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customXml/itemProps383.xml" ContentType="application/vnd.openxmlformats-officedocument.customXmlProperties+xml"/>
  <Override PartName="/customXml/itemProps384.xml" ContentType="application/vnd.openxmlformats-officedocument.customXmlProperties+xml"/>
  <Override PartName="/customXml/itemProps385.xml" ContentType="application/vnd.openxmlformats-officedocument.customXmlProperties+xml"/>
  <Override PartName="/customXml/itemProps386.xml" ContentType="application/vnd.openxmlformats-officedocument.customXmlProperties+xml"/>
  <Override PartName="/customXml/itemProps387.xml" ContentType="application/vnd.openxmlformats-officedocument.customXmlProperties+xml"/>
  <Override PartName="/customXml/itemProps388.xml" ContentType="application/vnd.openxmlformats-officedocument.customXmlProperties+xml"/>
  <Override PartName="/customXml/itemProps389.xml" ContentType="application/vnd.openxmlformats-officedocument.customXmlProperties+xml"/>
  <Override PartName="/customXml/itemProps390.xml" ContentType="application/vnd.openxmlformats-officedocument.customXmlProperties+xml"/>
  <Override PartName="/customXml/itemProps391.xml" ContentType="application/vnd.openxmlformats-officedocument.customXmlProperties+xml"/>
  <Override PartName="/customXml/itemProps392.xml" ContentType="application/vnd.openxmlformats-officedocument.customXmlProperties+xml"/>
  <Override PartName="/customXml/itemProps393.xml" ContentType="application/vnd.openxmlformats-officedocument.customXmlProperties+xml"/>
  <Override PartName="/customXml/itemProps394.xml" ContentType="application/vnd.openxmlformats-officedocument.customXmlProperties+xml"/>
  <Override PartName="/customXml/itemProps395.xml" ContentType="application/vnd.openxmlformats-officedocument.customXmlProperties+xml"/>
  <Override PartName="/customXml/itemProps396.xml" ContentType="application/vnd.openxmlformats-officedocument.customXmlProperties+xml"/>
  <Override PartName="/customXml/itemProps397.xml" ContentType="application/vnd.openxmlformats-officedocument.customXmlProperties+xml"/>
  <Override PartName="/customXml/itemProps398.xml" ContentType="application/vnd.openxmlformats-officedocument.customXmlProperties+xml"/>
  <Override PartName="/customXml/itemProps399.xml" ContentType="application/vnd.openxmlformats-officedocument.customXmlProperties+xml"/>
  <Override PartName="/customXml/itemProps400.xml" ContentType="application/vnd.openxmlformats-officedocument.customXmlProperties+xml"/>
  <Override PartName="/customXml/itemProps401.xml" ContentType="application/vnd.openxmlformats-officedocument.customXmlProperties+xml"/>
  <Override PartName="/customXml/itemProps402.xml" ContentType="application/vnd.openxmlformats-officedocument.customXmlProperties+xml"/>
  <Override PartName="/customXml/itemProps403.xml" ContentType="application/vnd.openxmlformats-officedocument.customXmlProperties+xml"/>
  <Override PartName="/customXml/itemProps404.xml" ContentType="application/vnd.openxmlformats-officedocument.customXmlProperties+xml"/>
  <Override PartName="/customXml/itemProps405.xml" ContentType="application/vnd.openxmlformats-officedocument.customXmlProperties+xml"/>
  <Override PartName="/customXml/itemProps406.xml" ContentType="application/vnd.openxmlformats-officedocument.customXmlProperties+xml"/>
  <Override PartName="/customXml/itemProps407.xml" ContentType="application/vnd.openxmlformats-officedocument.customXmlProperties+xml"/>
  <Override PartName="/customXml/itemProps408.xml" ContentType="application/vnd.openxmlformats-officedocument.customXmlProperties+xml"/>
  <Override PartName="/customXml/itemProps409.xml" ContentType="application/vnd.openxmlformats-officedocument.customXmlProperties+xml"/>
  <Override PartName="/customXml/itemProps410.xml" ContentType="application/vnd.openxmlformats-officedocument.customXmlProperties+xml"/>
  <Override PartName="/customXml/itemProps411.xml" ContentType="application/vnd.openxmlformats-officedocument.customXmlProperties+xml"/>
  <Override PartName="/customXml/itemProps412.xml" ContentType="application/vnd.openxmlformats-officedocument.customXmlProperties+xml"/>
  <Override PartName="/customXml/itemProps413.xml" ContentType="application/vnd.openxmlformats-officedocument.customXmlProperties+xml"/>
  <Override PartName="/customXml/itemProps414.xml" ContentType="application/vnd.openxmlformats-officedocument.customXmlProperties+xml"/>
  <Override PartName="/customXml/itemProps415.xml" ContentType="application/vnd.openxmlformats-officedocument.customXmlProperties+xml"/>
  <Override PartName="/customXml/itemProps416.xml" ContentType="application/vnd.openxmlformats-officedocument.customXmlProperties+xml"/>
  <Override PartName="/customXml/itemProps417.xml" ContentType="application/vnd.openxmlformats-officedocument.customXmlProperties+xml"/>
  <Override PartName="/customXml/itemProps418.xml" ContentType="application/vnd.openxmlformats-officedocument.customXmlProperties+xml"/>
  <Override PartName="/customXml/itemProps419.xml" ContentType="application/vnd.openxmlformats-officedocument.customXmlProperties+xml"/>
  <Override PartName="/customXml/itemProps420.xml" ContentType="application/vnd.openxmlformats-officedocument.customXmlProperties+xml"/>
  <Override PartName="/customXml/itemProps421.xml" ContentType="application/vnd.openxmlformats-officedocument.customXmlProperties+xml"/>
  <Override PartName="/customXml/itemProps422.xml" ContentType="application/vnd.openxmlformats-officedocument.customXmlProperties+xml"/>
  <Override PartName="/customXml/itemProps423.xml" ContentType="application/vnd.openxmlformats-officedocument.customXmlProperties+xml"/>
  <Override PartName="/customXml/itemProps424.xml" ContentType="application/vnd.openxmlformats-officedocument.customXmlProperties+xml"/>
  <Override PartName="/customXml/itemProps425.xml" ContentType="application/vnd.openxmlformats-officedocument.customXmlProperties+xml"/>
  <Override PartName="/customXml/itemProps426.xml" ContentType="application/vnd.openxmlformats-officedocument.customXmlProperties+xml"/>
  <Override PartName="/customXml/itemProps427.xml" ContentType="application/vnd.openxmlformats-officedocument.customXmlProperties+xml"/>
  <Override PartName="/customXml/itemProps428.xml" ContentType="application/vnd.openxmlformats-officedocument.customXmlProperties+xml"/>
  <Override PartName="/customXml/itemProps429.xml" ContentType="application/vnd.openxmlformats-officedocument.customXmlProperties+xml"/>
  <Override PartName="/customXml/itemProps430.xml" ContentType="application/vnd.openxmlformats-officedocument.customXmlProperties+xml"/>
  <Override PartName="/customXml/itemProps431.xml" ContentType="application/vnd.openxmlformats-officedocument.customXmlProperties+xml"/>
  <Override PartName="/customXml/itemProps432.xml" ContentType="application/vnd.openxmlformats-officedocument.customXmlProperties+xml"/>
  <Override PartName="/customXml/itemProps433.xml" ContentType="application/vnd.openxmlformats-officedocument.customXmlProperties+xml"/>
  <Override PartName="/customXml/itemProps434.xml" ContentType="application/vnd.openxmlformats-officedocument.customXmlProperties+xml"/>
  <Override PartName="/customXml/itemProps435.xml" ContentType="application/vnd.openxmlformats-officedocument.customXmlProperties+xml"/>
  <Override PartName="/customXml/itemProps436.xml" ContentType="application/vnd.openxmlformats-officedocument.customXmlProperties+xml"/>
  <Override PartName="/customXml/itemProps437.xml" ContentType="application/vnd.openxmlformats-officedocument.customXmlProperties+xml"/>
  <Override PartName="/customXml/itemProps438.xml" ContentType="application/vnd.openxmlformats-officedocument.customXmlProperties+xml"/>
  <Override PartName="/customXml/itemProps439.xml" ContentType="application/vnd.openxmlformats-officedocument.customXmlProperties+xml"/>
  <Override PartName="/customXml/itemProps440.xml" ContentType="application/vnd.openxmlformats-officedocument.customXmlProperties+xml"/>
  <Override PartName="/customXml/itemProps441.xml" ContentType="application/vnd.openxmlformats-officedocument.customXmlProperties+xml"/>
  <Override PartName="/customXml/itemProps442.xml" ContentType="application/vnd.openxmlformats-officedocument.customXmlProperties+xml"/>
  <Override PartName="/customXml/itemProps443.xml" ContentType="application/vnd.openxmlformats-officedocument.customXmlProperties+xml"/>
  <Override PartName="/customXml/itemProps444.xml" ContentType="application/vnd.openxmlformats-officedocument.customXmlProperties+xml"/>
  <Override PartName="/customXml/itemProps445.xml" ContentType="application/vnd.openxmlformats-officedocument.customXmlProperties+xml"/>
  <Override PartName="/customXml/itemProps446.xml" ContentType="application/vnd.openxmlformats-officedocument.customXmlProperties+xml"/>
  <Override PartName="/customXml/itemProps447.xml" ContentType="application/vnd.openxmlformats-officedocument.customXmlProperties+xml"/>
  <Override PartName="/customXml/itemProps448.xml" ContentType="application/vnd.openxmlformats-officedocument.customXmlProperties+xml"/>
  <Override PartName="/customXml/itemProps449.xml" ContentType="application/vnd.openxmlformats-officedocument.customXmlProperties+xml"/>
  <Override PartName="/customXml/itemProps450.xml" ContentType="application/vnd.openxmlformats-officedocument.customXmlProperties+xml"/>
  <Override PartName="/customXml/itemProps451.xml" ContentType="application/vnd.openxmlformats-officedocument.customXmlProperties+xml"/>
  <Override PartName="/customXml/itemProps452.xml" ContentType="application/vnd.openxmlformats-officedocument.customXmlProperties+xml"/>
  <Override PartName="/customXml/itemProps453.xml" ContentType="application/vnd.openxmlformats-officedocument.customXmlProperties+xml"/>
  <Override PartName="/customXml/itemProps454.xml" ContentType="application/vnd.openxmlformats-officedocument.customXmlProperties+xml"/>
  <Override PartName="/customXml/itemProps455.xml" ContentType="application/vnd.openxmlformats-officedocument.customXmlProperties+xml"/>
  <Override PartName="/customXml/itemProps456.xml" ContentType="application/vnd.openxmlformats-officedocument.customXmlProperties+xml"/>
  <Override PartName="/customXml/itemProps457.xml" ContentType="application/vnd.openxmlformats-officedocument.customXmlProperties+xml"/>
  <Override PartName="/customXml/itemProps458.xml" ContentType="application/vnd.openxmlformats-officedocument.customXmlProperties+xml"/>
  <Override PartName="/customXml/itemProps459.xml" ContentType="application/vnd.openxmlformats-officedocument.customXmlProperties+xml"/>
  <Override PartName="/customXml/itemProps460.xml" ContentType="application/vnd.openxmlformats-officedocument.customXmlProperties+xml"/>
  <Override PartName="/customXml/itemProps461.xml" ContentType="application/vnd.openxmlformats-officedocument.customXmlProperties+xml"/>
  <Override PartName="/customXml/itemProps462.xml" ContentType="application/vnd.openxmlformats-officedocument.customXmlProperties+xml"/>
  <Override PartName="/customXml/itemProps463.xml" ContentType="application/vnd.openxmlformats-officedocument.customXmlProperties+xml"/>
  <Override PartName="/customXml/itemProps464.xml" ContentType="application/vnd.openxmlformats-officedocument.customXmlProperties+xml"/>
  <Override PartName="/customXml/itemProps465.xml" ContentType="application/vnd.openxmlformats-officedocument.customXmlProperties+xml"/>
  <Override PartName="/customXml/itemProps466.xml" ContentType="application/vnd.openxmlformats-officedocument.customXmlProperties+xml"/>
  <Override PartName="/customXml/itemProps467.xml" ContentType="application/vnd.openxmlformats-officedocument.customXmlProperties+xml"/>
  <Override PartName="/customXml/itemProps468.xml" ContentType="application/vnd.openxmlformats-officedocument.customXmlProperties+xml"/>
  <Override PartName="/customXml/itemProps469.xml" ContentType="application/vnd.openxmlformats-officedocument.customXmlProperties+xml"/>
  <Override PartName="/customXml/itemProps470.xml" ContentType="application/vnd.openxmlformats-officedocument.customXmlProperties+xml"/>
  <Override PartName="/customXml/itemProps471.xml" ContentType="application/vnd.openxmlformats-officedocument.customXmlProperties+xml"/>
  <Override PartName="/customXml/itemProps472.xml" ContentType="application/vnd.openxmlformats-officedocument.customXmlProperties+xml"/>
  <Override PartName="/customXml/itemProps473.xml" ContentType="application/vnd.openxmlformats-officedocument.customXmlProperties+xml"/>
  <Override PartName="/customXml/itemProps474.xml" ContentType="application/vnd.openxmlformats-officedocument.customXmlProperties+xml"/>
  <Override PartName="/customXml/itemProps475.xml" ContentType="application/vnd.openxmlformats-officedocument.customXmlProperties+xml"/>
  <Override PartName="/customXml/itemProps476.xml" ContentType="application/vnd.openxmlformats-officedocument.customXmlProperties+xml"/>
  <Override PartName="/customXml/itemProps477.xml" ContentType="application/vnd.openxmlformats-officedocument.customXmlProperties+xml"/>
  <Override PartName="/customXml/itemProps478.xml" ContentType="application/vnd.openxmlformats-officedocument.customXmlProperties+xml"/>
  <Override PartName="/customXml/itemProps479.xml" ContentType="application/vnd.openxmlformats-officedocument.customXmlProperties+xml"/>
  <Override PartName="/customXml/itemProps480.xml" ContentType="application/vnd.openxmlformats-officedocument.customXmlProperties+xml"/>
  <Override PartName="/customXml/itemProps481.xml" ContentType="application/vnd.openxmlformats-officedocument.customXmlProperties+xml"/>
  <Override PartName="/customXml/itemProps482.xml" ContentType="application/vnd.openxmlformats-officedocument.customXmlProperties+xml"/>
  <Override PartName="/customXml/itemProps483.xml" ContentType="application/vnd.openxmlformats-officedocument.customXmlProperties+xml"/>
  <Override PartName="/customXml/itemProps484.xml" ContentType="application/vnd.openxmlformats-officedocument.customXmlProperties+xml"/>
  <Override PartName="/customXml/itemProps485.xml" ContentType="application/vnd.openxmlformats-officedocument.customXmlProperties+xml"/>
  <Override PartName="/customXml/itemProps486.xml" ContentType="application/vnd.openxmlformats-officedocument.customXmlProperties+xml"/>
  <Override PartName="/customXml/itemProps487.xml" ContentType="application/vnd.openxmlformats-officedocument.customXmlProperties+xml"/>
  <Override PartName="/customXml/itemProps488.xml" ContentType="application/vnd.openxmlformats-officedocument.customXmlProperties+xml"/>
  <Override PartName="/customXml/itemProps489.xml" ContentType="application/vnd.openxmlformats-officedocument.customXmlProperties+xml"/>
  <Override PartName="/customXml/itemProps490.xml" ContentType="application/vnd.openxmlformats-officedocument.customXmlProperties+xml"/>
  <Override PartName="/customXml/itemProps491.xml" ContentType="application/vnd.openxmlformats-officedocument.customXmlProperties+xml"/>
  <Override PartName="/customXml/itemProps492.xml" ContentType="application/vnd.openxmlformats-officedocument.customXmlProperties+xml"/>
  <Override PartName="/customXml/itemProps493.xml" ContentType="application/vnd.openxmlformats-officedocument.customXmlProperties+xml"/>
  <Override PartName="/customXml/itemProps494.xml" ContentType="application/vnd.openxmlformats-officedocument.customXmlProperties+xml"/>
  <Override PartName="/customXml/itemProps495.xml" ContentType="application/vnd.openxmlformats-officedocument.customXmlProperties+xml"/>
  <Override PartName="/customXml/itemProps496.xml" ContentType="application/vnd.openxmlformats-officedocument.customXmlProperties+xml"/>
  <Override PartName="/customXml/itemProps497.xml" ContentType="application/vnd.openxmlformats-officedocument.customXmlProperties+xml"/>
  <Override PartName="/customXml/itemProps498.xml" ContentType="application/vnd.openxmlformats-officedocument.customXmlProperties+xml"/>
  <Override PartName="/customXml/itemProps499.xml" ContentType="application/vnd.openxmlformats-officedocument.customXmlProperties+xml"/>
  <Override PartName="/customXml/itemProps500.xml" ContentType="application/vnd.openxmlformats-officedocument.customXmlProperties+xml"/>
  <Override PartName="/customXml/itemProps501.xml" ContentType="application/vnd.openxmlformats-officedocument.customXmlProperties+xml"/>
  <Override PartName="/customXml/itemProps502.xml" ContentType="application/vnd.openxmlformats-officedocument.customXmlProperties+xml"/>
  <Override PartName="/customXml/itemProps503.xml" ContentType="application/vnd.openxmlformats-officedocument.customXmlProperties+xml"/>
  <Override PartName="/customXml/itemProps504.xml" ContentType="application/vnd.openxmlformats-officedocument.customXmlProperties+xml"/>
  <Override PartName="/customXml/itemProps505.xml" ContentType="application/vnd.openxmlformats-officedocument.customXmlProperties+xml"/>
  <Override PartName="/customXml/itemProps506.xml" ContentType="application/vnd.openxmlformats-officedocument.customXmlProperties+xml"/>
  <Override PartName="/customXml/itemProps507.xml" ContentType="application/vnd.openxmlformats-officedocument.customXmlProperties+xml"/>
  <Override PartName="/customXml/itemProps508.xml" ContentType="application/vnd.openxmlformats-officedocument.customXmlProperties+xml"/>
  <Override PartName="/customXml/itemProps509.xml" ContentType="application/vnd.openxmlformats-officedocument.customXmlProperties+xml"/>
  <Override PartName="/customXml/itemProps510.xml" ContentType="application/vnd.openxmlformats-officedocument.customXmlProperties+xml"/>
  <Override PartName="/customXml/itemProps511.xml" ContentType="application/vnd.openxmlformats-officedocument.customXmlProperties+xml"/>
  <Override PartName="/customXml/itemProps512.xml" ContentType="application/vnd.openxmlformats-officedocument.customXmlProperties+xml"/>
  <Override PartName="/customXml/itemProps513.xml" ContentType="application/vnd.openxmlformats-officedocument.customXmlProperties+xml"/>
  <Override PartName="/customXml/itemProps514.xml" ContentType="application/vnd.openxmlformats-officedocument.customXmlProperties+xml"/>
  <Override PartName="/customXml/itemProps515.xml" ContentType="application/vnd.openxmlformats-officedocument.customXmlProperties+xml"/>
  <Override PartName="/customXml/itemProps516.xml" ContentType="application/vnd.openxmlformats-officedocument.customXmlProperties+xml"/>
  <Override PartName="/customXml/itemProps517.xml" ContentType="application/vnd.openxmlformats-officedocument.customXmlProperties+xml"/>
  <Override PartName="/customXml/itemProps518.xml" ContentType="application/vnd.openxmlformats-officedocument.customXmlProperties+xml"/>
  <Override PartName="/customXml/itemProps519.xml" ContentType="application/vnd.openxmlformats-officedocument.customXmlProperties+xml"/>
  <Override PartName="/customXml/itemProps520.xml" ContentType="application/vnd.openxmlformats-officedocument.customXmlProperties+xml"/>
  <Override PartName="/customXml/itemProps521.xml" ContentType="application/vnd.openxmlformats-officedocument.customXmlProperties+xml"/>
  <Override PartName="/customXml/itemProps522.xml" ContentType="application/vnd.openxmlformats-officedocument.customXmlProperties+xml"/>
  <Override PartName="/customXml/itemProps523.xml" ContentType="application/vnd.openxmlformats-officedocument.customXmlProperties+xml"/>
  <Override PartName="/customXml/itemProps524.xml" ContentType="application/vnd.openxmlformats-officedocument.customXmlProperties+xml"/>
  <Override PartName="/customXml/itemProps525.xml" ContentType="application/vnd.openxmlformats-officedocument.customXmlProperties+xml"/>
  <Override PartName="/customXml/itemProps526.xml" ContentType="application/vnd.openxmlformats-officedocument.customXmlProperties+xml"/>
  <Override PartName="/customXml/itemProps527.xml" ContentType="application/vnd.openxmlformats-officedocument.customXmlProperties+xml"/>
  <Override PartName="/customXml/itemProps528.xml" ContentType="application/vnd.openxmlformats-officedocument.customXmlProperties+xml"/>
  <Override PartName="/customXml/itemProps529.xml" ContentType="application/vnd.openxmlformats-officedocument.customXmlProperties+xml"/>
  <Override PartName="/customXml/itemProps530.xml" ContentType="application/vnd.openxmlformats-officedocument.customXmlProperties+xml"/>
  <Override PartName="/customXml/itemProps531.xml" ContentType="application/vnd.openxmlformats-officedocument.customXmlProperties+xml"/>
  <Override PartName="/customXml/itemProps532.xml" ContentType="application/vnd.openxmlformats-officedocument.customXmlProperties+xml"/>
  <Override PartName="/customXml/itemProps533.xml" ContentType="application/vnd.openxmlformats-officedocument.customXmlProperties+xml"/>
  <Override PartName="/customXml/itemProps534.xml" ContentType="application/vnd.openxmlformats-officedocument.customXmlProperties+xml"/>
  <Override PartName="/customXml/itemProps535.xml" ContentType="application/vnd.openxmlformats-officedocument.customXmlProperties+xml"/>
  <Override PartName="/customXml/itemProps536.xml" ContentType="application/vnd.openxmlformats-officedocument.customXmlProperties+xml"/>
  <Override PartName="/customXml/itemProps537.xml" ContentType="application/vnd.openxmlformats-officedocument.customXmlProperties+xml"/>
  <Override PartName="/customXml/itemProps538.xml" ContentType="application/vnd.openxmlformats-officedocument.customXmlProperties+xml"/>
  <Override PartName="/customXml/itemProps539.xml" ContentType="application/vnd.openxmlformats-officedocument.customXmlProperties+xml"/>
  <Override PartName="/customXml/itemProps540.xml" ContentType="application/vnd.openxmlformats-officedocument.customXmlProperties+xml"/>
  <Override PartName="/customXml/itemProps541.xml" ContentType="application/vnd.openxmlformats-officedocument.customXmlProperties+xml"/>
  <Override PartName="/customXml/itemProps542.xml" ContentType="application/vnd.openxmlformats-officedocument.customXmlProperties+xml"/>
  <Override PartName="/customXml/itemProps543.xml" ContentType="application/vnd.openxmlformats-officedocument.customXmlProperties+xml"/>
  <Override PartName="/customXml/itemProps544.xml" ContentType="application/vnd.openxmlformats-officedocument.customXmlProperties+xml"/>
  <Override PartName="/customXml/itemProps545.xml" ContentType="application/vnd.openxmlformats-officedocument.customXmlProperties+xml"/>
  <Override PartName="/customXml/itemProps546.xml" ContentType="application/vnd.openxmlformats-officedocument.customXmlProperties+xml"/>
  <Override PartName="/customXml/itemProps547.xml" ContentType="application/vnd.openxmlformats-officedocument.customXmlProperties+xml"/>
  <Override PartName="/customXml/itemProps548.xml" ContentType="application/vnd.openxmlformats-officedocument.customXmlProperties+xml"/>
  <Override PartName="/customXml/itemProps549.xml" ContentType="application/vnd.openxmlformats-officedocument.customXmlProperties+xml"/>
  <Override PartName="/customXml/itemProps550.xml" ContentType="application/vnd.openxmlformats-officedocument.customXmlProperties+xml"/>
  <Override PartName="/customXml/itemProps551.xml" ContentType="application/vnd.openxmlformats-officedocument.customXmlProperties+xml"/>
  <Override PartName="/customXml/itemProps552.xml" ContentType="application/vnd.openxmlformats-officedocument.customXmlProperties+xml"/>
  <Override PartName="/customXml/itemProps553.xml" ContentType="application/vnd.openxmlformats-officedocument.customXmlProperties+xml"/>
  <Override PartName="/customXml/itemProps554.xml" ContentType="application/vnd.openxmlformats-officedocument.customXmlProperties+xml"/>
  <Override PartName="/customXml/itemProps555.xml" ContentType="application/vnd.openxmlformats-officedocument.customXmlProperties+xml"/>
  <Override PartName="/customXml/itemProps556.xml" ContentType="application/vnd.openxmlformats-officedocument.customXmlProperties+xml"/>
  <Override PartName="/customXml/itemProps557.xml" ContentType="application/vnd.openxmlformats-officedocument.customXmlProperties+xml"/>
  <Override PartName="/customXml/itemProps558.xml" ContentType="application/vnd.openxmlformats-officedocument.customXmlProperties+xml"/>
  <Override PartName="/customXml/itemProps559.xml" ContentType="application/vnd.openxmlformats-officedocument.customXmlProperties+xml"/>
  <Override PartName="/customXml/itemProps560.xml" ContentType="application/vnd.openxmlformats-officedocument.customXmlProperties+xml"/>
  <Override PartName="/customXml/itemProps561.xml" ContentType="application/vnd.openxmlformats-officedocument.customXmlProperties+xml"/>
  <Override PartName="/customXml/itemProps562.xml" ContentType="application/vnd.openxmlformats-officedocument.customXmlProperties+xml"/>
  <Override PartName="/customXml/itemProps563.xml" ContentType="application/vnd.openxmlformats-officedocument.customXmlProperties+xml"/>
  <Override PartName="/customXml/itemProps564.xml" ContentType="application/vnd.openxmlformats-officedocument.customXmlProperties+xml"/>
  <Override PartName="/customXml/itemProps565.xml" ContentType="application/vnd.openxmlformats-officedocument.customXmlProperties+xml"/>
  <Override PartName="/customXml/itemProps566.xml" ContentType="application/vnd.openxmlformats-officedocument.customXmlProperties+xml"/>
  <Override PartName="/customXml/itemProps567.xml" ContentType="application/vnd.openxmlformats-officedocument.customXmlProperties+xml"/>
  <Override PartName="/customXml/itemProps568.xml" ContentType="application/vnd.openxmlformats-officedocument.customXmlProperties+xml"/>
  <Override PartName="/customXml/itemProps569.xml" ContentType="application/vnd.openxmlformats-officedocument.customXmlProperties+xml"/>
  <Override PartName="/customXml/itemProps570.xml" ContentType="application/vnd.openxmlformats-officedocument.customXmlProperties+xml"/>
  <Override PartName="/customXml/itemProps571.xml" ContentType="application/vnd.openxmlformats-officedocument.customXmlProperties+xml"/>
  <Override PartName="/customXml/itemProps572.xml" ContentType="application/vnd.openxmlformats-officedocument.customXmlProperties+xml"/>
  <Override PartName="/customXml/itemProps573.xml" ContentType="application/vnd.openxmlformats-officedocument.customXmlProperties+xml"/>
  <Override PartName="/customXml/itemProps574.xml" ContentType="application/vnd.openxmlformats-officedocument.customXmlProperties+xml"/>
  <Override PartName="/customXml/itemProps575.xml" ContentType="application/vnd.openxmlformats-officedocument.customXmlProperties+xml"/>
  <Override PartName="/customXml/itemProps576.xml" ContentType="application/vnd.openxmlformats-officedocument.customXmlProperties+xml"/>
  <Override PartName="/customXml/itemProps577.xml" ContentType="application/vnd.openxmlformats-officedocument.customXmlProperties+xml"/>
  <Override PartName="/customXml/itemProps578.xml" ContentType="application/vnd.openxmlformats-officedocument.customXmlProperties+xml"/>
  <Override PartName="/customXml/itemProps579.xml" ContentType="application/vnd.openxmlformats-officedocument.customXmlProperties+xml"/>
  <Override PartName="/customXml/itemProps580.xml" ContentType="application/vnd.openxmlformats-officedocument.customXmlProperties+xml"/>
  <Override PartName="/customXml/itemProps581.xml" ContentType="application/vnd.openxmlformats-officedocument.customXmlProperties+xml"/>
  <Override PartName="/customXml/itemProps582.xml" ContentType="application/vnd.openxmlformats-officedocument.customXmlProperties+xml"/>
  <Override PartName="/customXml/itemProps583.xml" ContentType="application/vnd.openxmlformats-officedocument.customXmlProperties+xml"/>
  <Override PartName="/customXml/itemProps584.xml" ContentType="application/vnd.openxmlformats-officedocument.customXmlProperties+xml"/>
  <Override PartName="/customXml/itemProps585.xml" ContentType="application/vnd.openxmlformats-officedocument.customXmlProperties+xml"/>
  <Override PartName="/customXml/itemProps586.xml" ContentType="application/vnd.openxmlformats-officedocument.customXmlProperties+xml"/>
  <Override PartName="/customXml/itemProps587.xml" ContentType="application/vnd.openxmlformats-officedocument.customXmlProperties+xml"/>
  <Override PartName="/customXml/itemProps588.xml" ContentType="application/vnd.openxmlformats-officedocument.customXmlProperties+xml"/>
  <Override PartName="/customXml/itemProps589.xml" ContentType="application/vnd.openxmlformats-officedocument.customXmlProperties+xml"/>
  <Override PartName="/customXml/itemProps590.xml" ContentType="application/vnd.openxmlformats-officedocument.customXmlProperties+xml"/>
  <Override PartName="/customXml/itemProps591.xml" ContentType="application/vnd.openxmlformats-officedocument.customXmlProperties+xml"/>
  <Override PartName="/customXml/itemProps592.xml" ContentType="application/vnd.openxmlformats-officedocument.customXmlProperties+xml"/>
  <Override PartName="/customXml/itemProps593.xml" ContentType="application/vnd.openxmlformats-officedocument.customXmlProperties+xml"/>
  <Override PartName="/customXml/itemProps594.xml" ContentType="application/vnd.openxmlformats-officedocument.customXmlProperties+xml"/>
  <Override PartName="/customXml/itemProps595.xml" ContentType="application/vnd.openxmlformats-officedocument.customXmlProperties+xml"/>
  <Override PartName="/customXml/itemProps596.xml" ContentType="application/vnd.openxmlformats-officedocument.customXmlProperties+xml"/>
  <Override PartName="/customXml/itemProps597.xml" ContentType="application/vnd.openxmlformats-officedocument.customXmlProperties+xml"/>
  <Override PartName="/customXml/itemProps598.xml" ContentType="application/vnd.openxmlformats-officedocument.customXmlProperties+xml"/>
  <Override PartName="/customXml/itemProps599.xml" ContentType="application/vnd.openxmlformats-officedocument.customXmlProperties+xml"/>
  <Override PartName="/customXml/itemProps600.xml" ContentType="application/vnd.openxmlformats-officedocument.customXmlProperties+xml"/>
  <Override PartName="/customXml/itemProps601.xml" ContentType="application/vnd.openxmlformats-officedocument.customXmlProperties+xml"/>
  <Override PartName="/customXml/itemProps602.xml" ContentType="application/vnd.openxmlformats-officedocument.customXmlProperties+xml"/>
  <Override PartName="/customXml/itemProps603.xml" ContentType="application/vnd.openxmlformats-officedocument.customXmlProperties+xml"/>
  <Override PartName="/customXml/itemProps604.xml" ContentType="application/vnd.openxmlformats-officedocument.customXmlProperties+xml"/>
  <Override PartName="/customXml/itemProps605.xml" ContentType="application/vnd.openxmlformats-officedocument.customXmlProperties+xml"/>
  <Override PartName="/customXml/itemProps606.xml" ContentType="application/vnd.openxmlformats-officedocument.customXmlProperties+xml"/>
  <Override PartName="/customXml/itemProps607.xml" ContentType="application/vnd.openxmlformats-officedocument.customXmlProperties+xml"/>
  <Override PartName="/customXml/itemProps608.xml" ContentType="application/vnd.openxmlformats-officedocument.customXmlProperties+xml"/>
  <Override PartName="/customXml/itemProps609.xml" ContentType="application/vnd.openxmlformats-officedocument.customXmlProperties+xml"/>
  <Override PartName="/customXml/itemProps610.xml" ContentType="application/vnd.openxmlformats-officedocument.customXmlProperties+xml"/>
  <Override PartName="/customXml/itemProps611.xml" ContentType="application/vnd.openxmlformats-officedocument.customXmlProperties+xml"/>
  <Override PartName="/customXml/itemProps612.xml" ContentType="application/vnd.openxmlformats-officedocument.customXmlProperties+xml"/>
  <Override PartName="/customXml/itemProps613.xml" ContentType="application/vnd.openxmlformats-officedocument.customXmlProperties+xml"/>
  <Override PartName="/customXml/itemProps614.xml" ContentType="application/vnd.openxmlformats-officedocument.customXmlProperties+xml"/>
  <Override PartName="/customXml/itemProps615.xml" ContentType="application/vnd.openxmlformats-officedocument.customXmlProperties+xml"/>
  <Override PartName="/customXml/itemProps616.xml" ContentType="application/vnd.openxmlformats-officedocument.customXmlProperties+xml"/>
  <Override PartName="/customXml/itemProps617.xml" ContentType="application/vnd.openxmlformats-officedocument.customXmlProperties+xml"/>
  <Override PartName="/customXml/itemProps618.xml" ContentType="application/vnd.openxmlformats-officedocument.customXmlProperties+xml"/>
  <Override PartName="/customXml/itemProps619.xml" ContentType="application/vnd.openxmlformats-officedocument.customXmlProperties+xml"/>
  <Override PartName="/customXml/itemProps620.xml" ContentType="application/vnd.openxmlformats-officedocument.customXmlProperties+xml"/>
  <Override PartName="/customXml/itemProps621.xml" ContentType="application/vnd.openxmlformats-officedocument.customXmlProperties+xml"/>
  <Override PartName="/customXml/itemProps622.xml" ContentType="application/vnd.openxmlformats-officedocument.customXmlProperties+xml"/>
  <Override PartName="/customXml/itemProps623.xml" ContentType="application/vnd.openxmlformats-officedocument.customXmlProperties+xml"/>
  <Override PartName="/customXml/itemProps624.xml" ContentType="application/vnd.openxmlformats-officedocument.customXmlProperties+xml"/>
  <Override PartName="/customXml/itemProps625.xml" ContentType="application/vnd.openxmlformats-officedocument.customXmlProperties+xml"/>
  <Override PartName="/customXml/itemProps626.xml" ContentType="application/vnd.openxmlformats-officedocument.customXmlProperties+xml"/>
  <Override PartName="/customXml/itemProps627.xml" ContentType="application/vnd.openxmlformats-officedocument.customXmlProperties+xml"/>
  <Override PartName="/customXml/itemProps628.xml" ContentType="application/vnd.openxmlformats-officedocument.customXmlProperties+xml"/>
  <Override PartName="/customXml/itemProps629.xml" ContentType="application/vnd.openxmlformats-officedocument.customXmlProperties+xml"/>
  <Override PartName="/customXml/itemProps630.xml" ContentType="application/vnd.openxmlformats-officedocument.customXmlProperties+xml"/>
  <Override PartName="/customXml/itemProps631.xml" ContentType="application/vnd.openxmlformats-officedocument.customXmlProperties+xml"/>
  <Override PartName="/customXml/itemProps632.xml" ContentType="application/vnd.openxmlformats-officedocument.customXmlProperties+xml"/>
  <Override PartName="/customXml/itemProps633.xml" ContentType="application/vnd.openxmlformats-officedocument.customXmlProperties+xml"/>
  <Override PartName="/customXml/itemProps634.xml" ContentType="application/vnd.openxmlformats-officedocument.customXmlProperties+xml"/>
  <Override PartName="/customXml/itemProps635.xml" ContentType="application/vnd.openxmlformats-officedocument.customXmlProperties+xml"/>
  <Override PartName="/customXml/itemProps636.xml" ContentType="application/vnd.openxmlformats-officedocument.customXmlProperties+xml"/>
  <Override PartName="/customXml/itemProps637.xml" ContentType="application/vnd.openxmlformats-officedocument.customXmlProperties+xml"/>
  <Override PartName="/customXml/itemProps638.xml" ContentType="application/vnd.openxmlformats-officedocument.customXmlProperties+xml"/>
  <Override PartName="/customXml/itemProps639.xml" ContentType="application/vnd.openxmlformats-officedocument.customXmlProperties+xml"/>
  <Override PartName="/customXml/itemProps640.xml" ContentType="application/vnd.openxmlformats-officedocument.customXmlProperties+xml"/>
  <Override PartName="/customXml/itemProps641.xml" ContentType="application/vnd.openxmlformats-officedocument.customXmlProperties+xml"/>
  <Override PartName="/customXml/itemProps642.xml" ContentType="application/vnd.openxmlformats-officedocument.customXmlProperties+xml"/>
  <Override PartName="/customXml/itemProps643.xml" ContentType="application/vnd.openxmlformats-officedocument.customXmlProperties+xml"/>
  <Override PartName="/customXml/itemProps644.xml" ContentType="application/vnd.openxmlformats-officedocument.customXmlProperties+xml"/>
  <Override PartName="/customXml/itemProps645.xml" ContentType="application/vnd.openxmlformats-officedocument.customXmlProperties+xml"/>
  <Override PartName="/customXml/itemProps646.xml" ContentType="application/vnd.openxmlformats-officedocument.customXmlProperties+xml"/>
  <Override PartName="/customXml/itemProps647.xml" ContentType="application/vnd.openxmlformats-officedocument.customXmlProperties+xml"/>
  <Override PartName="/customXml/itemProps648.xml" ContentType="application/vnd.openxmlformats-officedocument.customXmlProperties+xml"/>
  <Override PartName="/customXml/itemProps649.xml" ContentType="application/vnd.openxmlformats-officedocument.customXmlProperties+xml"/>
  <Override PartName="/customXml/itemProps650.xml" ContentType="application/vnd.openxmlformats-officedocument.customXmlProperties+xml"/>
  <Override PartName="/customXml/itemProps651.xml" ContentType="application/vnd.openxmlformats-officedocument.customXmlProperties+xml"/>
  <Override PartName="/customXml/itemProps652.xml" ContentType="application/vnd.openxmlformats-officedocument.customXmlProperties+xml"/>
  <Override PartName="/customXml/itemProps653.xml" ContentType="application/vnd.openxmlformats-officedocument.customXmlProperties+xml"/>
  <Override PartName="/customXml/itemProps654.xml" ContentType="application/vnd.openxmlformats-officedocument.customXmlProperties+xml"/>
  <Override PartName="/customXml/itemProps655.xml" ContentType="application/vnd.openxmlformats-officedocument.customXmlProperties+xml"/>
  <Override PartName="/customXml/itemProps656.xml" ContentType="application/vnd.openxmlformats-officedocument.customXmlProperties+xml"/>
  <Override PartName="/customXml/itemProps657.xml" ContentType="application/vnd.openxmlformats-officedocument.customXmlProperties+xml"/>
  <Override PartName="/customXml/itemProps658.xml" ContentType="application/vnd.openxmlformats-officedocument.customXmlProperties+xml"/>
  <Override PartName="/customXml/itemProps659.xml" ContentType="application/vnd.openxmlformats-officedocument.customXmlProperties+xml"/>
  <Override PartName="/customXml/itemProps660.xml" ContentType="application/vnd.openxmlformats-officedocument.customXmlProperties+xml"/>
  <Override PartName="/customXml/itemProps661.xml" ContentType="application/vnd.openxmlformats-officedocument.customXmlProperties+xml"/>
  <Override PartName="/customXml/itemProps662.xml" ContentType="application/vnd.openxmlformats-officedocument.customXmlProperties+xml"/>
  <Override PartName="/customXml/itemProps663.xml" ContentType="application/vnd.openxmlformats-officedocument.customXmlProperties+xml"/>
  <Override PartName="/customXml/itemProps664.xml" ContentType="application/vnd.openxmlformats-officedocument.customXmlProperties+xml"/>
  <Override PartName="/customXml/itemProps665.xml" ContentType="application/vnd.openxmlformats-officedocument.customXmlProperties+xml"/>
  <Override PartName="/customXml/itemProps666.xml" ContentType="application/vnd.openxmlformats-officedocument.customXmlProperties+xml"/>
  <Override PartName="/customXml/itemProps667.xml" ContentType="application/vnd.openxmlformats-officedocument.customXmlProperties+xml"/>
  <Override PartName="/customXml/itemProps668.xml" ContentType="application/vnd.openxmlformats-officedocument.customXmlProperties+xml"/>
  <Override PartName="/customXml/itemProps669.xml" ContentType="application/vnd.openxmlformats-officedocument.customXmlProperties+xml"/>
  <Override PartName="/customXml/itemProps670.xml" ContentType="application/vnd.openxmlformats-officedocument.customXmlProperties+xml"/>
  <Override PartName="/customXml/itemProps671.xml" ContentType="application/vnd.openxmlformats-officedocument.customXmlProperties+xml"/>
  <Override PartName="/customXml/itemProps672.xml" ContentType="application/vnd.openxmlformats-officedocument.customXmlProperties+xml"/>
  <Override PartName="/customXml/itemProps673.xml" ContentType="application/vnd.openxmlformats-officedocument.customXmlProperties+xml"/>
  <Override PartName="/customXml/itemProps674.xml" ContentType="application/vnd.openxmlformats-officedocument.customXmlProperties+xml"/>
  <Override PartName="/customXml/itemProps675.xml" ContentType="application/vnd.openxmlformats-officedocument.customXmlProperties+xml"/>
  <Override PartName="/customXml/itemProps676.xml" ContentType="application/vnd.openxmlformats-officedocument.customXmlProperties+xml"/>
  <Override PartName="/customXml/itemProps677.xml" ContentType="application/vnd.openxmlformats-officedocument.customXmlProperties+xml"/>
  <Override PartName="/customXml/itemProps678.xml" ContentType="application/vnd.openxmlformats-officedocument.customXmlProperties+xml"/>
  <Override PartName="/customXml/itemProps679.xml" ContentType="application/vnd.openxmlformats-officedocument.customXmlProperties+xml"/>
  <Override PartName="/customXml/itemProps680.xml" ContentType="application/vnd.openxmlformats-officedocument.customXmlProperties+xml"/>
  <Override PartName="/customXml/itemProps681.xml" ContentType="application/vnd.openxmlformats-officedocument.customXmlProperties+xml"/>
  <Override PartName="/customXml/itemProps682.xml" ContentType="application/vnd.openxmlformats-officedocument.customXmlProperties+xml"/>
  <Override PartName="/customXml/itemProps683.xml" ContentType="application/vnd.openxmlformats-officedocument.customXmlProperties+xml"/>
  <Override PartName="/customXml/itemProps684.xml" ContentType="application/vnd.openxmlformats-officedocument.customXmlProperties+xml"/>
  <Override PartName="/customXml/itemProps685.xml" ContentType="application/vnd.openxmlformats-officedocument.customXmlProperties+xml"/>
  <Override PartName="/customXml/itemProps686.xml" ContentType="application/vnd.openxmlformats-officedocument.customXmlProperties+xml"/>
  <Override PartName="/customXml/itemProps687.xml" ContentType="application/vnd.openxmlformats-officedocument.customXmlProperties+xml"/>
  <Override PartName="/customXml/itemProps688.xml" ContentType="application/vnd.openxmlformats-officedocument.customXmlProperties+xml"/>
  <Override PartName="/customXml/itemProps689.xml" ContentType="application/vnd.openxmlformats-officedocument.customXmlProperties+xml"/>
  <Override PartName="/customXml/itemProps690.xml" ContentType="application/vnd.openxmlformats-officedocument.customXmlProperties+xml"/>
  <Override PartName="/customXml/itemProps691.xml" ContentType="application/vnd.openxmlformats-officedocument.customXmlProperties+xml"/>
  <Override PartName="/customXml/itemProps692.xml" ContentType="application/vnd.openxmlformats-officedocument.customXmlProperties+xml"/>
  <Override PartName="/customXml/itemProps693.xml" ContentType="application/vnd.openxmlformats-officedocument.customXmlProperties+xml"/>
  <Override PartName="/customXml/itemProps694.xml" ContentType="application/vnd.openxmlformats-officedocument.customXmlProperties+xml"/>
  <Override PartName="/customXml/itemProps695.xml" ContentType="application/vnd.openxmlformats-officedocument.customXmlProperties+xml"/>
  <Override PartName="/customXml/itemProps696.xml" ContentType="application/vnd.openxmlformats-officedocument.customXmlProperties+xml"/>
  <Override PartName="/customXml/itemProps697.xml" ContentType="application/vnd.openxmlformats-officedocument.customXmlProperties+xml"/>
  <Override PartName="/customXml/itemProps698.xml" ContentType="application/vnd.openxmlformats-officedocument.customXmlProperties+xml"/>
  <Override PartName="/customXml/itemProps699.xml" ContentType="application/vnd.openxmlformats-officedocument.customXmlProperties+xml"/>
  <Override PartName="/customXml/itemProps700.xml" ContentType="application/vnd.openxmlformats-officedocument.customXmlProperties+xml"/>
  <Override PartName="/customXml/itemProps701.xml" ContentType="application/vnd.openxmlformats-officedocument.customXmlProperties+xml"/>
  <Override PartName="/customXml/itemProps702.xml" ContentType="application/vnd.openxmlformats-officedocument.customXmlProperties+xml"/>
  <Override PartName="/customXml/itemProps703.xml" ContentType="application/vnd.openxmlformats-officedocument.customXmlProperties+xml"/>
  <Override PartName="/customXml/itemProps704.xml" ContentType="application/vnd.openxmlformats-officedocument.customXmlProperties+xml"/>
  <Override PartName="/customXml/itemProps705.xml" ContentType="application/vnd.openxmlformats-officedocument.customXmlProperties+xml"/>
  <Override PartName="/customXml/itemProps706.xml" ContentType="application/vnd.openxmlformats-officedocument.customXmlProperties+xml"/>
  <Override PartName="/customXml/itemProps707.xml" ContentType="application/vnd.openxmlformats-officedocument.customXmlProperties+xml"/>
  <Override PartName="/customXml/itemProps708.xml" ContentType="application/vnd.openxmlformats-officedocument.customXmlProperties+xml"/>
  <Override PartName="/customXml/itemProps709.xml" ContentType="application/vnd.openxmlformats-officedocument.customXmlProperties+xml"/>
  <Override PartName="/customXml/itemProps710.xml" ContentType="application/vnd.openxmlformats-officedocument.customXmlProperties+xml"/>
  <Override PartName="/customXml/itemProps711.xml" ContentType="application/vnd.openxmlformats-officedocument.customXmlProperties+xml"/>
  <Override PartName="/customXml/itemProps712.xml" ContentType="application/vnd.openxmlformats-officedocument.customXmlProperties+xml"/>
  <Override PartName="/customXml/itemProps713.xml" ContentType="application/vnd.openxmlformats-officedocument.customXmlProperties+xml"/>
  <Override PartName="/customXml/itemProps714.xml" ContentType="application/vnd.openxmlformats-officedocument.customXmlProperties+xml"/>
  <Override PartName="/customXml/itemProps715.xml" ContentType="application/vnd.openxmlformats-officedocument.customXmlProperties+xml"/>
  <Override PartName="/customXml/itemProps716.xml" ContentType="application/vnd.openxmlformats-officedocument.customXmlProperties+xml"/>
  <Override PartName="/customXml/itemProps717.xml" ContentType="application/vnd.openxmlformats-officedocument.customXmlProperties+xml"/>
  <Override PartName="/customXml/itemProps718.xml" ContentType="application/vnd.openxmlformats-officedocument.customXmlProperties+xml"/>
  <Override PartName="/customXml/itemProps719.xml" ContentType="application/vnd.openxmlformats-officedocument.customXmlProperties+xml"/>
  <Override PartName="/customXml/itemProps720.xml" ContentType="application/vnd.openxmlformats-officedocument.customXmlProperties+xml"/>
  <Override PartName="/customXml/itemProps721.xml" ContentType="application/vnd.openxmlformats-officedocument.customXmlProperties+xml"/>
  <Override PartName="/customXml/itemProps722.xml" ContentType="application/vnd.openxmlformats-officedocument.customXmlProperties+xml"/>
  <Override PartName="/customXml/itemProps723.xml" ContentType="application/vnd.openxmlformats-officedocument.customXmlProperties+xml"/>
  <Override PartName="/customXml/itemProps724.xml" ContentType="application/vnd.openxmlformats-officedocument.customXmlProperties+xml"/>
  <Override PartName="/customXml/itemProps725.xml" ContentType="application/vnd.openxmlformats-officedocument.customXmlProperties+xml"/>
  <Override PartName="/customXml/itemProps726.xml" ContentType="application/vnd.openxmlformats-officedocument.customXmlProperties+xml"/>
  <Override PartName="/customXml/itemProps727.xml" ContentType="application/vnd.openxmlformats-officedocument.customXmlProperties+xml"/>
  <Override PartName="/customXml/itemProps728.xml" ContentType="application/vnd.openxmlformats-officedocument.customXmlProperties+xml"/>
  <Override PartName="/customXml/itemProps729.xml" ContentType="application/vnd.openxmlformats-officedocument.customXmlProperties+xml"/>
  <Override PartName="/customXml/itemProps730.xml" ContentType="application/vnd.openxmlformats-officedocument.customXmlProperties+xml"/>
  <Override PartName="/customXml/itemProps731.xml" ContentType="application/vnd.openxmlformats-officedocument.customXmlProperties+xml"/>
  <Override PartName="/customXml/itemProps732.xml" ContentType="application/vnd.openxmlformats-officedocument.customXmlProperties+xml"/>
  <Override PartName="/customXml/itemProps733.xml" ContentType="application/vnd.openxmlformats-officedocument.customXmlProperties+xml"/>
  <Override PartName="/customXml/itemProps734.xml" ContentType="application/vnd.openxmlformats-officedocument.customXmlProperties+xml"/>
  <Override PartName="/customXml/itemProps735.xml" ContentType="application/vnd.openxmlformats-officedocument.customXmlProperties+xml"/>
  <Override PartName="/customXml/itemProps736.xml" ContentType="application/vnd.openxmlformats-officedocument.customXmlProperties+xml"/>
  <Override PartName="/customXml/itemProps737.xml" ContentType="application/vnd.openxmlformats-officedocument.customXmlProperties+xml"/>
  <Override PartName="/customXml/itemProps738.xml" ContentType="application/vnd.openxmlformats-officedocument.customXmlProperties+xml"/>
  <Override PartName="/customXml/itemProps739.xml" ContentType="application/vnd.openxmlformats-officedocument.customXmlProperties+xml"/>
  <Override PartName="/customXml/itemProps740.xml" ContentType="application/vnd.openxmlformats-officedocument.customXmlProperties+xml"/>
  <Override PartName="/customXml/itemProps741.xml" ContentType="application/vnd.openxmlformats-officedocument.customXmlProperties+xml"/>
  <Override PartName="/customXml/itemProps742.xml" ContentType="application/vnd.openxmlformats-officedocument.customXmlProperties+xml"/>
  <Override PartName="/customXml/itemProps743.xml" ContentType="application/vnd.openxmlformats-officedocument.customXmlProperties+xml"/>
  <Override PartName="/customXml/itemProps744.xml" ContentType="application/vnd.openxmlformats-officedocument.customXmlProperties+xml"/>
  <Override PartName="/customXml/itemProps745.xml" ContentType="application/vnd.openxmlformats-officedocument.customXmlProperties+xml"/>
  <Override PartName="/customXml/itemProps746.xml" ContentType="application/vnd.openxmlformats-officedocument.customXmlProperties+xml"/>
  <Override PartName="/customXml/itemProps747.xml" ContentType="application/vnd.openxmlformats-officedocument.customXmlProperties+xml"/>
  <Override PartName="/customXml/itemProps748.xml" ContentType="application/vnd.openxmlformats-officedocument.customXmlProperties+xml"/>
  <Override PartName="/customXml/itemProps749.xml" ContentType="application/vnd.openxmlformats-officedocument.customXmlProperties+xml"/>
  <Override PartName="/customXml/itemProps750.xml" ContentType="application/vnd.openxmlformats-officedocument.customXmlProperties+xml"/>
  <Override PartName="/customXml/itemProps751.xml" ContentType="application/vnd.openxmlformats-officedocument.customXmlProperties+xml"/>
  <Override PartName="/customXml/itemProps752.xml" ContentType="application/vnd.openxmlformats-officedocument.customXmlProperties+xml"/>
  <Override PartName="/customXml/itemProps753.xml" ContentType="application/vnd.openxmlformats-officedocument.customXmlProperties+xml"/>
  <Override PartName="/customXml/itemProps754.xml" ContentType="application/vnd.openxmlformats-officedocument.customXmlProperties+xml"/>
  <Override PartName="/customXml/itemProps755.xml" ContentType="application/vnd.openxmlformats-officedocument.customXmlProperties+xml"/>
  <Override PartName="/customXml/itemProps756.xml" ContentType="application/vnd.openxmlformats-officedocument.customXmlProperties+xml"/>
  <Override PartName="/customXml/itemProps757.xml" ContentType="application/vnd.openxmlformats-officedocument.customXmlProperties+xml"/>
  <Override PartName="/customXml/itemProps758.xml" ContentType="application/vnd.openxmlformats-officedocument.customXmlProperties+xml"/>
  <Override PartName="/customXml/itemProps759.xml" ContentType="application/vnd.openxmlformats-officedocument.customXmlProperties+xml"/>
  <Override PartName="/customXml/itemProps760.xml" ContentType="application/vnd.openxmlformats-officedocument.customXmlProperties+xml"/>
  <Override PartName="/customXml/itemProps761.xml" ContentType="application/vnd.openxmlformats-officedocument.customXmlProperties+xml"/>
  <Override PartName="/customXml/itemProps762.xml" ContentType="application/vnd.openxmlformats-officedocument.customXmlProperties+xml"/>
  <Override PartName="/customXml/itemProps763.xml" ContentType="application/vnd.openxmlformats-officedocument.customXmlProperties+xml"/>
  <Override PartName="/customXml/itemProps764.xml" ContentType="application/vnd.openxmlformats-officedocument.customXmlProperties+xml"/>
  <Override PartName="/customXml/itemProps765.xml" ContentType="application/vnd.openxmlformats-officedocument.customXmlProperties+xml"/>
  <Override PartName="/customXml/itemProps766.xml" ContentType="application/vnd.openxmlformats-officedocument.customXmlProperties+xml"/>
  <Override PartName="/customXml/itemProps767.xml" ContentType="application/vnd.openxmlformats-officedocument.customXmlProperties+xml"/>
  <Override PartName="/customXml/itemProps768.xml" ContentType="application/vnd.openxmlformats-officedocument.customXmlProperties+xml"/>
  <Override PartName="/customXml/itemProps769.xml" ContentType="application/vnd.openxmlformats-officedocument.customXmlProperties+xml"/>
  <Override PartName="/customXml/itemProps770.xml" ContentType="application/vnd.openxmlformats-officedocument.customXmlProperties+xml"/>
  <Override PartName="/customXml/itemProps771.xml" ContentType="application/vnd.openxmlformats-officedocument.customXmlProperties+xml"/>
  <Override PartName="/customXml/itemProps772.xml" ContentType="application/vnd.openxmlformats-officedocument.customXmlProperties+xml"/>
  <Override PartName="/customXml/itemProps773.xml" ContentType="application/vnd.openxmlformats-officedocument.customXmlProperties+xml"/>
  <Override PartName="/customXml/itemProps774.xml" ContentType="application/vnd.openxmlformats-officedocument.customXmlProperties+xml"/>
  <Override PartName="/customXml/itemProps775.xml" ContentType="application/vnd.openxmlformats-officedocument.customXmlProperties+xml"/>
  <Override PartName="/customXml/itemProps776.xml" ContentType="application/vnd.openxmlformats-officedocument.customXmlProperties+xml"/>
  <Override PartName="/customXml/itemProps777.xml" ContentType="application/vnd.openxmlformats-officedocument.customXmlProperties+xml"/>
  <Override PartName="/customXml/itemProps778.xml" ContentType="application/vnd.openxmlformats-officedocument.customXmlProperties+xml"/>
  <Override PartName="/customXml/itemProps779.xml" ContentType="application/vnd.openxmlformats-officedocument.customXmlProperties+xml"/>
  <Override PartName="/customXml/itemProps780.xml" ContentType="application/vnd.openxmlformats-officedocument.customXmlProperties+xml"/>
  <Override PartName="/customXml/itemProps781.xml" ContentType="application/vnd.openxmlformats-officedocument.customXmlProperties+xml"/>
  <Override PartName="/customXml/itemProps782.xml" ContentType="application/vnd.openxmlformats-officedocument.customXmlProperties+xml"/>
  <Override PartName="/customXml/itemProps783.xml" ContentType="application/vnd.openxmlformats-officedocument.customXmlProperties+xml"/>
  <Override PartName="/customXml/itemProps784.xml" ContentType="application/vnd.openxmlformats-officedocument.customXmlProperties+xml"/>
  <Override PartName="/customXml/itemProps785.xml" ContentType="application/vnd.openxmlformats-officedocument.customXmlProperties+xml"/>
  <Override PartName="/customXml/itemProps786.xml" ContentType="application/vnd.openxmlformats-officedocument.customXmlProperties+xml"/>
  <Override PartName="/customXml/itemProps787.xml" ContentType="application/vnd.openxmlformats-officedocument.customXmlProperties+xml"/>
  <Override PartName="/customXml/itemProps788.xml" ContentType="application/vnd.openxmlformats-officedocument.customXmlProperties+xml"/>
  <Override PartName="/customXml/itemProps789.xml" ContentType="application/vnd.openxmlformats-officedocument.customXmlProperties+xml"/>
  <Override PartName="/customXml/itemProps790.xml" ContentType="application/vnd.openxmlformats-officedocument.customXmlProperties+xml"/>
  <Override PartName="/customXml/itemProps791.xml" ContentType="application/vnd.openxmlformats-officedocument.customXmlProperties+xml"/>
  <Override PartName="/customXml/itemProps792.xml" ContentType="application/vnd.openxmlformats-officedocument.customXmlProperties+xml"/>
  <Override PartName="/customXml/itemProps793.xml" ContentType="application/vnd.openxmlformats-officedocument.customXmlProperties+xml"/>
  <Override PartName="/customXml/itemProps794.xml" ContentType="application/vnd.openxmlformats-officedocument.customXmlProperties+xml"/>
  <Override PartName="/customXml/itemProps795.xml" ContentType="application/vnd.openxmlformats-officedocument.customXmlProperties+xml"/>
  <Override PartName="/customXml/itemProps796.xml" ContentType="application/vnd.openxmlformats-officedocument.customXmlProperties+xml"/>
  <Override PartName="/customXml/itemProps797.xml" ContentType="application/vnd.openxmlformats-officedocument.customXmlProperties+xml"/>
  <Override PartName="/customXml/itemProps798.xml" ContentType="application/vnd.openxmlformats-officedocument.customXmlProperties+xml"/>
  <Override PartName="/customXml/itemProps799.xml" ContentType="application/vnd.openxmlformats-officedocument.customXmlProperties+xml"/>
  <Override PartName="/customXml/itemProps800.xml" ContentType="application/vnd.openxmlformats-officedocument.customXmlProperties+xml"/>
  <Override PartName="/customXml/itemProps801.xml" ContentType="application/vnd.openxmlformats-officedocument.customXmlProperties+xml"/>
  <Override PartName="/customXml/itemProps802.xml" ContentType="application/vnd.openxmlformats-officedocument.customXmlProperties+xml"/>
  <Override PartName="/customXml/itemProps803.xml" ContentType="application/vnd.openxmlformats-officedocument.customXmlProperties+xml"/>
  <Override PartName="/customXml/itemProps804.xml" ContentType="application/vnd.openxmlformats-officedocument.customXmlProperties+xml"/>
  <Override PartName="/customXml/itemProps805.xml" ContentType="application/vnd.openxmlformats-officedocument.customXmlProperties+xml"/>
  <Override PartName="/customXml/itemProps806.xml" ContentType="application/vnd.openxmlformats-officedocument.customXmlProperties+xml"/>
  <Override PartName="/customXml/itemProps807.xml" ContentType="application/vnd.openxmlformats-officedocument.customXmlProperties+xml"/>
  <Override PartName="/customXml/itemProps808.xml" ContentType="application/vnd.openxmlformats-officedocument.customXmlProperties+xml"/>
  <Override PartName="/customXml/itemProps809.xml" ContentType="application/vnd.openxmlformats-officedocument.customXmlProperties+xml"/>
  <Override PartName="/customXml/itemProps810.xml" ContentType="application/vnd.openxmlformats-officedocument.customXmlProperties+xml"/>
  <Override PartName="/customXml/itemProps811.xml" ContentType="application/vnd.openxmlformats-officedocument.customXmlProperties+xml"/>
  <Override PartName="/customXml/itemProps812.xml" ContentType="application/vnd.openxmlformats-officedocument.customXmlProperties+xml"/>
  <Override PartName="/customXml/itemProps813.xml" ContentType="application/vnd.openxmlformats-officedocument.customXmlProperties+xml"/>
  <Override PartName="/customXml/itemProps814.xml" ContentType="application/vnd.openxmlformats-officedocument.customXmlProperties+xml"/>
  <Override PartName="/customXml/itemProps815.xml" ContentType="application/vnd.openxmlformats-officedocument.customXmlProperties+xml"/>
  <Override PartName="/customXml/itemProps816.xml" ContentType="application/vnd.openxmlformats-officedocument.customXmlProperties+xml"/>
  <Override PartName="/customXml/itemProps817.xml" ContentType="application/vnd.openxmlformats-officedocument.customXmlProperties+xml"/>
  <Override PartName="/customXml/itemProps818.xml" ContentType="application/vnd.openxmlformats-officedocument.customXmlProperties+xml"/>
  <Override PartName="/customXml/itemProps819.xml" ContentType="application/vnd.openxmlformats-officedocument.customXmlProperties+xml"/>
  <Override PartName="/customXml/itemProps820.xml" ContentType="application/vnd.openxmlformats-officedocument.customXmlProperties+xml"/>
  <Override PartName="/customXml/itemProps821.xml" ContentType="application/vnd.openxmlformats-officedocument.customXmlProperties+xml"/>
  <Override PartName="/customXml/itemProps822.xml" ContentType="application/vnd.openxmlformats-officedocument.customXmlProperties+xml"/>
  <Override PartName="/customXml/itemProps823.xml" ContentType="application/vnd.openxmlformats-officedocument.customXmlProperties+xml"/>
  <Override PartName="/customXml/itemProps824.xml" ContentType="application/vnd.openxmlformats-officedocument.customXmlProperties+xml"/>
  <Override PartName="/customXml/itemProps825.xml" ContentType="application/vnd.openxmlformats-officedocument.customXmlProperties+xml"/>
  <Override PartName="/customXml/itemProps826.xml" ContentType="application/vnd.openxmlformats-officedocument.customXmlProperties+xml"/>
  <Override PartName="/customXml/itemProps827.xml" ContentType="application/vnd.openxmlformats-officedocument.customXmlProperties+xml"/>
  <Override PartName="/customXml/itemProps828.xml" ContentType="application/vnd.openxmlformats-officedocument.customXmlProperties+xml"/>
  <Override PartName="/customXml/itemProps829.xml" ContentType="application/vnd.openxmlformats-officedocument.customXmlProperties+xml"/>
  <Override PartName="/customXml/itemProps830.xml" ContentType="application/vnd.openxmlformats-officedocument.customXmlProperties+xml"/>
  <Override PartName="/customXml/itemProps831.xml" ContentType="application/vnd.openxmlformats-officedocument.customXmlProperties+xml"/>
  <Override PartName="/customXml/itemProps832.xml" ContentType="application/vnd.openxmlformats-officedocument.customXmlProperties+xml"/>
  <Override PartName="/customXml/itemProps833.xml" ContentType="application/vnd.openxmlformats-officedocument.customXmlProperties+xml"/>
  <Override PartName="/customXml/itemProps834.xml" ContentType="application/vnd.openxmlformats-officedocument.customXmlProperties+xml"/>
  <Override PartName="/customXml/itemProps835.xml" ContentType="application/vnd.openxmlformats-officedocument.customXmlProperties+xml"/>
  <Override PartName="/customXml/itemProps836.xml" ContentType="application/vnd.openxmlformats-officedocument.customXmlProperties+xml"/>
  <Override PartName="/customXml/itemProps837.xml" ContentType="application/vnd.openxmlformats-officedocument.customXmlProperties+xml"/>
  <Override PartName="/customXml/itemProps838.xml" ContentType="application/vnd.openxmlformats-officedocument.customXmlProperties+xml"/>
  <Override PartName="/customXml/itemProps839.xml" ContentType="application/vnd.openxmlformats-officedocument.customXmlProperties+xml"/>
  <Override PartName="/customXml/itemProps840.xml" ContentType="application/vnd.openxmlformats-officedocument.customXmlProperties+xml"/>
  <Override PartName="/customXml/itemProps841.xml" ContentType="application/vnd.openxmlformats-officedocument.customXmlProperties+xml"/>
  <Override PartName="/customXml/itemProps842.xml" ContentType="application/vnd.openxmlformats-officedocument.customXmlProperties+xml"/>
  <Override PartName="/customXml/itemProps843.xml" ContentType="application/vnd.openxmlformats-officedocument.customXmlProperties+xml"/>
  <Override PartName="/customXml/itemProps844.xml" ContentType="application/vnd.openxmlformats-officedocument.customXmlProperties+xml"/>
  <Override PartName="/customXml/itemProps845.xml" ContentType="application/vnd.openxmlformats-officedocument.customXmlProperties+xml"/>
  <Override PartName="/customXml/itemProps846.xml" ContentType="application/vnd.openxmlformats-officedocument.customXmlProperties+xml"/>
  <Override PartName="/customXml/itemProps847.xml" ContentType="application/vnd.openxmlformats-officedocument.customXmlProperties+xml"/>
  <Override PartName="/customXml/itemProps848.xml" ContentType="application/vnd.openxmlformats-officedocument.customXmlProperties+xml"/>
  <Override PartName="/customXml/itemProps849.xml" ContentType="application/vnd.openxmlformats-officedocument.customXmlProperties+xml"/>
  <Override PartName="/customXml/itemProps850.xml" ContentType="application/vnd.openxmlformats-officedocument.customXmlProperties+xml"/>
  <Override PartName="/customXml/itemProps851.xml" ContentType="application/vnd.openxmlformats-officedocument.customXmlProperties+xml"/>
  <Override PartName="/customXml/itemProps852.xml" ContentType="application/vnd.openxmlformats-officedocument.customXmlProperties+xml"/>
  <Override PartName="/customXml/itemProps853.xml" ContentType="application/vnd.openxmlformats-officedocument.customXmlProperties+xml"/>
  <Override PartName="/customXml/itemProps854.xml" ContentType="application/vnd.openxmlformats-officedocument.customXmlProperties+xml"/>
  <Override PartName="/customXml/itemProps855.xml" ContentType="application/vnd.openxmlformats-officedocument.customXmlProperties+xml"/>
  <Override PartName="/customXml/itemProps856.xml" ContentType="application/vnd.openxmlformats-officedocument.customXmlProperties+xml"/>
  <Override PartName="/customXml/itemProps857.xml" ContentType="application/vnd.openxmlformats-officedocument.customXmlProperties+xml"/>
  <Override PartName="/customXml/itemProps858.xml" ContentType="application/vnd.openxmlformats-officedocument.customXmlProperties+xml"/>
  <Override PartName="/customXml/itemProps859.xml" ContentType="application/vnd.openxmlformats-officedocument.customXmlProperties+xml"/>
  <Override PartName="/customXml/itemProps860.xml" ContentType="application/vnd.openxmlformats-officedocument.customXmlProperties+xml"/>
  <Override PartName="/customXml/itemProps861.xml" ContentType="application/vnd.openxmlformats-officedocument.customXmlProperties+xml"/>
  <Override PartName="/customXml/itemProps862.xml" ContentType="application/vnd.openxmlformats-officedocument.customXmlProperties+xml"/>
  <Override PartName="/customXml/itemProps863.xml" ContentType="application/vnd.openxmlformats-officedocument.customXmlProperties+xml"/>
  <Override PartName="/customXml/itemProps864.xml" ContentType="application/vnd.openxmlformats-officedocument.customXmlProperties+xml"/>
  <Override PartName="/customXml/itemProps865.xml" ContentType="application/vnd.openxmlformats-officedocument.customXmlProperties+xml"/>
  <Override PartName="/customXml/itemProps866.xml" ContentType="application/vnd.openxmlformats-officedocument.customXmlProperties+xml"/>
  <Override PartName="/customXml/itemProps867.xml" ContentType="application/vnd.openxmlformats-officedocument.customXmlProperties+xml"/>
  <Override PartName="/customXml/itemProps868.xml" ContentType="application/vnd.openxmlformats-officedocument.customXmlProperties+xml"/>
  <Override PartName="/customXml/itemProps869.xml" ContentType="application/vnd.openxmlformats-officedocument.customXmlProperties+xml"/>
  <Override PartName="/customXml/itemProps870.xml" ContentType="application/vnd.openxmlformats-officedocument.customXmlProperties+xml"/>
  <Override PartName="/customXml/itemProps871.xml" ContentType="application/vnd.openxmlformats-officedocument.customXmlProperties+xml"/>
  <Override PartName="/customXml/itemProps872.xml" ContentType="application/vnd.openxmlformats-officedocument.customXmlProperties+xml"/>
  <Override PartName="/customXml/itemProps873.xml" ContentType="application/vnd.openxmlformats-officedocument.customXmlProperties+xml"/>
  <Override PartName="/customXml/itemProps874.xml" ContentType="application/vnd.openxmlformats-officedocument.customXmlProperties+xml"/>
  <Override PartName="/customXml/itemProps875.xml" ContentType="application/vnd.openxmlformats-officedocument.customXmlProperties+xml"/>
  <Override PartName="/customXml/itemProps876.xml" ContentType="application/vnd.openxmlformats-officedocument.customXmlProperties+xml"/>
  <Override PartName="/customXml/itemProps877.xml" ContentType="application/vnd.openxmlformats-officedocument.customXmlProperties+xml"/>
  <Override PartName="/customXml/itemProps878.xml" ContentType="application/vnd.openxmlformats-officedocument.customXmlProperties+xml"/>
  <Override PartName="/customXml/itemProps879.xml" ContentType="application/vnd.openxmlformats-officedocument.customXmlProperties+xml"/>
  <Override PartName="/customXml/itemProps880.xml" ContentType="application/vnd.openxmlformats-officedocument.customXmlProperties+xml"/>
  <Override PartName="/customXml/itemProps881.xml" ContentType="application/vnd.openxmlformats-officedocument.customXmlProperties+xml"/>
  <Override PartName="/customXml/itemProps882.xml" ContentType="application/vnd.openxmlformats-officedocument.customXmlProperties+xml"/>
  <Override PartName="/customXml/itemProps883.xml" ContentType="application/vnd.openxmlformats-officedocument.customXmlProperties+xml"/>
  <Override PartName="/customXml/itemProps884.xml" ContentType="application/vnd.openxmlformats-officedocument.customXmlProperties+xml"/>
  <Override PartName="/customXml/itemProps885.xml" ContentType="application/vnd.openxmlformats-officedocument.customXmlProperties+xml"/>
  <Override PartName="/customXml/itemProps886.xml" ContentType="application/vnd.openxmlformats-officedocument.customXmlProperties+xml"/>
  <Override PartName="/customXml/itemProps887.xml" ContentType="application/vnd.openxmlformats-officedocument.customXmlProperties+xml"/>
  <Override PartName="/customXml/itemProps888.xml" ContentType="application/vnd.openxmlformats-officedocument.customXmlProperties+xml"/>
  <Override PartName="/customXml/itemProps889.xml" ContentType="application/vnd.openxmlformats-officedocument.customXmlProperties+xml"/>
  <Override PartName="/customXml/itemProps890.xml" ContentType="application/vnd.openxmlformats-officedocument.customXmlProperties+xml"/>
  <Override PartName="/customXml/itemProps891.xml" ContentType="application/vnd.openxmlformats-officedocument.customXmlProperties+xml"/>
  <Override PartName="/customXml/itemProps892.xml" ContentType="application/vnd.openxmlformats-officedocument.customXmlProperties+xml"/>
  <Override PartName="/customXml/itemProps893.xml" ContentType="application/vnd.openxmlformats-officedocument.customXmlProperties+xml"/>
  <Override PartName="/customXml/itemProps894.xml" ContentType="application/vnd.openxmlformats-officedocument.customXmlProperties+xml"/>
  <Override PartName="/customXml/itemProps895.xml" ContentType="application/vnd.openxmlformats-officedocument.customXmlProperties+xml"/>
  <Override PartName="/customXml/itemProps896.xml" ContentType="application/vnd.openxmlformats-officedocument.customXmlProperties+xml"/>
  <Override PartName="/customXml/itemProps897.xml" ContentType="application/vnd.openxmlformats-officedocument.customXmlProperties+xml"/>
  <Override PartName="/customXml/itemProps898.xml" ContentType="application/vnd.openxmlformats-officedocument.customXmlProperties+xml"/>
  <Override PartName="/customXml/itemProps899.xml" ContentType="application/vnd.openxmlformats-officedocument.customXmlProperties+xml"/>
  <Override PartName="/customXml/itemProps900.xml" ContentType="application/vnd.openxmlformats-officedocument.customXmlProperties+xml"/>
  <Override PartName="/customXml/itemProps901.xml" ContentType="application/vnd.openxmlformats-officedocument.customXmlProperties+xml"/>
  <Override PartName="/customXml/itemProps902.xml" ContentType="application/vnd.openxmlformats-officedocument.customXmlProperties+xml"/>
  <Override PartName="/customXml/itemProps903.xml" ContentType="application/vnd.openxmlformats-officedocument.customXmlProperties+xml"/>
  <Override PartName="/customXml/itemProps904.xml" ContentType="application/vnd.openxmlformats-officedocument.customXmlProperties+xml"/>
  <Override PartName="/customXml/itemProps905.xml" ContentType="application/vnd.openxmlformats-officedocument.customXmlProperties+xml"/>
  <Override PartName="/customXml/itemProps906.xml" ContentType="application/vnd.openxmlformats-officedocument.customXmlProperties+xml"/>
  <Override PartName="/customXml/itemProps907.xml" ContentType="application/vnd.openxmlformats-officedocument.customXmlProperties+xml"/>
  <Override PartName="/customXml/itemProps908.xml" ContentType="application/vnd.openxmlformats-officedocument.customXmlProperties+xml"/>
  <Override PartName="/customXml/itemProps909.xml" ContentType="application/vnd.openxmlformats-officedocument.customXmlProperties+xml"/>
  <Override PartName="/customXml/itemProps910.xml" ContentType="application/vnd.openxmlformats-officedocument.customXmlProperties+xml"/>
  <Override PartName="/customXml/itemProps911.xml" ContentType="application/vnd.openxmlformats-officedocument.customXmlProperties+xml"/>
  <Override PartName="/customXml/itemProps912.xml" ContentType="application/vnd.openxmlformats-officedocument.customXmlProperties+xml"/>
  <Override PartName="/customXml/itemProps913.xml" ContentType="application/vnd.openxmlformats-officedocument.customXmlProperties+xml"/>
  <Override PartName="/customXml/itemProps914.xml" ContentType="application/vnd.openxmlformats-officedocument.customXmlProperties+xml"/>
  <Override PartName="/customXml/itemProps915.xml" ContentType="application/vnd.openxmlformats-officedocument.customXmlProperties+xml"/>
  <Override PartName="/customXml/itemProps916.xml" ContentType="application/vnd.openxmlformats-officedocument.customXmlProperties+xml"/>
  <Override PartName="/customXml/itemProps917.xml" ContentType="application/vnd.openxmlformats-officedocument.customXmlProperties+xml"/>
  <Override PartName="/customXml/itemProps918.xml" ContentType="application/vnd.openxmlformats-officedocument.customXmlProperties+xml"/>
  <Override PartName="/customXml/itemProps919.xml" ContentType="application/vnd.openxmlformats-officedocument.customXmlProperties+xml"/>
  <Override PartName="/customXml/itemProps920.xml" ContentType="application/vnd.openxmlformats-officedocument.customXmlProperties+xml"/>
  <Override PartName="/customXml/itemProps921.xml" ContentType="application/vnd.openxmlformats-officedocument.customXmlProperties+xml"/>
  <Override PartName="/customXml/itemProps922.xml" ContentType="application/vnd.openxmlformats-officedocument.customXmlProperties+xml"/>
  <Override PartName="/customXml/itemProps923.xml" ContentType="application/vnd.openxmlformats-officedocument.customXmlProperties+xml"/>
  <Override PartName="/customXml/itemProps924.xml" ContentType="application/vnd.openxmlformats-officedocument.customXmlProperties+xml"/>
  <Override PartName="/customXml/itemProps925.xml" ContentType="application/vnd.openxmlformats-officedocument.customXmlProperties+xml"/>
  <Override PartName="/customXml/itemProps926.xml" ContentType="application/vnd.openxmlformats-officedocument.customXmlProperties+xml"/>
  <Override PartName="/customXml/itemProps927.xml" ContentType="application/vnd.openxmlformats-officedocument.customXmlProperties+xml"/>
  <Override PartName="/customXml/itemProps928.xml" ContentType="application/vnd.openxmlformats-officedocument.customXmlProperties+xml"/>
  <Override PartName="/customXml/itemProps929.xml" ContentType="application/vnd.openxmlformats-officedocument.customXmlProperties+xml"/>
  <Override PartName="/customXml/itemProps930.xml" ContentType="application/vnd.openxmlformats-officedocument.customXmlProperties+xml"/>
  <Override PartName="/customXml/itemProps931.xml" ContentType="application/vnd.openxmlformats-officedocument.customXmlProperties+xml"/>
  <Override PartName="/customXml/itemProps932.xml" ContentType="application/vnd.openxmlformats-officedocument.customXmlProperties+xml"/>
  <Override PartName="/customXml/itemProps933.xml" ContentType="application/vnd.openxmlformats-officedocument.customXmlProperties+xml"/>
  <Override PartName="/customXml/itemProps934.xml" ContentType="application/vnd.openxmlformats-officedocument.customXmlProperties+xml"/>
  <Override PartName="/customXml/itemProps935.xml" ContentType="application/vnd.openxmlformats-officedocument.customXmlProperties+xml"/>
  <Override PartName="/customXml/itemProps936.xml" ContentType="application/vnd.openxmlformats-officedocument.customXmlProperties+xml"/>
  <Override PartName="/customXml/itemProps937.xml" ContentType="application/vnd.openxmlformats-officedocument.customXmlProperties+xml"/>
  <Override PartName="/customXml/itemProps938.xml" ContentType="application/vnd.openxmlformats-officedocument.customXmlProperties+xml"/>
  <Override PartName="/customXml/itemProps939.xml" ContentType="application/vnd.openxmlformats-officedocument.customXmlProperties+xml"/>
  <Override PartName="/customXml/itemProps940.xml" ContentType="application/vnd.openxmlformats-officedocument.customXmlProperties+xml"/>
  <Override PartName="/customXml/itemProps941.xml" ContentType="application/vnd.openxmlformats-officedocument.customXmlProperties+xml"/>
  <Override PartName="/customXml/itemProps942.xml" ContentType="application/vnd.openxmlformats-officedocument.customXmlProperties+xml"/>
  <Override PartName="/customXml/itemProps943.xml" ContentType="application/vnd.openxmlformats-officedocument.customXmlProperties+xml"/>
  <Override PartName="/customXml/itemProps944.xml" ContentType="application/vnd.openxmlformats-officedocument.customXmlProperties+xml"/>
  <Override PartName="/customXml/itemProps945.xml" ContentType="application/vnd.openxmlformats-officedocument.customXmlProperties+xml"/>
  <Override PartName="/customXml/itemProps946.xml" ContentType="application/vnd.openxmlformats-officedocument.customXmlProperties+xml"/>
  <Override PartName="/customXml/itemProps947.xml" ContentType="application/vnd.openxmlformats-officedocument.customXmlProperties+xml"/>
  <Override PartName="/customXml/itemProps948.xml" ContentType="application/vnd.openxmlformats-officedocument.customXmlProperties+xml"/>
  <Override PartName="/customXml/itemProps949.xml" ContentType="application/vnd.openxmlformats-officedocument.customXmlProperties+xml"/>
  <Override PartName="/customXml/itemProps950.xml" ContentType="application/vnd.openxmlformats-officedocument.customXmlProperties+xml"/>
  <Override PartName="/customXml/itemProps951.xml" ContentType="application/vnd.openxmlformats-officedocument.customXmlProperties+xml"/>
  <Override PartName="/customXml/itemProps952.xml" ContentType="application/vnd.openxmlformats-officedocument.customXmlProperties+xml"/>
  <Override PartName="/customXml/itemProps953.xml" ContentType="application/vnd.openxmlformats-officedocument.customXmlProperties+xml"/>
  <Override PartName="/customXml/itemProps954.xml" ContentType="application/vnd.openxmlformats-officedocument.customXmlProperties+xml"/>
  <Override PartName="/customXml/itemProps955.xml" ContentType="application/vnd.openxmlformats-officedocument.customXmlProperties+xml"/>
  <Override PartName="/customXml/itemProps956.xml" ContentType="application/vnd.openxmlformats-officedocument.customXmlProperties+xml"/>
  <Override PartName="/customXml/itemProps957.xml" ContentType="application/vnd.openxmlformats-officedocument.customXmlProperties+xml"/>
  <Override PartName="/customXml/itemProps958.xml" ContentType="application/vnd.openxmlformats-officedocument.customXmlProperties+xml"/>
  <Override PartName="/customXml/itemProps959.xml" ContentType="application/vnd.openxmlformats-officedocument.customXmlProperties+xml"/>
  <Override PartName="/customXml/itemProps960.xml" ContentType="application/vnd.openxmlformats-officedocument.customXmlProperties+xml"/>
  <Override PartName="/customXml/itemProps961.xml" ContentType="application/vnd.openxmlformats-officedocument.customXmlProperties+xml"/>
  <Override PartName="/customXml/itemProps962.xml" ContentType="application/vnd.openxmlformats-officedocument.customXmlProperties+xml"/>
  <Override PartName="/customXml/itemProps963.xml" ContentType="application/vnd.openxmlformats-officedocument.customXmlProperties+xml"/>
  <Override PartName="/customXml/itemProps964.xml" ContentType="application/vnd.openxmlformats-officedocument.customXmlProperties+xml"/>
  <Override PartName="/customXml/itemProps965.xml" ContentType="application/vnd.openxmlformats-officedocument.customXmlProperties+xml"/>
  <Override PartName="/customXml/itemProps966.xml" ContentType="application/vnd.openxmlformats-officedocument.customXmlProperties+xml"/>
  <Override PartName="/customXml/itemProps967.xml" ContentType="application/vnd.openxmlformats-officedocument.customXmlProperties+xml"/>
  <Override PartName="/customXml/itemProps968.xml" ContentType="application/vnd.openxmlformats-officedocument.customXmlProperties+xml"/>
  <Override PartName="/customXml/itemProps969.xml" ContentType="application/vnd.openxmlformats-officedocument.customXmlProperties+xml"/>
  <Override PartName="/customXml/itemProps970.xml" ContentType="application/vnd.openxmlformats-officedocument.customXmlProperties+xml"/>
  <Override PartName="/customXml/itemProps971.xml" ContentType="application/vnd.openxmlformats-officedocument.customXmlProperties+xml"/>
  <Override PartName="/customXml/itemProps972.xml" ContentType="application/vnd.openxmlformats-officedocument.customXmlProperties+xml"/>
  <Override PartName="/customXml/itemProps973.xml" ContentType="application/vnd.openxmlformats-officedocument.customXmlProperties+xml"/>
  <Override PartName="/customXml/itemProps974.xml" ContentType="application/vnd.openxmlformats-officedocument.customXmlProperties+xml"/>
  <Override PartName="/customXml/itemProps975.xml" ContentType="application/vnd.openxmlformats-officedocument.customXmlProperties+xml"/>
  <Override PartName="/customXml/itemProps976.xml" ContentType="application/vnd.openxmlformats-officedocument.customXmlProperties+xml"/>
  <Override PartName="/customXml/itemProps977.xml" ContentType="application/vnd.openxmlformats-officedocument.customXmlProperties+xml"/>
  <Override PartName="/customXml/itemProps978.xml" ContentType="application/vnd.openxmlformats-officedocument.customXmlProperties+xml"/>
  <Override PartName="/customXml/itemProps979.xml" ContentType="application/vnd.openxmlformats-officedocument.customXmlProperties+xml"/>
  <Override PartName="/customXml/itemProps980.xml" ContentType="application/vnd.openxmlformats-officedocument.customXmlProperties+xml"/>
  <Override PartName="/customXml/itemProps981.xml" ContentType="application/vnd.openxmlformats-officedocument.customXmlProperties+xml"/>
  <Override PartName="/customXml/itemProps982.xml" ContentType="application/vnd.openxmlformats-officedocument.customXmlProperties+xml"/>
  <Override PartName="/customXml/itemProps983.xml" ContentType="application/vnd.openxmlformats-officedocument.customXmlProperties+xml"/>
  <Override PartName="/customXml/itemProps984.xml" ContentType="application/vnd.openxmlformats-officedocument.customXmlProperties+xml"/>
  <Override PartName="/customXml/itemProps985.xml" ContentType="application/vnd.openxmlformats-officedocument.customXmlProperties+xml"/>
  <Override PartName="/customXml/itemProps986.xml" ContentType="application/vnd.openxmlformats-officedocument.customXmlProperties+xml"/>
  <Override PartName="/customXml/itemProps987.xml" ContentType="application/vnd.openxmlformats-officedocument.customXmlProperties+xml"/>
  <Override PartName="/customXml/itemProps988.xml" ContentType="application/vnd.openxmlformats-officedocument.customXmlProperties+xml"/>
  <Override PartName="/customXml/itemProps989.xml" ContentType="application/vnd.openxmlformats-officedocument.customXmlProperties+xml"/>
  <Override PartName="/customXml/itemProps990.xml" ContentType="application/vnd.openxmlformats-officedocument.customXmlProperties+xml"/>
  <Override PartName="/customXml/itemProps991.xml" ContentType="application/vnd.openxmlformats-officedocument.customXmlProperties+xml"/>
  <Override PartName="/customXml/itemProps992.xml" ContentType="application/vnd.openxmlformats-officedocument.customXmlProperties+xml"/>
  <Override PartName="/customXml/itemProps993.xml" ContentType="application/vnd.openxmlformats-officedocument.customXmlProperties+xml"/>
  <Override PartName="/customXml/itemProps994.xml" ContentType="application/vnd.openxmlformats-officedocument.customXmlProperties+xml"/>
  <Override PartName="/customXml/itemProps995.xml" ContentType="application/vnd.openxmlformats-officedocument.customXmlProperties+xml"/>
  <Override PartName="/customXml/itemProps996.xml" ContentType="application/vnd.openxmlformats-officedocument.customXmlProperties+xml"/>
  <Override PartName="/customXml/itemProps997.xml" ContentType="application/vnd.openxmlformats-officedocument.customXmlProperties+xml"/>
  <Override PartName="/customXml/itemProps998.xml" ContentType="application/vnd.openxmlformats-officedocument.customXmlProperties+xml"/>
  <Override PartName="/customXml/itemProps999.xml" ContentType="application/vnd.openxmlformats-officedocument.customXmlProperties+xml"/>
  <Override PartName="/customXml/itemProps1000.xml" ContentType="application/vnd.openxmlformats-officedocument.customXmlProperties+xml"/>
  <Override PartName="/customXml/itemProps1001.xml" ContentType="application/vnd.openxmlformats-officedocument.customXmlProperties+xml"/>
  <Override PartName="/customXml/itemProps1002.xml" ContentType="application/vnd.openxmlformats-officedocument.customXmlProperties+xml"/>
  <Override PartName="/customXml/itemProps1003.xml" ContentType="application/vnd.openxmlformats-officedocument.customXmlProperties+xml"/>
  <Override PartName="/customXml/itemProps1004.xml" ContentType="application/vnd.openxmlformats-officedocument.customXmlProperties+xml"/>
  <Override PartName="/customXml/itemProps1005.xml" ContentType="application/vnd.openxmlformats-officedocument.customXmlProperties+xml"/>
  <Override PartName="/customXml/itemProps1006.xml" ContentType="application/vnd.openxmlformats-officedocument.customXmlProperties+xml"/>
  <Override PartName="/customXml/itemProps1007.xml" ContentType="application/vnd.openxmlformats-officedocument.customXmlProperties+xml"/>
  <Override PartName="/customXml/itemProps1008.xml" ContentType="application/vnd.openxmlformats-officedocument.customXmlProperties+xml"/>
  <Override PartName="/customXml/itemProps1009.xml" ContentType="application/vnd.openxmlformats-officedocument.customXmlProperties+xml"/>
  <Override PartName="/customXml/itemProps1010.xml" ContentType="application/vnd.openxmlformats-officedocument.customXmlProperties+xml"/>
  <Override PartName="/customXml/itemProps1011.xml" ContentType="application/vnd.openxmlformats-officedocument.customXmlProperties+xml"/>
  <Override PartName="/customXml/itemProps1012.xml" ContentType="application/vnd.openxmlformats-officedocument.customXmlProperties+xml"/>
  <Override PartName="/customXml/itemProps1013.xml" ContentType="application/vnd.openxmlformats-officedocument.customXmlProperties+xml"/>
  <Override PartName="/customXml/itemProps1014.xml" ContentType="application/vnd.openxmlformats-officedocument.customXmlProperties+xml"/>
  <Override PartName="/customXml/itemProps1015.xml" ContentType="application/vnd.openxmlformats-officedocument.customXmlProperties+xml"/>
  <Override PartName="/customXml/itemProps1016.xml" ContentType="application/vnd.openxmlformats-officedocument.customXmlProperties+xml"/>
  <Override PartName="/customXml/itemProps1017.xml" ContentType="application/vnd.openxmlformats-officedocument.customXmlProperties+xml"/>
  <Override PartName="/customXml/itemProps1018.xml" ContentType="application/vnd.openxmlformats-officedocument.customXmlProperties+xml"/>
  <Override PartName="/customXml/itemProps1019.xml" ContentType="application/vnd.openxmlformats-officedocument.customXmlProperties+xml"/>
  <Override PartName="/customXml/itemProps1020.xml" ContentType="application/vnd.openxmlformats-officedocument.customXmlProperties+xml"/>
  <Override PartName="/customXml/itemProps1021.xml" ContentType="application/vnd.openxmlformats-officedocument.customXmlProperties+xml"/>
  <Override PartName="/customXml/itemProps1022.xml" ContentType="application/vnd.openxmlformats-officedocument.customXmlProperties+xml"/>
  <Override PartName="/customXml/itemProps1023.xml" ContentType="application/vnd.openxmlformats-officedocument.customXmlProperties+xml"/>
  <Override PartName="/customXml/itemProps1024.xml" ContentType="application/vnd.openxmlformats-officedocument.customXmlProperties+xml"/>
  <Override PartName="/customXml/itemProps1025.xml" ContentType="application/vnd.openxmlformats-officedocument.customXmlProperties+xml"/>
  <Override PartName="/customXml/itemProps1026.xml" ContentType="application/vnd.openxmlformats-officedocument.customXmlProperties+xml"/>
  <Override PartName="/customXml/itemProps1027.xml" ContentType="application/vnd.openxmlformats-officedocument.customXmlProperties+xml"/>
  <Override PartName="/customXml/itemProps1028.xml" ContentType="application/vnd.openxmlformats-officedocument.customXmlProperties+xml"/>
  <Override PartName="/customXml/itemProps1029.xml" ContentType="application/vnd.openxmlformats-officedocument.customXmlProperties+xml"/>
  <Override PartName="/customXml/itemProps1030.xml" ContentType="application/vnd.openxmlformats-officedocument.customXmlProperties+xml"/>
  <Override PartName="/customXml/itemProps1031.xml" ContentType="application/vnd.openxmlformats-officedocument.customXmlProperties+xml"/>
  <Override PartName="/customXml/itemProps1032.xml" ContentType="application/vnd.openxmlformats-officedocument.customXmlProperties+xml"/>
  <Override PartName="/customXml/itemProps1033.xml" ContentType="application/vnd.openxmlformats-officedocument.customXmlProperties+xml"/>
  <Override PartName="/customXml/itemProps1034.xml" ContentType="application/vnd.openxmlformats-officedocument.customXmlProperties+xml"/>
  <Override PartName="/customXml/itemProps1035.xml" ContentType="application/vnd.openxmlformats-officedocument.customXmlProperties+xml"/>
  <Override PartName="/customXml/itemProps1036.xml" ContentType="application/vnd.openxmlformats-officedocument.customXmlProperties+xml"/>
  <Override PartName="/customXml/itemProps1037.xml" ContentType="application/vnd.openxmlformats-officedocument.customXmlProperties+xml"/>
  <Override PartName="/customXml/itemProps1038.xml" ContentType="application/vnd.openxmlformats-officedocument.customXmlProperties+xml"/>
  <Override PartName="/customXml/itemProps1039.xml" ContentType="application/vnd.openxmlformats-officedocument.customXmlProperties+xml"/>
  <Override PartName="/customXml/itemProps1040.xml" ContentType="application/vnd.openxmlformats-officedocument.customXmlProperties+xml"/>
  <Override PartName="/customXml/itemProps1041.xml" ContentType="application/vnd.openxmlformats-officedocument.customXmlProperties+xml"/>
  <Override PartName="/customXml/itemProps1042.xml" ContentType="application/vnd.openxmlformats-officedocument.customXmlProperties+xml"/>
  <Override PartName="/customXml/itemProps1043.xml" ContentType="application/vnd.openxmlformats-officedocument.customXmlProperties+xml"/>
  <Override PartName="/customXml/itemProps1044.xml" ContentType="application/vnd.openxmlformats-officedocument.customXmlProperties+xml"/>
  <Override PartName="/customXml/itemProps1045.xml" ContentType="application/vnd.openxmlformats-officedocument.customXmlProperties+xml"/>
  <Override PartName="/customXml/itemProps1046.xml" ContentType="application/vnd.openxmlformats-officedocument.customXmlProperties+xml"/>
  <Override PartName="/customXml/itemProps1047.xml" ContentType="application/vnd.openxmlformats-officedocument.customXmlProperties+xml"/>
  <Override PartName="/customXml/itemProps1048.xml" ContentType="application/vnd.openxmlformats-officedocument.customXmlProperties+xml"/>
  <Override PartName="/customXml/itemProps1049.xml" ContentType="application/vnd.openxmlformats-officedocument.customXmlProperties+xml"/>
  <Override PartName="/customXml/itemProps1050.xml" ContentType="application/vnd.openxmlformats-officedocument.customXmlProperties+xml"/>
  <Override PartName="/customXml/itemProps1051.xml" ContentType="application/vnd.openxmlformats-officedocument.customXmlProperties+xml"/>
  <Override PartName="/customXml/itemProps1052.xml" ContentType="application/vnd.openxmlformats-officedocument.customXmlProperties+xml"/>
  <Override PartName="/customXml/itemProps1053.xml" ContentType="application/vnd.openxmlformats-officedocument.customXmlProperties+xml"/>
  <Override PartName="/customXml/itemProps1054.xml" ContentType="application/vnd.openxmlformats-officedocument.customXmlProperties+xml"/>
  <Override PartName="/customXml/itemProps1055.xml" ContentType="application/vnd.openxmlformats-officedocument.customXmlProperties+xml"/>
  <Override PartName="/customXml/itemProps1056.xml" ContentType="application/vnd.openxmlformats-officedocument.customXmlProperties+xml"/>
  <Override PartName="/customXml/itemProps1057.xml" ContentType="application/vnd.openxmlformats-officedocument.customXmlProperties+xml"/>
  <Override PartName="/customXml/itemProps1058.xml" ContentType="application/vnd.openxmlformats-officedocument.customXmlProperties+xml"/>
  <Override PartName="/customXml/itemProps1059.xml" ContentType="application/vnd.openxmlformats-officedocument.customXmlProperties+xml"/>
  <Override PartName="/customXml/itemProps1060.xml" ContentType="application/vnd.openxmlformats-officedocument.customXmlProperties+xml"/>
  <Override PartName="/customXml/itemProps1061.xml" ContentType="application/vnd.openxmlformats-officedocument.customXmlProperties+xml"/>
  <Override PartName="/customXml/itemProps1062.xml" ContentType="application/vnd.openxmlformats-officedocument.customXmlProperties+xml"/>
  <Override PartName="/customXml/itemProps1063.xml" ContentType="application/vnd.openxmlformats-officedocument.customXmlProperties+xml"/>
  <Override PartName="/customXml/itemProps1064.xml" ContentType="application/vnd.openxmlformats-officedocument.customXmlProperties+xml"/>
  <Override PartName="/customXml/itemProps1065.xml" ContentType="application/vnd.openxmlformats-officedocument.customXmlProperties+xml"/>
  <Override PartName="/customXml/itemProps1066.xml" ContentType="application/vnd.openxmlformats-officedocument.customXmlProperties+xml"/>
  <Override PartName="/customXml/itemProps1067.xml" ContentType="application/vnd.openxmlformats-officedocument.customXmlProperties+xml"/>
  <Override PartName="/customXml/itemProps1068.xml" ContentType="application/vnd.openxmlformats-officedocument.customXmlProperties+xml"/>
  <Override PartName="/customXml/itemProps1069.xml" ContentType="application/vnd.openxmlformats-officedocument.customXmlProperties+xml"/>
  <Override PartName="/customXml/itemProps1070.xml" ContentType="application/vnd.openxmlformats-officedocument.customXmlProperties+xml"/>
  <Override PartName="/customXml/itemProps1071.xml" ContentType="application/vnd.openxmlformats-officedocument.customXmlProperties+xml"/>
  <Override PartName="/customXml/itemProps1072.xml" ContentType="application/vnd.openxmlformats-officedocument.customXmlProperties+xml"/>
  <Override PartName="/customXml/itemProps1073.xml" ContentType="application/vnd.openxmlformats-officedocument.customXmlProperties+xml"/>
  <Override PartName="/customXml/itemProps1074.xml" ContentType="application/vnd.openxmlformats-officedocument.customXmlProperties+xml"/>
  <Override PartName="/customXml/itemProps1075.xml" ContentType="application/vnd.openxmlformats-officedocument.customXmlProperties+xml"/>
  <Override PartName="/customXml/itemProps1076.xml" ContentType="application/vnd.openxmlformats-officedocument.customXmlProperties+xml"/>
  <Override PartName="/customXml/itemProps1077.xml" ContentType="application/vnd.openxmlformats-officedocument.customXmlProperties+xml"/>
  <Override PartName="/customXml/itemProps1078.xml" ContentType="application/vnd.openxmlformats-officedocument.customXmlProperties+xml"/>
  <Override PartName="/customXml/itemProps1079.xml" ContentType="application/vnd.openxmlformats-officedocument.customXmlProperties+xml"/>
  <Override PartName="/customXml/itemProps1080.xml" ContentType="application/vnd.openxmlformats-officedocument.customXmlProperties+xml"/>
  <Override PartName="/customXml/itemProps1081.xml" ContentType="application/vnd.openxmlformats-officedocument.customXmlProperties+xml"/>
  <Override PartName="/customXml/itemProps1082.xml" ContentType="application/vnd.openxmlformats-officedocument.customXmlProperties+xml"/>
  <Override PartName="/customXml/itemProps1083.xml" ContentType="application/vnd.openxmlformats-officedocument.customXmlProperties+xml"/>
  <Override PartName="/customXml/itemProps1084.xml" ContentType="application/vnd.openxmlformats-officedocument.customXmlProperties+xml"/>
  <Override PartName="/customXml/itemProps1085.xml" ContentType="application/vnd.openxmlformats-officedocument.customXmlProperties+xml"/>
  <Override PartName="/customXml/itemProps1086.xml" ContentType="application/vnd.openxmlformats-officedocument.customXmlProperties+xml"/>
  <Override PartName="/customXml/itemProps1087.xml" ContentType="application/vnd.openxmlformats-officedocument.customXmlProperties+xml"/>
  <Override PartName="/customXml/itemProps1088.xml" ContentType="application/vnd.openxmlformats-officedocument.customXmlProperties+xml"/>
  <Override PartName="/customXml/itemProps1089.xml" ContentType="application/vnd.openxmlformats-officedocument.customXmlProperties+xml"/>
  <Override PartName="/customXml/itemProps1090.xml" ContentType="application/vnd.openxmlformats-officedocument.customXmlProperties+xml"/>
  <Override PartName="/customXml/itemProps1091.xml" ContentType="application/vnd.openxmlformats-officedocument.customXmlProperties+xml"/>
  <Override PartName="/customXml/itemProps1092.xml" ContentType="application/vnd.openxmlformats-officedocument.customXmlProperties+xml"/>
  <Override PartName="/customXml/itemProps1093.xml" ContentType="application/vnd.openxmlformats-officedocument.customXmlProperties+xml"/>
  <Override PartName="/customXml/itemProps1094.xml" ContentType="application/vnd.openxmlformats-officedocument.customXmlProperties+xml"/>
  <Override PartName="/customXml/itemProps1095.xml" ContentType="application/vnd.openxmlformats-officedocument.customXmlProperties+xml"/>
  <Override PartName="/customXml/itemProps1096.xml" ContentType="application/vnd.openxmlformats-officedocument.customXmlProperties+xml"/>
  <Override PartName="/customXml/itemProps1097.xml" ContentType="application/vnd.openxmlformats-officedocument.customXmlProperties+xml"/>
  <Override PartName="/customXml/itemProps1098.xml" ContentType="application/vnd.openxmlformats-officedocument.customXmlProperties+xml"/>
  <Override PartName="/customXml/itemProps1099.xml" ContentType="application/vnd.openxmlformats-officedocument.customXmlProperties+xml"/>
  <Override PartName="/customXml/itemProps1100.xml" ContentType="application/vnd.openxmlformats-officedocument.customXmlProperties+xml"/>
  <Override PartName="/customXml/itemProps1101.xml" ContentType="application/vnd.openxmlformats-officedocument.customXmlProperties+xml"/>
  <Override PartName="/customXml/itemProps1102.xml" ContentType="application/vnd.openxmlformats-officedocument.customXmlProperties+xml"/>
  <Override PartName="/customXml/itemProps1103.xml" ContentType="application/vnd.openxmlformats-officedocument.customXmlProperties+xml"/>
  <Override PartName="/customXml/itemProps1104.xml" ContentType="application/vnd.openxmlformats-officedocument.customXmlProperties+xml"/>
  <Override PartName="/customXml/itemProps1105.xml" ContentType="application/vnd.openxmlformats-officedocument.customXmlProperties+xml"/>
  <Override PartName="/customXml/itemProps1106.xml" ContentType="application/vnd.openxmlformats-officedocument.customXmlProperties+xml"/>
  <Override PartName="/customXml/itemProps1107.xml" ContentType="application/vnd.openxmlformats-officedocument.customXmlProperties+xml"/>
  <Override PartName="/customXml/itemProps1108.xml" ContentType="application/vnd.openxmlformats-officedocument.customXmlProperties+xml"/>
  <Override PartName="/customXml/itemProps1109.xml" ContentType="application/vnd.openxmlformats-officedocument.customXmlProperties+xml"/>
  <Override PartName="/customXml/itemProps1110.xml" ContentType="application/vnd.openxmlformats-officedocument.customXmlProperties+xml"/>
  <Override PartName="/customXml/itemProps1111.xml" ContentType="application/vnd.openxmlformats-officedocument.customXmlProperties+xml"/>
  <Override PartName="/customXml/itemProps1112.xml" ContentType="application/vnd.openxmlformats-officedocument.customXmlProperties+xml"/>
  <Override PartName="/customXml/itemProps1113.xml" ContentType="application/vnd.openxmlformats-officedocument.customXmlProperties+xml"/>
  <Override PartName="/customXml/itemProps1114.xml" ContentType="application/vnd.openxmlformats-officedocument.customXmlProperties+xml"/>
  <Override PartName="/customXml/itemProps1115.xml" ContentType="application/vnd.openxmlformats-officedocument.customXmlProperties+xml"/>
  <Override PartName="/customXml/itemProps1116.xml" ContentType="application/vnd.openxmlformats-officedocument.customXmlProperties+xml"/>
  <Override PartName="/customXml/itemProps1117.xml" ContentType="application/vnd.openxmlformats-officedocument.customXmlProperties+xml"/>
  <Override PartName="/customXml/itemProps1118.xml" ContentType="application/vnd.openxmlformats-officedocument.customXmlProperties+xml"/>
  <Override PartName="/customXml/itemProps1119.xml" ContentType="application/vnd.openxmlformats-officedocument.customXmlProperties+xml"/>
  <Override PartName="/customXml/itemProps1120.xml" ContentType="application/vnd.openxmlformats-officedocument.customXmlProperties+xml"/>
  <Override PartName="/customXml/itemProps1121.xml" ContentType="application/vnd.openxmlformats-officedocument.customXmlProperties+xml"/>
  <Override PartName="/customXml/itemProps1122.xml" ContentType="application/vnd.openxmlformats-officedocument.customXmlProperties+xml"/>
  <Override PartName="/customXml/itemProps1123.xml" ContentType="application/vnd.openxmlformats-officedocument.customXmlProperties+xml"/>
  <Override PartName="/customXml/itemProps1124.xml" ContentType="application/vnd.openxmlformats-officedocument.customXmlProperties+xml"/>
  <Override PartName="/customXml/itemProps1125.xml" ContentType="application/vnd.openxmlformats-officedocument.customXmlProperties+xml"/>
  <Override PartName="/customXml/itemProps1126.xml" ContentType="application/vnd.openxmlformats-officedocument.customXmlProperties+xml"/>
  <Override PartName="/customXml/itemProps1127.xml" ContentType="application/vnd.openxmlformats-officedocument.customXmlProperties+xml"/>
  <Override PartName="/customXml/itemProps1128.xml" ContentType="application/vnd.openxmlformats-officedocument.customXmlProperties+xml"/>
  <Override PartName="/customXml/itemProps1129.xml" ContentType="application/vnd.openxmlformats-officedocument.customXmlProperties+xml"/>
  <Override PartName="/customXml/itemProps1130.xml" ContentType="application/vnd.openxmlformats-officedocument.customXmlProperties+xml"/>
  <Override PartName="/customXml/itemProps1131.xml" ContentType="application/vnd.openxmlformats-officedocument.customXmlProperties+xml"/>
  <Override PartName="/customXml/itemProps1132.xml" ContentType="application/vnd.openxmlformats-officedocument.customXmlProperties+xml"/>
  <Override PartName="/customXml/itemProps1133.xml" ContentType="application/vnd.openxmlformats-officedocument.customXmlProperties+xml"/>
  <Override PartName="/customXml/itemProps1134.xml" ContentType="application/vnd.openxmlformats-officedocument.customXmlProperties+xml"/>
  <Override PartName="/customXml/itemProps1135.xml" ContentType="application/vnd.openxmlformats-officedocument.customXmlProperties+xml"/>
  <Override PartName="/customXml/itemProps1136.xml" ContentType="application/vnd.openxmlformats-officedocument.customXmlProperties+xml"/>
  <Override PartName="/customXml/itemProps1137.xml" ContentType="application/vnd.openxmlformats-officedocument.customXmlProperties+xml"/>
  <Override PartName="/customXml/itemProps1138.xml" ContentType="application/vnd.openxmlformats-officedocument.customXmlProperties+xml"/>
  <Override PartName="/customXml/itemProps1139.xml" ContentType="application/vnd.openxmlformats-officedocument.customXmlProperties+xml"/>
  <Override PartName="/customXml/itemProps1140.xml" ContentType="application/vnd.openxmlformats-officedocument.customXmlProperties+xml"/>
  <Override PartName="/customXml/itemProps1141.xml" ContentType="application/vnd.openxmlformats-officedocument.customXmlProperties+xml"/>
  <Override PartName="/customXml/itemProps1142.xml" ContentType="application/vnd.openxmlformats-officedocument.customXmlProperties+xml"/>
  <Override PartName="/customXml/itemProps1143.xml" ContentType="application/vnd.openxmlformats-officedocument.customXmlProperties+xml"/>
  <Override PartName="/customXml/itemProps1144.xml" ContentType="application/vnd.openxmlformats-officedocument.customXmlProperties+xml"/>
  <Override PartName="/customXml/itemProps1145.xml" ContentType="application/vnd.openxmlformats-officedocument.customXmlProperties+xml"/>
  <Override PartName="/customXml/itemProps1146.xml" ContentType="application/vnd.openxmlformats-officedocument.customXmlProperties+xml"/>
  <Override PartName="/customXml/itemProps1147.xml" ContentType="application/vnd.openxmlformats-officedocument.customXmlProperties+xml"/>
  <Override PartName="/customXml/itemProps1148.xml" ContentType="application/vnd.openxmlformats-officedocument.customXmlProperties+xml"/>
  <Override PartName="/customXml/itemProps1149.xml" ContentType="application/vnd.openxmlformats-officedocument.customXmlProperties+xml"/>
  <Override PartName="/customXml/itemProps1150.xml" ContentType="application/vnd.openxmlformats-officedocument.customXmlProperties+xml"/>
  <Override PartName="/customXml/itemProps1151.xml" ContentType="application/vnd.openxmlformats-officedocument.customXmlProperties+xml"/>
  <Override PartName="/customXml/itemProps1152.xml" ContentType="application/vnd.openxmlformats-officedocument.customXmlProperties+xml"/>
  <Override PartName="/customXml/itemProps1153.xml" ContentType="application/vnd.openxmlformats-officedocument.customXmlProperties+xml"/>
  <Override PartName="/customXml/itemProps1154.xml" ContentType="application/vnd.openxmlformats-officedocument.customXmlProperties+xml"/>
  <Override PartName="/customXml/itemProps1155.xml" ContentType="application/vnd.openxmlformats-officedocument.customXmlProperties+xml"/>
  <Override PartName="/customXml/itemProps1156.xml" ContentType="application/vnd.openxmlformats-officedocument.customXmlProperties+xml"/>
  <Override PartName="/customXml/itemProps1157.xml" ContentType="application/vnd.openxmlformats-officedocument.customXmlProperties+xml"/>
  <Override PartName="/customXml/itemProps1158.xml" ContentType="application/vnd.openxmlformats-officedocument.customXmlProperties+xml"/>
  <Override PartName="/customXml/itemProps1159.xml" ContentType="application/vnd.openxmlformats-officedocument.customXmlProperties+xml"/>
  <Override PartName="/customXml/itemProps1160.xml" ContentType="application/vnd.openxmlformats-officedocument.customXmlProperties+xml"/>
  <Override PartName="/customXml/itemProps1161.xml" ContentType="application/vnd.openxmlformats-officedocument.customXmlProperties+xml"/>
  <Override PartName="/customXml/itemProps1162.xml" ContentType="application/vnd.openxmlformats-officedocument.customXmlProperties+xml"/>
  <Override PartName="/customXml/itemProps1163.xml" ContentType="application/vnd.openxmlformats-officedocument.customXmlProperties+xml"/>
  <Override PartName="/customXml/itemProps1164.xml" ContentType="application/vnd.openxmlformats-officedocument.customXmlProperties+xml"/>
  <Override PartName="/customXml/itemProps1165.xml" ContentType="application/vnd.openxmlformats-officedocument.customXmlProperties+xml"/>
  <Override PartName="/customXml/itemProps1166.xml" ContentType="application/vnd.openxmlformats-officedocument.customXmlProperties+xml"/>
  <Override PartName="/customXml/itemProps1167.xml" ContentType="application/vnd.openxmlformats-officedocument.customXmlProperties+xml"/>
  <Override PartName="/customXml/itemProps1168.xml" ContentType="application/vnd.openxmlformats-officedocument.customXmlProperties+xml"/>
  <Override PartName="/customXml/itemProps1169.xml" ContentType="application/vnd.openxmlformats-officedocument.customXmlProperties+xml"/>
  <Override PartName="/customXml/itemProps1170.xml" ContentType="application/vnd.openxmlformats-officedocument.customXmlProperties+xml"/>
  <Override PartName="/customXml/itemProps1171.xml" ContentType="application/vnd.openxmlformats-officedocument.customXmlProperties+xml"/>
  <Override PartName="/customXml/itemProps1172.xml" ContentType="application/vnd.openxmlformats-officedocument.customXmlProperties+xml"/>
  <Override PartName="/customXml/itemProps1173.xml" ContentType="application/vnd.openxmlformats-officedocument.customXmlProperties+xml"/>
  <Override PartName="/customXml/itemProps1174.xml" ContentType="application/vnd.openxmlformats-officedocument.customXmlProperties+xml"/>
  <Override PartName="/customXml/itemProps1175.xml" ContentType="application/vnd.openxmlformats-officedocument.customXmlProperties+xml"/>
  <Override PartName="/customXml/itemProps1176.xml" ContentType="application/vnd.openxmlformats-officedocument.customXmlProperties+xml"/>
  <Override PartName="/customXml/itemProps1177.xml" ContentType="application/vnd.openxmlformats-officedocument.customXmlProperties+xml"/>
  <Override PartName="/customXml/itemProps1178.xml" ContentType="application/vnd.openxmlformats-officedocument.customXmlProperties+xml"/>
  <Override PartName="/customXml/itemProps1179.xml" ContentType="application/vnd.openxmlformats-officedocument.customXmlProperties+xml"/>
  <Override PartName="/customXml/itemProps1180.xml" ContentType="application/vnd.openxmlformats-officedocument.customXmlProperties+xml"/>
  <Override PartName="/customXml/itemProps1181.xml" ContentType="application/vnd.openxmlformats-officedocument.customXmlProperties+xml"/>
  <Override PartName="/customXml/itemProps1182.xml" ContentType="application/vnd.openxmlformats-officedocument.customXmlProperties+xml"/>
  <Override PartName="/customXml/itemProps1183.xml" ContentType="application/vnd.openxmlformats-officedocument.customXmlProperties+xml"/>
  <Override PartName="/customXml/itemProps1184.xml" ContentType="application/vnd.openxmlformats-officedocument.customXmlProperties+xml"/>
  <Override PartName="/customXml/itemProps1185.xml" ContentType="application/vnd.openxmlformats-officedocument.customXmlProperties+xml"/>
  <Override PartName="/customXml/itemProps1186.xml" ContentType="application/vnd.openxmlformats-officedocument.customXmlProperties+xml"/>
  <Override PartName="/customXml/itemProps1187.xml" ContentType="application/vnd.openxmlformats-officedocument.customXmlProperties+xml"/>
  <Override PartName="/customXml/itemProps1188.xml" ContentType="application/vnd.openxmlformats-officedocument.customXmlProperties+xml"/>
  <Override PartName="/customXml/itemProps1189.xml" ContentType="application/vnd.openxmlformats-officedocument.customXmlProperties+xml"/>
  <Override PartName="/customXml/itemProps1190.xml" ContentType="application/vnd.openxmlformats-officedocument.customXmlProperties+xml"/>
  <Override PartName="/customXml/itemProps1191.xml" ContentType="application/vnd.openxmlformats-officedocument.customXmlProperties+xml"/>
  <Override PartName="/customXml/itemProps1192.xml" ContentType="application/vnd.openxmlformats-officedocument.customXmlProperties+xml"/>
  <Override PartName="/customXml/itemProps1193.xml" ContentType="application/vnd.openxmlformats-officedocument.customXmlProperties+xml"/>
  <Override PartName="/customXml/itemProps1194.xml" ContentType="application/vnd.openxmlformats-officedocument.customXmlProperties+xml"/>
  <Override PartName="/customXml/itemProps1195.xml" ContentType="application/vnd.openxmlformats-officedocument.customXmlProperties+xml"/>
  <Override PartName="/customXml/itemProps1196.xml" ContentType="application/vnd.openxmlformats-officedocument.customXmlProperties+xml"/>
  <Override PartName="/customXml/itemProps1197.xml" ContentType="application/vnd.openxmlformats-officedocument.customXmlProperties+xml"/>
  <Override PartName="/customXml/itemProps1198.xml" ContentType="application/vnd.openxmlformats-officedocument.customXmlProperties+xml"/>
  <Override PartName="/customXml/itemProps1199.xml" ContentType="application/vnd.openxmlformats-officedocument.customXmlProperties+xml"/>
  <Override PartName="/customXml/itemProps1200.xml" ContentType="application/vnd.openxmlformats-officedocument.customXmlProperties+xml"/>
  <Override PartName="/customXml/itemProps1201.xml" ContentType="application/vnd.openxmlformats-officedocument.customXmlProperties+xml"/>
  <Override PartName="/customXml/itemProps1202.xml" ContentType="application/vnd.openxmlformats-officedocument.customXmlProperties+xml"/>
  <Override PartName="/customXml/itemProps1203.xml" ContentType="application/vnd.openxmlformats-officedocument.customXmlProperties+xml"/>
  <Override PartName="/customXml/itemProps1204.xml" ContentType="application/vnd.openxmlformats-officedocument.customXmlProperties+xml"/>
  <Override PartName="/customXml/itemProps1205.xml" ContentType="application/vnd.openxmlformats-officedocument.customXmlProperties+xml"/>
  <Override PartName="/customXml/itemProps1206.xml" ContentType="application/vnd.openxmlformats-officedocument.customXmlProperties+xml"/>
  <Override PartName="/customXml/itemProps1207.xml" ContentType="application/vnd.openxmlformats-officedocument.customXmlProperties+xml"/>
  <Override PartName="/customXml/itemProps1208.xml" ContentType="application/vnd.openxmlformats-officedocument.customXmlProperties+xml"/>
  <Override PartName="/customXml/itemProps1209.xml" ContentType="application/vnd.openxmlformats-officedocument.customXmlProperties+xml"/>
  <Override PartName="/customXml/itemProps1210.xml" ContentType="application/vnd.openxmlformats-officedocument.customXmlProperties+xml"/>
  <Override PartName="/customXml/itemProps1211.xml" ContentType="application/vnd.openxmlformats-officedocument.customXmlProperties+xml"/>
  <Override PartName="/customXml/itemProps1212.xml" ContentType="application/vnd.openxmlformats-officedocument.customXmlProperties+xml"/>
  <Override PartName="/customXml/itemProps1213.xml" ContentType="application/vnd.openxmlformats-officedocument.customXmlProperties+xml"/>
  <Override PartName="/customXml/itemProps1214.xml" ContentType="application/vnd.openxmlformats-officedocument.customXmlProperties+xml"/>
  <Override PartName="/customXml/itemProps1215.xml" ContentType="application/vnd.openxmlformats-officedocument.customXmlProperties+xml"/>
  <Override PartName="/customXml/itemProps1216.xml" ContentType="application/vnd.openxmlformats-officedocument.customXmlProperties+xml"/>
  <Override PartName="/customXml/itemProps1217.xml" ContentType="application/vnd.openxmlformats-officedocument.customXmlProperties+xml"/>
  <Override PartName="/customXml/itemProps1218.xml" ContentType="application/vnd.openxmlformats-officedocument.customXmlProperties+xml"/>
  <Override PartName="/customXml/itemProps1219.xml" ContentType="application/vnd.openxmlformats-officedocument.customXmlProperties+xml"/>
  <Override PartName="/customXml/itemProps1220.xml" ContentType="application/vnd.openxmlformats-officedocument.customXmlProperties+xml"/>
  <Override PartName="/customXml/itemProps1221.xml" ContentType="application/vnd.openxmlformats-officedocument.customXmlProperties+xml"/>
  <Override PartName="/customXml/itemProps1222.xml" ContentType="application/vnd.openxmlformats-officedocument.customXmlProperties+xml"/>
  <Override PartName="/customXml/itemProps1223.xml" ContentType="application/vnd.openxmlformats-officedocument.customXmlProperties+xml"/>
  <Override PartName="/customXml/itemProps1224.xml" ContentType="application/vnd.openxmlformats-officedocument.customXmlProperties+xml"/>
  <Override PartName="/customXml/itemProps1225.xml" ContentType="application/vnd.openxmlformats-officedocument.customXmlProperties+xml"/>
  <Override PartName="/customXml/itemProps1226.xml" ContentType="application/vnd.openxmlformats-officedocument.customXmlProperties+xml"/>
  <Override PartName="/customXml/itemProps1227.xml" ContentType="application/vnd.openxmlformats-officedocument.customXmlProperties+xml"/>
  <Override PartName="/customXml/itemProps1228.xml" ContentType="application/vnd.openxmlformats-officedocument.customXmlProperties+xml"/>
  <Override PartName="/customXml/itemProps1229.xml" ContentType="application/vnd.openxmlformats-officedocument.customXmlProperties+xml"/>
  <Override PartName="/customXml/itemProps1230.xml" ContentType="application/vnd.openxmlformats-officedocument.customXmlProperties+xml"/>
  <Override PartName="/customXml/itemProps1231.xml" ContentType="application/vnd.openxmlformats-officedocument.customXmlProperties+xml"/>
  <Override PartName="/customXml/itemProps1232.xml" ContentType="application/vnd.openxmlformats-officedocument.customXmlProperties+xml"/>
  <Override PartName="/customXml/itemProps1233.xml" ContentType="application/vnd.openxmlformats-officedocument.customXmlProperties+xml"/>
  <Override PartName="/customXml/itemProps1234.xml" ContentType="application/vnd.openxmlformats-officedocument.customXmlProperties+xml"/>
  <Override PartName="/customXml/itemProps1235.xml" ContentType="application/vnd.openxmlformats-officedocument.customXmlProperties+xml"/>
  <Override PartName="/customXml/itemProps1236.xml" ContentType="application/vnd.openxmlformats-officedocument.customXmlProperties+xml"/>
  <Override PartName="/customXml/itemProps1237.xml" ContentType="application/vnd.openxmlformats-officedocument.customXmlProperties+xml"/>
  <Override PartName="/customXml/itemProps1238.xml" ContentType="application/vnd.openxmlformats-officedocument.customXmlProperties+xml"/>
  <Override PartName="/customXml/itemProps1239.xml" ContentType="application/vnd.openxmlformats-officedocument.customXmlProperties+xml"/>
  <Override PartName="/customXml/itemProps1240.xml" ContentType="application/vnd.openxmlformats-officedocument.customXmlProperties+xml"/>
  <Override PartName="/customXml/itemProps1241.xml" ContentType="application/vnd.openxmlformats-officedocument.customXmlProperties+xml"/>
  <Override PartName="/customXml/itemProps1242.xml" ContentType="application/vnd.openxmlformats-officedocument.customXmlProperties+xml"/>
  <Override PartName="/customXml/itemProps1243.xml" ContentType="application/vnd.openxmlformats-officedocument.customXmlProperties+xml"/>
  <Override PartName="/customXml/itemProps1244.xml" ContentType="application/vnd.openxmlformats-officedocument.customXmlProperties+xml"/>
  <Override PartName="/customXml/itemProps1245.xml" ContentType="application/vnd.openxmlformats-officedocument.customXmlProperties+xml"/>
  <Override PartName="/customXml/itemProps1246.xml" ContentType="application/vnd.openxmlformats-officedocument.customXmlProperties+xml"/>
  <Override PartName="/customXml/itemProps1247.xml" ContentType="application/vnd.openxmlformats-officedocument.customXmlProperties+xml"/>
  <Override PartName="/customXml/itemProps1248.xml" ContentType="application/vnd.openxmlformats-officedocument.customXmlProperties+xml"/>
  <Override PartName="/customXml/itemProps1249.xml" ContentType="application/vnd.openxmlformats-officedocument.customXmlProperties+xml"/>
  <Override PartName="/customXml/itemProps1250.xml" ContentType="application/vnd.openxmlformats-officedocument.customXmlProperties+xml"/>
  <Override PartName="/customXml/itemProps1251.xml" ContentType="application/vnd.openxmlformats-officedocument.customXmlProperties+xml"/>
  <Override PartName="/customXml/itemProps1252.xml" ContentType="application/vnd.openxmlformats-officedocument.customXmlProperties+xml"/>
  <Override PartName="/customXml/itemProps1253.xml" ContentType="application/vnd.openxmlformats-officedocument.customXmlProperties+xml"/>
  <Override PartName="/customXml/itemProps1254.xml" ContentType="application/vnd.openxmlformats-officedocument.customXmlProperties+xml"/>
  <Override PartName="/customXml/itemProps1255.xml" ContentType="application/vnd.openxmlformats-officedocument.customXmlProperties+xml"/>
  <Override PartName="/customXml/itemProps1256.xml" ContentType="application/vnd.openxmlformats-officedocument.customXmlProperties+xml"/>
  <Override PartName="/customXml/itemProps1257.xml" ContentType="application/vnd.openxmlformats-officedocument.customXmlProperties+xml"/>
  <Override PartName="/customXml/itemProps1258.xml" ContentType="application/vnd.openxmlformats-officedocument.customXmlProperties+xml"/>
  <Override PartName="/customXml/itemProps1259.xml" ContentType="application/vnd.openxmlformats-officedocument.customXmlProperties+xml"/>
  <Override PartName="/customXml/itemProps1260.xml" ContentType="application/vnd.openxmlformats-officedocument.customXmlProperties+xml"/>
  <Override PartName="/customXml/itemProps1261.xml" ContentType="application/vnd.openxmlformats-officedocument.customXmlProperties+xml"/>
  <Override PartName="/customXml/itemProps1262.xml" ContentType="application/vnd.openxmlformats-officedocument.customXmlProperties+xml"/>
  <Override PartName="/customXml/itemProps1263.xml" ContentType="application/vnd.openxmlformats-officedocument.customXmlProperties+xml"/>
  <Override PartName="/customXml/itemProps1264.xml" ContentType="application/vnd.openxmlformats-officedocument.customXmlProperties+xml"/>
  <Override PartName="/customXml/itemProps1265.xml" ContentType="application/vnd.openxmlformats-officedocument.customXmlProperties+xml"/>
  <Override PartName="/customXml/itemProps1266.xml" ContentType="application/vnd.openxmlformats-officedocument.customXmlProperties+xml"/>
  <Override PartName="/customXml/itemProps1267.xml" ContentType="application/vnd.openxmlformats-officedocument.customXmlProperties+xml"/>
  <Override PartName="/customXml/itemProps1268.xml" ContentType="application/vnd.openxmlformats-officedocument.customXmlProperties+xml"/>
  <Override PartName="/customXml/itemProps1269.xml" ContentType="application/vnd.openxmlformats-officedocument.customXmlProperties+xml"/>
  <Override PartName="/customXml/itemProps1270.xml" ContentType="application/vnd.openxmlformats-officedocument.customXmlProperties+xml"/>
  <Override PartName="/customXml/itemProps1271.xml" ContentType="application/vnd.openxmlformats-officedocument.customXmlProperties+xml"/>
  <Override PartName="/customXml/itemProps1272.xml" ContentType="application/vnd.openxmlformats-officedocument.customXmlProperties+xml"/>
  <Override PartName="/customXml/itemProps1273.xml" ContentType="application/vnd.openxmlformats-officedocument.customXmlProperties+xml"/>
  <Override PartName="/customXml/itemProps1274.xml" ContentType="application/vnd.openxmlformats-officedocument.customXmlProperties+xml"/>
  <Override PartName="/customXml/itemProps1275.xml" ContentType="application/vnd.openxmlformats-officedocument.customXmlProperties+xml"/>
  <Override PartName="/customXml/itemProps1276.xml" ContentType="application/vnd.openxmlformats-officedocument.customXmlProperties+xml"/>
  <Override PartName="/customXml/itemProps1277.xml" ContentType="application/vnd.openxmlformats-officedocument.customXmlProperties+xml"/>
  <Override PartName="/customXml/itemProps1278.xml" ContentType="application/vnd.openxmlformats-officedocument.customXmlProperties+xml"/>
  <Override PartName="/customXml/itemProps1279.xml" ContentType="application/vnd.openxmlformats-officedocument.customXmlProperties+xml"/>
  <Override PartName="/customXml/itemProps1280.xml" ContentType="application/vnd.openxmlformats-officedocument.customXmlProperties+xml"/>
  <Override PartName="/customXml/itemProps1281.xml" ContentType="application/vnd.openxmlformats-officedocument.customXmlProperties+xml"/>
  <Override PartName="/customXml/itemProps1282.xml" ContentType="application/vnd.openxmlformats-officedocument.customXmlProperties+xml"/>
  <Override PartName="/customXml/itemProps1283.xml" ContentType="application/vnd.openxmlformats-officedocument.customXmlProperties+xml"/>
  <Override PartName="/customXml/itemProps1284.xml" ContentType="application/vnd.openxmlformats-officedocument.customXmlProperties+xml"/>
  <Override PartName="/customXml/itemProps1285.xml" ContentType="application/vnd.openxmlformats-officedocument.customXmlProperties+xml"/>
  <Override PartName="/customXml/itemProps1286.xml" ContentType="application/vnd.openxmlformats-officedocument.customXmlProperties+xml"/>
  <Override PartName="/customXml/itemProps1287.xml" ContentType="application/vnd.openxmlformats-officedocument.customXmlProperties+xml"/>
  <Override PartName="/customXml/itemProps1288.xml" ContentType="application/vnd.openxmlformats-officedocument.customXmlProperties+xml"/>
  <Override PartName="/customXml/itemProps1289.xml" ContentType="application/vnd.openxmlformats-officedocument.customXmlProperties+xml"/>
  <Override PartName="/customXml/itemProps1290.xml" ContentType="application/vnd.openxmlformats-officedocument.customXmlProperties+xml"/>
  <Override PartName="/customXml/itemProps1291.xml" ContentType="application/vnd.openxmlformats-officedocument.customXmlProperties+xml"/>
  <Override PartName="/customXml/itemProps1292.xml" ContentType="application/vnd.openxmlformats-officedocument.customXmlProperties+xml"/>
  <Override PartName="/customXml/itemProps1293.xml" ContentType="application/vnd.openxmlformats-officedocument.customXmlProperties+xml"/>
  <Override PartName="/customXml/itemProps1294.xml" ContentType="application/vnd.openxmlformats-officedocument.customXmlProperties+xml"/>
  <Override PartName="/customXml/itemProps1295.xml" ContentType="application/vnd.openxmlformats-officedocument.customXmlProperties+xml"/>
  <Override PartName="/customXml/itemProps1296.xml" ContentType="application/vnd.openxmlformats-officedocument.customXmlProperties+xml"/>
  <Override PartName="/customXml/itemProps1297.xml" ContentType="application/vnd.openxmlformats-officedocument.customXmlProperties+xml"/>
  <Override PartName="/customXml/itemProps1298.xml" ContentType="application/vnd.openxmlformats-officedocument.customXmlProperties+xml"/>
  <Override PartName="/customXml/itemProps1299.xml" ContentType="application/vnd.openxmlformats-officedocument.customXmlProperties+xml"/>
  <Override PartName="/customXml/itemProps1300.xml" ContentType="application/vnd.openxmlformats-officedocument.customXmlProperties+xml"/>
  <Override PartName="/customXml/itemProps1301.xml" ContentType="application/vnd.openxmlformats-officedocument.customXmlProperties+xml"/>
  <Override PartName="/customXml/itemProps1302.xml" ContentType="application/vnd.openxmlformats-officedocument.customXmlProperties+xml"/>
  <Override PartName="/customXml/itemProps1303.xml" ContentType="application/vnd.openxmlformats-officedocument.customXmlProperties+xml"/>
  <Override PartName="/customXml/itemProps1304.xml" ContentType="application/vnd.openxmlformats-officedocument.customXmlProperties+xml"/>
  <Override PartName="/customXml/itemProps1305.xml" ContentType="application/vnd.openxmlformats-officedocument.customXmlProperties+xml"/>
  <Override PartName="/customXml/itemProps1306.xml" ContentType="application/vnd.openxmlformats-officedocument.customXmlProperties+xml"/>
  <Override PartName="/customXml/itemProps1307.xml" ContentType="application/vnd.openxmlformats-officedocument.customXmlProperties+xml"/>
  <Override PartName="/customXml/itemProps1308.xml" ContentType="application/vnd.openxmlformats-officedocument.customXmlProperties+xml"/>
  <Override PartName="/customXml/itemProps1309.xml" ContentType="application/vnd.openxmlformats-officedocument.customXmlProperties+xml"/>
  <Override PartName="/customXml/itemProps1310.xml" ContentType="application/vnd.openxmlformats-officedocument.customXmlProperties+xml"/>
  <Override PartName="/customXml/itemProps1311.xml" ContentType="application/vnd.openxmlformats-officedocument.customXmlProperties+xml"/>
  <Override PartName="/customXml/itemProps1312.xml" ContentType="application/vnd.openxmlformats-officedocument.customXmlProperties+xml"/>
  <Override PartName="/customXml/itemProps1313.xml" ContentType="application/vnd.openxmlformats-officedocument.customXmlProperties+xml"/>
  <Override PartName="/customXml/itemProps1314.xml" ContentType="application/vnd.openxmlformats-officedocument.customXmlProperties+xml"/>
  <Override PartName="/customXml/itemProps1315.xml" ContentType="application/vnd.openxmlformats-officedocument.customXmlProperties+xml"/>
  <Override PartName="/customXml/itemProps1316.xml" ContentType="application/vnd.openxmlformats-officedocument.customXmlProperties+xml"/>
  <Override PartName="/customXml/itemProps1317.xml" ContentType="application/vnd.openxmlformats-officedocument.customXmlProperties+xml"/>
  <Override PartName="/customXml/itemProps1318.xml" ContentType="application/vnd.openxmlformats-officedocument.customXmlProperties+xml"/>
  <Override PartName="/customXml/itemProps1319.xml" ContentType="application/vnd.openxmlformats-officedocument.customXmlProperties+xml"/>
  <Override PartName="/customXml/itemProps1320.xml" ContentType="application/vnd.openxmlformats-officedocument.customXmlProperties+xml"/>
  <Override PartName="/customXml/itemProps1321.xml" ContentType="application/vnd.openxmlformats-officedocument.customXmlProperties+xml"/>
  <Override PartName="/customXml/itemProps1322.xml" ContentType="application/vnd.openxmlformats-officedocument.customXmlProperties+xml"/>
  <Override PartName="/customXml/itemProps1323.xml" ContentType="application/vnd.openxmlformats-officedocument.customXmlProperties+xml"/>
  <Override PartName="/customXml/itemProps1324.xml" ContentType="application/vnd.openxmlformats-officedocument.customXmlProperties+xml"/>
  <Override PartName="/customXml/itemProps1325.xml" ContentType="application/vnd.openxmlformats-officedocument.customXmlProperties+xml"/>
  <Override PartName="/customXml/itemProps1326.xml" ContentType="application/vnd.openxmlformats-officedocument.customXmlProperties+xml"/>
  <Override PartName="/customXml/itemProps1327.xml" ContentType="application/vnd.openxmlformats-officedocument.customXmlProperties+xml"/>
  <Override PartName="/customXml/itemProps1328.xml" ContentType="application/vnd.openxmlformats-officedocument.customXmlProperties+xml"/>
  <Override PartName="/customXml/itemProps1329.xml" ContentType="application/vnd.openxmlformats-officedocument.customXmlProperties+xml"/>
  <Override PartName="/customXml/itemProps1330.xml" ContentType="application/vnd.openxmlformats-officedocument.customXmlProperties+xml"/>
  <Override PartName="/customXml/itemProps1331.xml" ContentType="application/vnd.openxmlformats-officedocument.customXmlProperties+xml"/>
  <Override PartName="/customXml/itemProps1332.xml" ContentType="application/vnd.openxmlformats-officedocument.customXmlProperties+xml"/>
  <Override PartName="/customXml/itemProps1333.xml" ContentType="application/vnd.openxmlformats-officedocument.customXmlProperties+xml"/>
  <Override PartName="/customXml/itemProps1334.xml" ContentType="application/vnd.openxmlformats-officedocument.customXmlProperties+xml"/>
  <Override PartName="/customXml/itemProps1335.xml" ContentType="application/vnd.openxmlformats-officedocument.customXmlProperties+xml"/>
  <Override PartName="/customXml/itemProps1336.xml" ContentType="application/vnd.openxmlformats-officedocument.customXmlProperties+xml"/>
  <Override PartName="/customXml/itemProps1337.xml" ContentType="application/vnd.openxmlformats-officedocument.customXmlProperties+xml"/>
  <Override PartName="/customXml/itemProps1338.xml" ContentType="application/vnd.openxmlformats-officedocument.customXmlProperties+xml"/>
  <Override PartName="/customXml/itemProps1339.xml" ContentType="application/vnd.openxmlformats-officedocument.customXmlProperties+xml"/>
  <Override PartName="/customXml/itemProps1340.xml" ContentType="application/vnd.openxmlformats-officedocument.customXmlProperties+xml"/>
  <Override PartName="/customXml/itemProps1341.xml" ContentType="application/vnd.openxmlformats-officedocument.customXmlProperties+xml"/>
  <Override PartName="/customXml/itemProps1342.xml" ContentType="application/vnd.openxmlformats-officedocument.customXmlProperties+xml"/>
  <Override PartName="/customXml/itemProps1343.xml" ContentType="application/vnd.openxmlformats-officedocument.customXmlProperties+xml"/>
  <Override PartName="/customXml/itemProps1344.xml" ContentType="application/vnd.openxmlformats-officedocument.customXmlProperties+xml"/>
  <Override PartName="/customXml/itemProps1345.xml" ContentType="application/vnd.openxmlformats-officedocument.customXmlProperties+xml"/>
  <Override PartName="/customXml/itemProps1346.xml" ContentType="application/vnd.openxmlformats-officedocument.customXmlProperties+xml"/>
  <Override PartName="/customXml/itemProps1347.xml" ContentType="application/vnd.openxmlformats-officedocument.customXmlProperties+xml"/>
  <Override PartName="/customXml/itemProps1348.xml" ContentType="application/vnd.openxmlformats-officedocument.customXmlProperties+xml"/>
  <Override PartName="/customXml/itemProps1349.xml" ContentType="application/vnd.openxmlformats-officedocument.customXmlProperties+xml"/>
  <Override PartName="/customXml/itemProps1350.xml" ContentType="application/vnd.openxmlformats-officedocument.customXmlProperties+xml"/>
  <Override PartName="/customXml/itemProps1351.xml" ContentType="application/vnd.openxmlformats-officedocument.customXmlProperties+xml"/>
  <Override PartName="/customXml/itemProps1352.xml" ContentType="application/vnd.openxmlformats-officedocument.customXmlProperties+xml"/>
  <Override PartName="/customXml/itemProps1353.xml" ContentType="application/vnd.openxmlformats-officedocument.customXmlProperties+xml"/>
  <Override PartName="/customXml/itemProps1354.xml" ContentType="application/vnd.openxmlformats-officedocument.customXmlProperties+xml"/>
  <Override PartName="/customXml/itemProps1355.xml" ContentType="application/vnd.openxmlformats-officedocument.customXmlProperties+xml"/>
  <Override PartName="/customXml/itemProps1356.xml" ContentType="application/vnd.openxmlformats-officedocument.customXmlProperties+xml"/>
  <Override PartName="/customXml/itemProps1357.xml" ContentType="application/vnd.openxmlformats-officedocument.customXmlProperties+xml"/>
  <Override PartName="/customXml/itemProps1358.xml" ContentType="application/vnd.openxmlformats-officedocument.customXmlProperties+xml"/>
  <Override PartName="/customXml/itemProps1359.xml" ContentType="application/vnd.openxmlformats-officedocument.customXmlProperties+xml"/>
  <Override PartName="/customXml/itemProps1360.xml" ContentType="application/vnd.openxmlformats-officedocument.customXmlProperties+xml"/>
  <Override PartName="/customXml/itemProps1361.xml" ContentType="application/vnd.openxmlformats-officedocument.customXmlProperties+xml"/>
  <Override PartName="/customXml/itemProps1362.xml" ContentType="application/vnd.openxmlformats-officedocument.customXmlProperties+xml"/>
  <Override PartName="/customXml/itemProps1363.xml" ContentType="application/vnd.openxmlformats-officedocument.customXmlProperties+xml"/>
  <Override PartName="/customXml/itemProps1364.xml" ContentType="application/vnd.openxmlformats-officedocument.customXmlProperties+xml"/>
  <Override PartName="/customXml/itemProps1365.xml" ContentType="application/vnd.openxmlformats-officedocument.customXmlProperties+xml"/>
  <Override PartName="/customXml/itemProps1366.xml" ContentType="application/vnd.openxmlformats-officedocument.customXmlProperties+xml"/>
  <Override PartName="/customXml/itemProps1367.xml" ContentType="application/vnd.openxmlformats-officedocument.customXmlProperties+xml"/>
  <Override PartName="/customXml/itemProps1368.xml" ContentType="application/vnd.openxmlformats-officedocument.customXmlProperties+xml"/>
  <Override PartName="/customXml/itemProps1369.xml" ContentType="application/vnd.openxmlformats-officedocument.customXmlProperties+xml"/>
  <Override PartName="/customXml/itemProps1370.xml" ContentType="application/vnd.openxmlformats-officedocument.customXmlProperties+xml"/>
  <Override PartName="/customXml/itemProps1371.xml" ContentType="application/vnd.openxmlformats-officedocument.customXmlProperties+xml"/>
  <Override PartName="/customXml/itemProps1372.xml" ContentType="application/vnd.openxmlformats-officedocument.customXmlProperties+xml"/>
  <Override PartName="/customXml/itemProps1373.xml" ContentType="application/vnd.openxmlformats-officedocument.customXmlProperties+xml"/>
  <Override PartName="/customXml/itemProps1374.xml" ContentType="application/vnd.openxmlformats-officedocument.customXmlProperties+xml"/>
  <Override PartName="/customXml/itemProps1375.xml" ContentType="application/vnd.openxmlformats-officedocument.customXmlProperties+xml"/>
  <Override PartName="/customXml/itemProps1376.xml" ContentType="application/vnd.openxmlformats-officedocument.customXmlProperties+xml"/>
  <Override PartName="/customXml/itemProps1377.xml" ContentType="application/vnd.openxmlformats-officedocument.customXmlProperties+xml"/>
  <Override PartName="/customXml/itemProps1378.xml" ContentType="application/vnd.openxmlformats-officedocument.customXmlProperties+xml"/>
  <Override PartName="/customXml/itemProps1379.xml" ContentType="application/vnd.openxmlformats-officedocument.customXmlProperties+xml"/>
  <Override PartName="/customXml/itemProps1380.xml" ContentType="application/vnd.openxmlformats-officedocument.customXmlProperties+xml"/>
  <Override PartName="/customXml/itemProps1381.xml" ContentType="application/vnd.openxmlformats-officedocument.customXmlProperties+xml"/>
  <Override PartName="/customXml/itemProps1382.xml" ContentType="application/vnd.openxmlformats-officedocument.customXmlProperties+xml"/>
  <Override PartName="/customXml/itemProps1383.xml" ContentType="application/vnd.openxmlformats-officedocument.customXmlProperties+xml"/>
  <Override PartName="/customXml/itemProps1384.xml" ContentType="application/vnd.openxmlformats-officedocument.customXmlProperties+xml"/>
  <Override PartName="/customXml/itemProps1385.xml" ContentType="application/vnd.openxmlformats-officedocument.customXmlProperties+xml"/>
  <Override PartName="/customXml/itemProps1386.xml" ContentType="application/vnd.openxmlformats-officedocument.customXmlProperties+xml"/>
  <Override PartName="/customXml/itemProps1387.xml" ContentType="application/vnd.openxmlformats-officedocument.customXmlProperties+xml"/>
  <Override PartName="/customXml/itemProps1388.xml" ContentType="application/vnd.openxmlformats-officedocument.customXmlProperties+xml"/>
  <Override PartName="/customXml/itemProps1389.xml" ContentType="application/vnd.openxmlformats-officedocument.customXmlProperties+xml"/>
  <Override PartName="/customXml/itemProps1390.xml" ContentType="application/vnd.openxmlformats-officedocument.customXmlProperties+xml"/>
  <Override PartName="/customXml/itemProps1391.xml" ContentType="application/vnd.openxmlformats-officedocument.customXmlProperties+xml"/>
  <Override PartName="/customXml/itemProps1392.xml" ContentType="application/vnd.openxmlformats-officedocument.customXmlProperties+xml"/>
  <Override PartName="/customXml/itemProps1393.xml" ContentType="application/vnd.openxmlformats-officedocument.customXmlProperties+xml"/>
  <Override PartName="/customXml/itemProps1394.xml" ContentType="application/vnd.openxmlformats-officedocument.customXmlProperties+xml"/>
  <Override PartName="/customXml/itemProps1395.xml" ContentType="application/vnd.openxmlformats-officedocument.customXmlProperties+xml"/>
  <Override PartName="/customXml/itemProps1396.xml" ContentType="application/vnd.openxmlformats-officedocument.customXmlProperties+xml"/>
  <Override PartName="/customXml/itemProps1397.xml" ContentType="application/vnd.openxmlformats-officedocument.customXmlProperties+xml"/>
  <Override PartName="/customXml/itemProps1398.xml" ContentType="application/vnd.openxmlformats-officedocument.customXmlProperties+xml"/>
  <Override PartName="/customXml/itemProps1399.xml" ContentType="application/vnd.openxmlformats-officedocument.customXmlProperties+xml"/>
  <Override PartName="/customXml/itemProps1400.xml" ContentType="application/vnd.openxmlformats-officedocument.customXmlProperties+xml"/>
  <Override PartName="/customXml/itemProps1401.xml" ContentType="application/vnd.openxmlformats-officedocument.customXmlProperties+xml"/>
  <Override PartName="/customXml/itemProps1402.xml" ContentType="application/vnd.openxmlformats-officedocument.customXmlProperties+xml"/>
  <Override PartName="/customXml/itemProps1403.xml" ContentType="application/vnd.openxmlformats-officedocument.customXmlProperties+xml"/>
  <Override PartName="/customXml/itemProps1404.xml" ContentType="application/vnd.openxmlformats-officedocument.customXmlProperties+xml"/>
  <Override PartName="/customXml/itemProps1405.xml" ContentType="application/vnd.openxmlformats-officedocument.customXmlProperties+xml"/>
  <Override PartName="/customXml/itemProps1406.xml" ContentType="application/vnd.openxmlformats-officedocument.customXmlProperties+xml"/>
  <Override PartName="/customXml/itemProps1407.xml" ContentType="application/vnd.openxmlformats-officedocument.customXmlProperties+xml"/>
  <Override PartName="/customXml/itemProps1408.xml" ContentType="application/vnd.openxmlformats-officedocument.customXmlProperties+xml"/>
  <Override PartName="/customXml/itemProps1409.xml" ContentType="application/vnd.openxmlformats-officedocument.customXmlProperties+xml"/>
  <Override PartName="/customXml/itemProps1410.xml" ContentType="application/vnd.openxmlformats-officedocument.customXmlProperties+xml"/>
  <Override PartName="/customXml/itemProps1411.xml" ContentType="application/vnd.openxmlformats-officedocument.customXmlProperties+xml"/>
  <Override PartName="/customXml/itemProps1412.xml" ContentType="application/vnd.openxmlformats-officedocument.customXmlProperties+xml"/>
  <Override PartName="/customXml/itemProps1413.xml" ContentType="application/vnd.openxmlformats-officedocument.customXmlProperties+xml"/>
  <Override PartName="/customXml/itemProps1414.xml" ContentType="application/vnd.openxmlformats-officedocument.customXmlProperties+xml"/>
  <Override PartName="/customXml/itemProps1415.xml" ContentType="application/vnd.openxmlformats-officedocument.customXmlProperties+xml"/>
  <Override PartName="/customXml/itemProps1416.xml" ContentType="application/vnd.openxmlformats-officedocument.customXmlProperties+xml"/>
  <Override PartName="/customXml/itemProps1417.xml" ContentType="application/vnd.openxmlformats-officedocument.customXmlProperties+xml"/>
  <Override PartName="/customXml/itemProps1418.xml" ContentType="application/vnd.openxmlformats-officedocument.customXmlProperties+xml"/>
  <Override PartName="/customXml/itemProps1419.xml" ContentType="application/vnd.openxmlformats-officedocument.customXmlProperties+xml"/>
  <Override PartName="/customXml/itemProps1420.xml" ContentType="application/vnd.openxmlformats-officedocument.customXmlProperties+xml"/>
  <Override PartName="/customXml/itemProps1421.xml" ContentType="application/vnd.openxmlformats-officedocument.customXmlProperties+xml"/>
  <Override PartName="/customXml/itemProps1422.xml" ContentType="application/vnd.openxmlformats-officedocument.customXmlProperties+xml"/>
  <Override PartName="/customXml/itemProps1423.xml" ContentType="application/vnd.openxmlformats-officedocument.customXmlProperties+xml"/>
  <Override PartName="/customXml/itemProps1424.xml" ContentType="application/vnd.openxmlformats-officedocument.customXmlProperties+xml"/>
  <Override PartName="/customXml/itemProps1425.xml" ContentType="application/vnd.openxmlformats-officedocument.customXmlProperties+xml"/>
  <Override PartName="/customXml/itemProps1426.xml" ContentType="application/vnd.openxmlformats-officedocument.customXmlProperties+xml"/>
  <Override PartName="/customXml/itemProps1427.xml" ContentType="application/vnd.openxmlformats-officedocument.customXmlProperties+xml"/>
  <Override PartName="/customXml/itemProps1428.xml" ContentType="application/vnd.openxmlformats-officedocument.customXmlProperties+xml"/>
  <Override PartName="/customXml/itemProps1429.xml" ContentType="application/vnd.openxmlformats-officedocument.customXmlProperties+xml"/>
  <Override PartName="/customXml/itemProps1430.xml" ContentType="application/vnd.openxmlformats-officedocument.customXmlProperties+xml"/>
  <Override PartName="/customXml/itemProps1431.xml" ContentType="application/vnd.openxmlformats-officedocument.customXmlProperties+xml"/>
  <Override PartName="/customXml/itemProps1432.xml" ContentType="application/vnd.openxmlformats-officedocument.customXmlProperties+xml"/>
  <Override PartName="/customXml/itemProps1433.xml" ContentType="application/vnd.openxmlformats-officedocument.customXmlProperties+xml"/>
  <Override PartName="/customXml/itemProps1434.xml" ContentType="application/vnd.openxmlformats-officedocument.customXmlProperties+xml"/>
  <Override PartName="/customXml/itemProps1435.xml" ContentType="application/vnd.openxmlformats-officedocument.customXmlProperties+xml"/>
  <Override PartName="/customXml/itemProps1436.xml" ContentType="application/vnd.openxmlformats-officedocument.customXmlProperties+xml"/>
  <Override PartName="/customXml/itemProps1437.xml" ContentType="application/vnd.openxmlformats-officedocument.customXmlProperties+xml"/>
  <Override PartName="/customXml/itemProps1438.xml" ContentType="application/vnd.openxmlformats-officedocument.customXmlProperties+xml"/>
  <Override PartName="/customXml/itemProps1439.xml" ContentType="application/vnd.openxmlformats-officedocument.customXmlProperties+xml"/>
  <Override PartName="/customXml/itemProps1440.xml" ContentType="application/vnd.openxmlformats-officedocument.customXmlProperties+xml"/>
  <Override PartName="/customXml/itemProps1441.xml" ContentType="application/vnd.openxmlformats-officedocument.customXmlProperties+xml"/>
  <Override PartName="/customXml/itemProps1442.xml" ContentType="application/vnd.openxmlformats-officedocument.customXmlProperties+xml"/>
  <Override PartName="/customXml/itemProps1443.xml" ContentType="application/vnd.openxmlformats-officedocument.customXmlProperties+xml"/>
  <Override PartName="/customXml/itemProps1444.xml" ContentType="application/vnd.openxmlformats-officedocument.customXmlProperties+xml"/>
  <Override PartName="/customXml/itemProps1445.xml" ContentType="application/vnd.openxmlformats-officedocument.customXmlProperties+xml"/>
  <Override PartName="/customXml/itemProps1446.xml" ContentType="application/vnd.openxmlformats-officedocument.customXmlProperties+xml"/>
  <Override PartName="/customXml/itemProps1447.xml" ContentType="application/vnd.openxmlformats-officedocument.customXmlProperties+xml"/>
  <Override PartName="/customXml/itemProps1448.xml" ContentType="application/vnd.openxmlformats-officedocument.customXmlProperties+xml"/>
  <Override PartName="/customXml/itemProps1449.xml" ContentType="application/vnd.openxmlformats-officedocument.customXmlProperties+xml"/>
  <Override PartName="/customXml/itemProps1450.xml" ContentType="application/vnd.openxmlformats-officedocument.customXmlProperties+xml"/>
  <Override PartName="/customXml/itemProps1451.xml" ContentType="application/vnd.openxmlformats-officedocument.customXmlProperties+xml"/>
  <Override PartName="/customXml/itemProps1452.xml" ContentType="application/vnd.openxmlformats-officedocument.customXmlProperties+xml"/>
  <Override PartName="/customXml/itemProps1453.xml" ContentType="application/vnd.openxmlformats-officedocument.customXmlProperties+xml"/>
  <Override PartName="/customXml/itemProps1454.xml" ContentType="application/vnd.openxmlformats-officedocument.customXmlProperties+xml"/>
  <Override PartName="/customXml/itemProps1455.xml" ContentType="application/vnd.openxmlformats-officedocument.customXmlProperties+xml"/>
  <Override PartName="/customXml/itemProps1456.xml" ContentType="application/vnd.openxmlformats-officedocument.customXmlProperties+xml"/>
  <Override PartName="/customXml/itemProps1457.xml" ContentType="application/vnd.openxmlformats-officedocument.customXmlProperties+xml"/>
  <Override PartName="/customXml/itemProps1458.xml" ContentType="application/vnd.openxmlformats-officedocument.customXmlProperties+xml"/>
  <Override PartName="/customXml/itemProps1459.xml" ContentType="application/vnd.openxmlformats-officedocument.customXmlProperties+xml"/>
  <Override PartName="/customXml/itemProps1460.xml" ContentType="application/vnd.openxmlformats-officedocument.customXmlProperties+xml"/>
  <Override PartName="/customXml/itemProps1461.xml" ContentType="application/vnd.openxmlformats-officedocument.customXmlProperties+xml"/>
  <Override PartName="/customXml/itemProps1462.xml" ContentType="application/vnd.openxmlformats-officedocument.customXmlProperties+xml"/>
  <Override PartName="/customXml/itemProps1463.xml" ContentType="application/vnd.openxmlformats-officedocument.customXmlProperties+xml"/>
  <Override PartName="/customXml/itemProps1464.xml" ContentType="application/vnd.openxmlformats-officedocument.customXmlProperties+xml"/>
  <Override PartName="/customXml/itemProps1465.xml" ContentType="application/vnd.openxmlformats-officedocument.customXmlProperties+xml"/>
  <Override PartName="/customXml/itemProps1466.xml" ContentType="application/vnd.openxmlformats-officedocument.customXmlProperties+xml"/>
  <Override PartName="/customXml/itemProps1467.xml" ContentType="application/vnd.openxmlformats-officedocument.customXmlProperties+xml"/>
  <Override PartName="/customXml/itemProps1468.xml" ContentType="application/vnd.openxmlformats-officedocument.customXmlProperties+xml"/>
  <Override PartName="/customXml/itemProps1469.xml" ContentType="application/vnd.openxmlformats-officedocument.customXmlProperties+xml"/>
  <Override PartName="/customXml/itemProps1470.xml" ContentType="application/vnd.openxmlformats-officedocument.customXmlProperties+xml"/>
  <Override PartName="/customXml/itemProps1471.xml" ContentType="application/vnd.openxmlformats-officedocument.customXmlProperties+xml"/>
  <Override PartName="/customXml/itemProps1472.xml" ContentType="application/vnd.openxmlformats-officedocument.customXmlProperties+xml"/>
  <Override PartName="/customXml/itemProps1473.xml" ContentType="application/vnd.openxmlformats-officedocument.customXmlProperties+xml"/>
  <Override PartName="/customXml/itemProps1474.xml" ContentType="application/vnd.openxmlformats-officedocument.customXmlProperties+xml"/>
  <Override PartName="/customXml/itemProps1475.xml" ContentType="application/vnd.openxmlformats-officedocument.customXmlProperties+xml"/>
  <Override PartName="/customXml/itemProps1476.xml" ContentType="application/vnd.openxmlformats-officedocument.customXmlProperties+xml"/>
  <Override PartName="/customXml/itemProps1477.xml" ContentType="application/vnd.openxmlformats-officedocument.customXmlProperties+xml"/>
  <Override PartName="/customXml/itemProps1478.xml" ContentType="application/vnd.openxmlformats-officedocument.customXmlProperties+xml"/>
  <Override PartName="/customXml/itemProps1479.xml" ContentType="application/vnd.openxmlformats-officedocument.customXmlProperties+xml"/>
  <Override PartName="/customXml/itemProps1480.xml" ContentType="application/vnd.openxmlformats-officedocument.customXmlProperties+xml"/>
  <Override PartName="/customXml/itemProps1481.xml" ContentType="application/vnd.openxmlformats-officedocument.customXmlProperties+xml"/>
  <Override PartName="/customXml/itemProps1482.xml" ContentType="application/vnd.openxmlformats-officedocument.customXmlProperties+xml"/>
  <Override PartName="/customXml/itemProps1483.xml" ContentType="application/vnd.openxmlformats-officedocument.customXmlProperties+xml"/>
  <Override PartName="/customXml/itemProps1484.xml" ContentType="application/vnd.openxmlformats-officedocument.customXmlProperties+xml"/>
  <Override PartName="/customXml/itemProps1485.xml" ContentType="application/vnd.openxmlformats-officedocument.customXmlProperties+xml"/>
  <Override PartName="/customXml/itemProps1486.xml" ContentType="application/vnd.openxmlformats-officedocument.customXmlProperties+xml"/>
  <Override PartName="/customXml/itemProps1487.xml" ContentType="application/vnd.openxmlformats-officedocument.customXmlProperties+xml"/>
  <Override PartName="/customXml/itemProps1488.xml" ContentType="application/vnd.openxmlformats-officedocument.customXmlProperties+xml"/>
  <Override PartName="/customXml/itemProps1489.xml" ContentType="application/vnd.openxmlformats-officedocument.customXmlProperties+xml"/>
  <Override PartName="/customXml/itemProps1490.xml" ContentType="application/vnd.openxmlformats-officedocument.customXmlProperties+xml"/>
  <Override PartName="/customXml/itemProps1491.xml" ContentType="application/vnd.openxmlformats-officedocument.customXmlProperties+xml"/>
  <Override PartName="/customXml/itemProps1492.xml" ContentType="application/vnd.openxmlformats-officedocument.customXmlProperties+xml"/>
  <Override PartName="/customXml/itemProps1493.xml" ContentType="application/vnd.openxmlformats-officedocument.customXmlProperties+xml"/>
  <Override PartName="/customXml/itemProps1494.xml" ContentType="application/vnd.openxmlformats-officedocument.customXmlProperties+xml"/>
  <Override PartName="/customXml/itemProps1495.xml" ContentType="application/vnd.openxmlformats-officedocument.customXmlProperties+xml"/>
  <Override PartName="/customXml/itemProps1496.xml" ContentType="application/vnd.openxmlformats-officedocument.customXmlProperties+xml"/>
  <Override PartName="/customXml/itemProps1497.xml" ContentType="application/vnd.openxmlformats-officedocument.customXmlProperties+xml"/>
  <Override PartName="/customXml/itemProps1498.xml" ContentType="application/vnd.openxmlformats-officedocument.customXmlProperties+xml"/>
  <Override PartName="/customXml/itemProps1499.xml" ContentType="application/vnd.openxmlformats-officedocument.customXmlProperties+xml"/>
  <Override PartName="/customXml/itemProps1500.xml" ContentType="application/vnd.openxmlformats-officedocument.customXmlProperties+xml"/>
  <Override PartName="/customXml/itemProps1501.xml" ContentType="application/vnd.openxmlformats-officedocument.customXmlProperties+xml"/>
  <Override PartName="/customXml/itemProps1502.xml" ContentType="application/vnd.openxmlformats-officedocument.customXmlProperties+xml"/>
  <Override PartName="/customXml/itemProps1503.xml" ContentType="application/vnd.openxmlformats-officedocument.customXmlProperties+xml"/>
  <Override PartName="/customXml/itemProps1504.xml" ContentType="application/vnd.openxmlformats-officedocument.customXmlProperties+xml"/>
  <Override PartName="/customXml/itemProps1505.xml" ContentType="application/vnd.openxmlformats-officedocument.customXmlProperties+xml"/>
  <Override PartName="/customXml/itemProps1506.xml" ContentType="application/vnd.openxmlformats-officedocument.customXmlProperties+xml"/>
  <Override PartName="/customXml/itemProps1507.xml" ContentType="application/vnd.openxmlformats-officedocument.customXmlProperties+xml"/>
  <Override PartName="/customXml/itemProps1508.xml" ContentType="application/vnd.openxmlformats-officedocument.customXmlProperties+xml"/>
  <Override PartName="/customXml/itemProps1509.xml" ContentType="application/vnd.openxmlformats-officedocument.customXmlProperties+xml"/>
  <Override PartName="/customXml/itemProps1510.xml" ContentType="application/vnd.openxmlformats-officedocument.customXmlProperties+xml"/>
  <Override PartName="/customXml/itemProps1511.xml" ContentType="application/vnd.openxmlformats-officedocument.customXmlProperties+xml"/>
  <Override PartName="/customXml/itemProps1512.xml" ContentType="application/vnd.openxmlformats-officedocument.customXmlProperties+xml"/>
  <Override PartName="/customXml/itemProps1513.xml" ContentType="application/vnd.openxmlformats-officedocument.customXmlProperties+xml"/>
  <Override PartName="/customXml/itemProps1514.xml" ContentType="application/vnd.openxmlformats-officedocument.customXmlProperties+xml"/>
  <Override PartName="/customXml/itemProps1515.xml" ContentType="application/vnd.openxmlformats-officedocument.customXmlProperties+xml"/>
  <Override PartName="/customXml/itemProps1516.xml" ContentType="application/vnd.openxmlformats-officedocument.customXmlProperties+xml"/>
  <Override PartName="/customXml/itemProps1517.xml" ContentType="application/vnd.openxmlformats-officedocument.customXmlProperties+xml"/>
  <Override PartName="/customXml/itemProps1518.xml" ContentType="application/vnd.openxmlformats-officedocument.customXmlProperties+xml"/>
  <Override PartName="/customXml/itemProps1519.xml" ContentType="application/vnd.openxmlformats-officedocument.customXmlProperties+xml"/>
  <Override PartName="/customXml/itemProps1520.xml" ContentType="application/vnd.openxmlformats-officedocument.customXmlProperties+xml"/>
  <Override PartName="/customXml/itemProps1521.xml" ContentType="application/vnd.openxmlformats-officedocument.customXmlProperties+xml"/>
  <Override PartName="/customXml/itemProps1522.xml" ContentType="application/vnd.openxmlformats-officedocument.customXmlProperties+xml"/>
  <Override PartName="/customXml/itemProps1523.xml" ContentType="application/vnd.openxmlformats-officedocument.customXmlProperties+xml"/>
  <Override PartName="/customXml/itemProps1524.xml" ContentType="application/vnd.openxmlformats-officedocument.customXmlProperties+xml"/>
  <Override PartName="/customXml/itemProps1525.xml" ContentType="application/vnd.openxmlformats-officedocument.customXmlProperties+xml"/>
  <Override PartName="/customXml/itemProps1526.xml" ContentType="application/vnd.openxmlformats-officedocument.customXmlProperties+xml"/>
  <Override PartName="/customXml/itemProps1527.xml" ContentType="application/vnd.openxmlformats-officedocument.customXmlProperties+xml"/>
  <Override PartName="/customXml/itemProps1528.xml" ContentType="application/vnd.openxmlformats-officedocument.customXmlProperties+xml"/>
  <Override PartName="/customXml/itemProps1529.xml" ContentType="application/vnd.openxmlformats-officedocument.customXmlProperties+xml"/>
  <Override PartName="/customXml/itemProps1530.xml" ContentType="application/vnd.openxmlformats-officedocument.customXmlProperties+xml"/>
  <Override PartName="/customXml/itemProps1531.xml" ContentType="application/vnd.openxmlformats-officedocument.customXmlProperties+xml"/>
  <Override PartName="/customXml/itemProps1532.xml" ContentType="application/vnd.openxmlformats-officedocument.customXmlProperties+xml"/>
  <Override PartName="/customXml/itemProps1533.xml" ContentType="application/vnd.openxmlformats-officedocument.customXmlProperties+xml"/>
  <Override PartName="/customXml/itemProps1534.xml" ContentType="application/vnd.openxmlformats-officedocument.customXmlProperties+xml"/>
  <Override PartName="/customXml/itemProps1535.xml" ContentType="application/vnd.openxmlformats-officedocument.customXmlProperties+xml"/>
  <Override PartName="/customXml/itemProps1536.xml" ContentType="application/vnd.openxmlformats-officedocument.customXmlProperties+xml"/>
  <Override PartName="/customXml/itemProps1537.xml" ContentType="application/vnd.openxmlformats-officedocument.customXmlProperties+xml"/>
  <Override PartName="/customXml/itemProps1538.xml" ContentType="application/vnd.openxmlformats-officedocument.customXmlProperties+xml"/>
  <Override PartName="/customXml/itemProps1539.xml" ContentType="application/vnd.openxmlformats-officedocument.customXmlProperties+xml"/>
  <Override PartName="/customXml/itemProps1540.xml" ContentType="application/vnd.openxmlformats-officedocument.customXmlProperties+xml"/>
  <Override PartName="/customXml/itemProps1541.xml" ContentType="application/vnd.openxmlformats-officedocument.customXmlProperties+xml"/>
  <Override PartName="/customXml/itemProps1542.xml" ContentType="application/vnd.openxmlformats-officedocument.customXmlProperties+xml"/>
  <Override PartName="/customXml/itemProps1543.xml" ContentType="application/vnd.openxmlformats-officedocument.customXmlProperties+xml"/>
  <Override PartName="/customXml/itemProps1544.xml" ContentType="application/vnd.openxmlformats-officedocument.customXmlProperties+xml"/>
  <Override PartName="/customXml/itemProps1545.xml" ContentType="application/vnd.openxmlformats-officedocument.customXmlProperties+xml"/>
  <Override PartName="/customXml/itemProps1546.xml" ContentType="application/vnd.openxmlformats-officedocument.customXmlProperties+xml"/>
  <Override PartName="/customXml/itemProps1547.xml" ContentType="application/vnd.openxmlformats-officedocument.customXmlProperties+xml"/>
  <Override PartName="/customXml/itemProps1548.xml" ContentType="application/vnd.openxmlformats-officedocument.customXmlProperties+xml"/>
  <Override PartName="/customXml/itemProps1549.xml" ContentType="application/vnd.openxmlformats-officedocument.customXmlProperties+xml"/>
  <Override PartName="/customXml/itemProps1550.xml" ContentType="application/vnd.openxmlformats-officedocument.customXmlProperties+xml"/>
  <Override PartName="/customXml/itemProps1551.xml" ContentType="application/vnd.openxmlformats-officedocument.customXmlProperties+xml"/>
  <Override PartName="/customXml/itemProps1552.xml" ContentType="application/vnd.openxmlformats-officedocument.customXmlProperties+xml"/>
  <Override PartName="/customXml/itemProps1553.xml" ContentType="application/vnd.openxmlformats-officedocument.customXmlProperties+xml"/>
  <Override PartName="/customXml/itemProps1554.xml" ContentType="application/vnd.openxmlformats-officedocument.customXmlProperties+xml"/>
  <Override PartName="/customXml/itemProps1555.xml" ContentType="application/vnd.openxmlformats-officedocument.customXmlProperties+xml"/>
  <Override PartName="/customXml/itemProps1556.xml" ContentType="application/vnd.openxmlformats-officedocument.customXmlProperties+xml"/>
  <Override PartName="/customXml/itemProps1557.xml" ContentType="application/vnd.openxmlformats-officedocument.customXmlProperties+xml"/>
  <Override PartName="/customXml/itemProps1558.xml" ContentType="application/vnd.openxmlformats-officedocument.customXmlProperties+xml"/>
  <Override PartName="/customXml/itemProps1559.xml" ContentType="application/vnd.openxmlformats-officedocument.customXmlProperties+xml"/>
  <Override PartName="/customXml/itemProps1560.xml" ContentType="application/vnd.openxmlformats-officedocument.customXmlProperties+xml"/>
  <Override PartName="/customXml/itemProps1561.xml" ContentType="application/vnd.openxmlformats-officedocument.customXmlProperties+xml"/>
  <Override PartName="/customXml/itemProps1562.xml" ContentType="application/vnd.openxmlformats-officedocument.customXmlProperties+xml"/>
  <Override PartName="/customXml/itemProps1563.xml" ContentType="application/vnd.openxmlformats-officedocument.customXmlProperties+xml"/>
  <Override PartName="/customXml/itemProps1564.xml" ContentType="application/vnd.openxmlformats-officedocument.customXmlProperties+xml"/>
  <Override PartName="/customXml/itemProps1565.xml" ContentType="application/vnd.openxmlformats-officedocument.customXmlProperties+xml"/>
  <Override PartName="/customXml/itemProps1566.xml" ContentType="application/vnd.openxmlformats-officedocument.customXmlProperties+xml"/>
  <Override PartName="/customXml/itemProps1567.xml" ContentType="application/vnd.openxmlformats-officedocument.customXmlProperties+xml"/>
  <Override PartName="/customXml/itemProps1568.xml" ContentType="application/vnd.openxmlformats-officedocument.customXmlProperties+xml"/>
  <Override PartName="/customXml/itemProps1569.xml" ContentType="application/vnd.openxmlformats-officedocument.customXmlProperties+xml"/>
  <Override PartName="/customXml/itemProps1570.xml" ContentType="application/vnd.openxmlformats-officedocument.customXmlProperties+xml"/>
  <Override PartName="/customXml/itemProps1571.xml" ContentType="application/vnd.openxmlformats-officedocument.customXmlProperties+xml"/>
  <Override PartName="/customXml/itemProps1572.xml" ContentType="application/vnd.openxmlformats-officedocument.customXmlProperties+xml"/>
  <Override PartName="/customXml/itemProps1573.xml" ContentType="application/vnd.openxmlformats-officedocument.customXmlProperties+xml"/>
  <Override PartName="/customXml/itemProps1574.xml" ContentType="application/vnd.openxmlformats-officedocument.customXmlProperties+xml"/>
  <Override PartName="/customXml/itemProps1575.xml" ContentType="application/vnd.openxmlformats-officedocument.customXmlProperties+xml"/>
  <Override PartName="/customXml/itemProps1576.xml" ContentType="application/vnd.openxmlformats-officedocument.customXmlProperties+xml"/>
  <Override PartName="/customXml/itemProps1577.xml" ContentType="application/vnd.openxmlformats-officedocument.customXmlProperties+xml"/>
  <Override PartName="/customXml/itemProps1578.xml" ContentType="application/vnd.openxmlformats-officedocument.customXmlProperties+xml"/>
  <Override PartName="/customXml/itemProps1579.xml" ContentType="application/vnd.openxmlformats-officedocument.customXmlProperties+xml"/>
  <Override PartName="/customXml/itemProps1580.xml" ContentType="application/vnd.openxmlformats-officedocument.customXmlProperties+xml"/>
  <Override PartName="/customXml/itemProps1581.xml" ContentType="application/vnd.openxmlformats-officedocument.customXmlProperties+xml"/>
  <Override PartName="/customXml/itemProps1582.xml" ContentType="application/vnd.openxmlformats-officedocument.customXmlProperties+xml"/>
  <Override PartName="/customXml/itemProps1583.xml" ContentType="application/vnd.openxmlformats-officedocument.customXmlProperties+xml"/>
  <Override PartName="/customXml/itemProps1584.xml" ContentType="application/vnd.openxmlformats-officedocument.customXmlProperties+xml"/>
  <Override PartName="/customXml/itemProps1585.xml" ContentType="application/vnd.openxmlformats-officedocument.customXmlProperties+xml"/>
  <Override PartName="/customXml/itemProps1586.xml" ContentType="application/vnd.openxmlformats-officedocument.customXmlProperties+xml"/>
  <Override PartName="/customXml/itemProps1587.xml" ContentType="application/vnd.openxmlformats-officedocument.customXmlProperties+xml"/>
  <Override PartName="/customXml/itemProps1588.xml" ContentType="application/vnd.openxmlformats-officedocument.customXmlProperties+xml"/>
  <Override PartName="/customXml/itemProps1589.xml" ContentType="application/vnd.openxmlformats-officedocument.customXmlProperties+xml"/>
  <Override PartName="/customXml/itemProps1590.xml" ContentType="application/vnd.openxmlformats-officedocument.customXmlProperties+xml"/>
  <Override PartName="/customXml/itemProps1591.xml" ContentType="application/vnd.openxmlformats-officedocument.customXmlProperties+xml"/>
  <Override PartName="/customXml/itemProps1592.xml" ContentType="application/vnd.openxmlformats-officedocument.customXmlProperties+xml"/>
  <Override PartName="/customXml/itemProps1593.xml" ContentType="application/vnd.openxmlformats-officedocument.customXmlProperties+xml"/>
  <Override PartName="/customXml/itemProps1594.xml" ContentType="application/vnd.openxmlformats-officedocument.customXmlProperties+xml"/>
  <Override PartName="/customXml/itemProps1595.xml" ContentType="application/vnd.openxmlformats-officedocument.customXmlProperties+xml"/>
  <Override PartName="/customXml/itemProps1596.xml" ContentType="application/vnd.openxmlformats-officedocument.customXmlProperties+xml"/>
  <Override PartName="/customXml/itemProps1597.xml" ContentType="application/vnd.openxmlformats-officedocument.customXmlProperties+xml"/>
  <Override PartName="/customXml/itemProps1598.xml" ContentType="application/vnd.openxmlformats-officedocument.customXmlProperties+xml"/>
  <Override PartName="/customXml/itemProps1599.xml" ContentType="application/vnd.openxmlformats-officedocument.customXmlProperties+xml"/>
  <Override PartName="/customXml/itemProps1600.xml" ContentType="application/vnd.openxmlformats-officedocument.customXmlProperties+xml"/>
  <Override PartName="/customXml/itemProps1601.xml" ContentType="application/vnd.openxmlformats-officedocument.customXmlProperties+xml"/>
  <Override PartName="/customXml/itemProps1602.xml" ContentType="application/vnd.openxmlformats-officedocument.customXmlProperties+xml"/>
  <Override PartName="/customXml/itemProps1603.xml" ContentType="application/vnd.openxmlformats-officedocument.customXmlProperties+xml"/>
  <Override PartName="/customXml/itemProps1604.xml" ContentType="application/vnd.openxmlformats-officedocument.customXmlProperties+xml"/>
  <Override PartName="/customXml/itemProps1605.xml" ContentType="application/vnd.openxmlformats-officedocument.customXmlProperties+xml"/>
  <Override PartName="/customXml/itemProps1606.xml" ContentType="application/vnd.openxmlformats-officedocument.customXmlProperties+xml"/>
  <Override PartName="/customXml/itemProps1607.xml" ContentType="application/vnd.openxmlformats-officedocument.customXmlProperties+xml"/>
  <Override PartName="/customXml/itemProps1608.xml" ContentType="application/vnd.openxmlformats-officedocument.customXmlProperties+xml"/>
  <Override PartName="/customXml/itemProps1609.xml" ContentType="application/vnd.openxmlformats-officedocument.customXmlProperties+xml"/>
  <Override PartName="/customXml/itemProps1610.xml" ContentType="application/vnd.openxmlformats-officedocument.customXmlProperties+xml"/>
  <Override PartName="/customXml/itemProps1611.xml" ContentType="application/vnd.openxmlformats-officedocument.customXmlProperties+xml"/>
  <Override PartName="/customXml/itemProps1612.xml" ContentType="application/vnd.openxmlformats-officedocument.customXmlProperties+xml"/>
  <Override PartName="/customXml/itemProps1613.xml" ContentType="application/vnd.openxmlformats-officedocument.customXmlProperties+xml"/>
  <Override PartName="/customXml/itemProps1614.xml" ContentType="application/vnd.openxmlformats-officedocument.customXmlProperties+xml"/>
  <Override PartName="/customXml/itemProps1615.xml" ContentType="application/vnd.openxmlformats-officedocument.customXmlProperties+xml"/>
  <Override PartName="/customXml/itemProps1616.xml" ContentType="application/vnd.openxmlformats-officedocument.customXmlProperties+xml"/>
  <Override PartName="/customXml/itemProps1617.xml" ContentType="application/vnd.openxmlformats-officedocument.customXmlProperties+xml"/>
  <Override PartName="/customXml/itemProps1618.xml" ContentType="application/vnd.openxmlformats-officedocument.customXmlProperties+xml"/>
  <Override PartName="/customXml/itemProps1619.xml" ContentType="application/vnd.openxmlformats-officedocument.customXmlProperties+xml"/>
  <Override PartName="/customXml/itemProps1620.xml" ContentType="application/vnd.openxmlformats-officedocument.customXmlProperties+xml"/>
  <Override PartName="/customXml/itemProps1621.xml" ContentType="application/vnd.openxmlformats-officedocument.customXmlProperties+xml"/>
  <Override PartName="/customXml/itemProps1622.xml" ContentType="application/vnd.openxmlformats-officedocument.customXmlProperties+xml"/>
  <Override PartName="/customXml/itemProps1623.xml" ContentType="application/vnd.openxmlformats-officedocument.customXmlProperties+xml"/>
  <Override PartName="/customXml/itemProps1624.xml" ContentType="application/vnd.openxmlformats-officedocument.customXmlProperties+xml"/>
  <Override PartName="/customXml/itemProps1625.xml" ContentType="application/vnd.openxmlformats-officedocument.customXmlProperties+xml"/>
  <Override PartName="/customXml/itemProps1626.xml" ContentType="application/vnd.openxmlformats-officedocument.customXmlProperties+xml"/>
  <Override PartName="/customXml/itemProps1627.xml" ContentType="application/vnd.openxmlformats-officedocument.customXmlProperties+xml"/>
  <Override PartName="/customXml/itemProps1628.xml" ContentType="application/vnd.openxmlformats-officedocument.customXmlProperties+xml"/>
  <Override PartName="/customXml/itemProps1629.xml" ContentType="application/vnd.openxmlformats-officedocument.customXmlProperties+xml"/>
  <Override PartName="/customXml/itemProps1630.xml" ContentType="application/vnd.openxmlformats-officedocument.customXmlProperties+xml"/>
  <Override PartName="/customXml/itemProps1631.xml" ContentType="application/vnd.openxmlformats-officedocument.customXmlProperties+xml"/>
  <Override PartName="/customXml/itemProps1632.xml" ContentType="application/vnd.openxmlformats-officedocument.customXmlProperties+xml"/>
  <Override PartName="/customXml/itemProps1633.xml" ContentType="application/vnd.openxmlformats-officedocument.customXmlProperties+xml"/>
  <Override PartName="/customXml/itemProps1634.xml" ContentType="application/vnd.openxmlformats-officedocument.customXmlProperties+xml"/>
  <Override PartName="/customXml/itemProps1635.xml" ContentType="application/vnd.openxmlformats-officedocument.customXmlProperties+xml"/>
  <Override PartName="/customXml/itemProps1636.xml" ContentType="application/vnd.openxmlformats-officedocument.customXmlProperties+xml"/>
  <Override PartName="/customXml/itemProps1637.xml" ContentType="application/vnd.openxmlformats-officedocument.customXmlProperties+xml"/>
  <Override PartName="/customXml/itemProps1638.xml" ContentType="application/vnd.openxmlformats-officedocument.customXmlProperties+xml"/>
  <Override PartName="/customXml/itemProps1639.xml" ContentType="application/vnd.openxmlformats-officedocument.customXmlProperties+xml"/>
  <Override PartName="/customXml/itemProps1640.xml" ContentType="application/vnd.openxmlformats-officedocument.customXmlProperties+xml"/>
  <Override PartName="/customXml/itemProps1641.xml" ContentType="application/vnd.openxmlformats-officedocument.customXmlProperties+xml"/>
  <Override PartName="/customXml/itemProps1642.xml" ContentType="application/vnd.openxmlformats-officedocument.customXmlProperties+xml"/>
  <Override PartName="/customXml/itemProps1643.xml" ContentType="application/vnd.openxmlformats-officedocument.customXmlProperties+xml"/>
  <Override PartName="/customXml/itemProps1644.xml" ContentType="application/vnd.openxmlformats-officedocument.customXmlProperties+xml"/>
  <Override PartName="/customXml/itemProps1645.xml" ContentType="application/vnd.openxmlformats-officedocument.customXmlProperties+xml"/>
  <Override PartName="/customXml/itemProps1646.xml" ContentType="application/vnd.openxmlformats-officedocument.customXmlProperties+xml"/>
  <Override PartName="/customXml/itemProps1647.xml" ContentType="application/vnd.openxmlformats-officedocument.customXmlProperties+xml"/>
  <Override PartName="/customXml/itemProps1648.xml" ContentType="application/vnd.openxmlformats-officedocument.customXmlProperties+xml"/>
  <Override PartName="/customXml/itemProps1649.xml" ContentType="application/vnd.openxmlformats-officedocument.customXmlProperties+xml"/>
  <Override PartName="/customXml/itemProps1650.xml" ContentType="application/vnd.openxmlformats-officedocument.customXmlProperties+xml"/>
  <Override PartName="/customXml/itemProps1651.xml" ContentType="application/vnd.openxmlformats-officedocument.customXmlProperties+xml"/>
  <Override PartName="/customXml/itemProps1652.xml" ContentType="application/vnd.openxmlformats-officedocument.customXmlProperties+xml"/>
  <Override PartName="/customXml/itemProps1653.xml" ContentType="application/vnd.openxmlformats-officedocument.customXmlProperties+xml"/>
  <Override PartName="/customXml/itemProps1654.xml" ContentType="application/vnd.openxmlformats-officedocument.customXmlProperties+xml"/>
  <Override PartName="/customXml/itemProps1655.xml" ContentType="application/vnd.openxmlformats-officedocument.customXmlProperties+xml"/>
  <Override PartName="/customXml/itemProps1656.xml" ContentType="application/vnd.openxmlformats-officedocument.customXmlProperties+xml"/>
  <Override PartName="/customXml/itemProps1657.xml" ContentType="application/vnd.openxmlformats-officedocument.customXmlProperties+xml"/>
  <Override PartName="/customXml/itemProps1658.xml" ContentType="application/vnd.openxmlformats-officedocument.customXmlProperties+xml"/>
  <Override PartName="/customXml/itemProps1659.xml" ContentType="application/vnd.openxmlformats-officedocument.customXmlProperties+xml"/>
  <Override PartName="/customXml/itemProps1660.xml" ContentType="application/vnd.openxmlformats-officedocument.customXmlProperties+xml"/>
  <Override PartName="/customXml/itemProps1661.xml" ContentType="application/vnd.openxmlformats-officedocument.customXmlProperties+xml"/>
  <Override PartName="/customXml/itemProps1662.xml" ContentType="application/vnd.openxmlformats-officedocument.customXmlProperties+xml"/>
  <Override PartName="/customXml/itemProps1663.xml" ContentType="application/vnd.openxmlformats-officedocument.customXmlProperties+xml"/>
  <Override PartName="/customXml/itemProps1664.xml" ContentType="application/vnd.openxmlformats-officedocument.customXmlProperties+xml"/>
  <Override PartName="/customXml/itemProps1665.xml" ContentType="application/vnd.openxmlformats-officedocument.customXmlProperties+xml"/>
  <Override PartName="/customXml/itemProps1666.xml" ContentType="application/vnd.openxmlformats-officedocument.customXmlProperties+xml"/>
  <Override PartName="/customXml/itemProps1667.xml" ContentType="application/vnd.openxmlformats-officedocument.customXmlProperties+xml"/>
  <Override PartName="/customXml/itemProps1668.xml" ContentType="application/vnd.openxmlformats-officedocument.customXmlProperties+xml"/>
  <Override PartName="/customXml/itemProps1669.xml" ContentType="application/vnd.openxmlformats-officedocument.customXmlProperties+xml"/>
  <Override PartName="/customXml/itemProps1670.xml" ContentType="application/vnd.openxmlformats-officedocument.customXmlProperties+xml"/>
  <Override PartName="/customXml/itemProps1671.xml" ContentType="application/vnd.openxmlformats-officedocument.customXmlProperties+xml"/>
  <Override PartName="/customXml/itemProps1672.xml" ContentType="application/vnd.openxmlformats-officedocument.customXmlProperties+xml"/>
  <Override PartName="/customXml/itemProps1673.xml" ContentType="application/vnd.openxmlformats-officedocument.customXmlProperties+xml"/>
  <Override PartName="/customXml/itemProps1674.xml" ContentType="application/vnd.openxmlformats-officedocument.customXmlProperties+xml"/>
  <Override PartName="/customXml/itemProps1675.xml" ContentType="application/vnd.openxmlformats-officedocument.customXmlProperties+xml"/>
  <Override PartName="/customXml/itemProps1676.xml" ContentType="application/vnd.openxmlformats-officedocument.customXmlProperties+xml"/>
  <Override PartName="/customXml/itemProps1677.xml" ContentType="application/vnd.openxmlformats-officedocument.customXmlProperties+xml"/>
  <Override PartName="/customXml/itemProps1678.xml" ContentType="application/vnd.openxmlformats-officedocument.customXmlProperties+xml"/>
  <Override PartName="/customXml/itemProps1679.xml" ContentType="application/vnd.openxmlformats-officedocument.customXmlProperties+xml"/>
  <Override PartName="/customXml/itemProps1680.xml" ContentType="application/vnd.openxmlformats-officedocument.customXmlProperties+xml"/>
  <Override PartName="/customXml/itemProps1681.xml" ContentType="application/vnd.openxmlformats-officedocument.customXmlProperties+xml"/>
  <Override PartName="/customXml/itemProps1682.xml" ContentType="application/vnd.openxmlformats-officedocument.customXmlProperties+xml"/>
  <Override PartName="/customXml/itemProps1683.xml" ContentType="application/vnd.openxmlformats-officedocument.customXmlProperties+xml"/>
  <Override PartName="/customXml/itemProps1684.xml" ContentType="application/vnd.openxmlformats-officedocument.customXmlProperties+xml"/>
  <Override PartName="/customXml/itemProps1685.xml" ContentType="application/vnd.openxmlformats-officedocument.customXmlProperties+xml"/>
  <Override PartName="/customXml/itemProps1686.xml" ContentType="application/vnd.openxmlformats-officedocument.customXmlProperties+xml"/>
  <Override PartName="/customXml/itemProps1687.xml" ContentType="application/vnd.openxmlformats-officedocument.customXmlProperties+xml"/>
  <Override PartName="/customXml/itemProps1688.xml" ContentType="application/vnd.openxmlformats-officedocument.customXmlProperties+xml"/>
  <Override PartName="/customXml/itemProps1689.xml" ContentType="application/vnd.openxmlformats-officedocument.customXmlProperties+xml"/>
  <Override PartName="/customXml/itemProps1690.xml" ContentType="application/vnd.openxmlformats-officedocument.customXmlProperties+xml"/>
  <Override PartName="/customXml/itemProps1691.xml" ContentType="application/vnd.openxmlformats-officedocument.customXmlProperties+xml"/>
  <Override PartName="/customXml/itemProps1692.xml" ContentType="application/vnd.openxmlformats-officedocument.customXmlProperties+xml"/>
  <Override PartName="/customXml/itemProps1693.xml" ContentType="application/vnd.openxmlformats-officedocument.customXmlProperties+xml"/>
  <Override PartName="/customXml/itemProps1694.xml" ContentType="application/vnd.openxmlformats-officedocument.customXmlProperties+xml"/>
  <Override PartName="/customXml/itemProps1695.xml" ContentType="application/vnd.openxmlformats-officedocument.customXmlProperties+xml"/>
  <Override PartName="/customXml/itemProps1696.xml" ContentType="application/vnd.openxmlformats-officedocument.customXmlProperties+xml"/>
  <Override PartName="/customXml/itemProps1697.xml" ContentType="application/vnd.openxmlformats-officedocument.customXmlProperties+xml"/>
  <Override PartName="/customXml/itemProps1698.xml" ContentType="application/vnd.openxmlformats-officedocument.customXmlProperties+xml"/>
  <Override PartName="/customXml/itemProps1699.xml" ContentType="application/vnd.openxmlformats-officedocument.customXmlProperties+xml"/>
  <Override PartName="/customXml/itemProps1700.xml" ContentType="application/vnd.openxmlformats-officedocument.customXmlProperties+xml"/>
  <Override PartName="/customXml/itemProps1701.xml" ContentType="application/vnd.openxmlformats-officedocument.customXmlProperties+xml"/>
  <Override PartName="/customXml/itemProps1702.xml" ContentType="application/vnd.openxmlformats-officedocument.customXmlProperties+xml"/>
  <Override PartName="/customXml/itemProps1703.xml" ContentType="application/vnd.openxmlformats-officedocument.customXmlProperties+xml"/>
  <Override PartName="/customXml/itemProps1704.xml" ContentType="application/vnd.openxmlformats-officedocument.customXmlProperties+xml"/>
  <Override PartName="/customXml/itemProps1705.xml" ContentType="application/vnd.openxmlformats-officedocument.customXmlProperties+xml"/>
  <Override PartName="/customXml/itemProps1706.xml" ContentType="application/vnd.openxmlformats-officedocument.customXmlProperties+xml"/>
  <Override PartName="/customXml/itemProps1707.xml" ContentType="application/vnd.openxmlformats-officedocument.customXmlProperties+xml"/>
  <Override PartName="/customXml/itemProps1708.xml" ContentType="application/vnd.openxmlformats-officedocument.customXmlProperties+xml"/>
  <Override PartName="/customXml/itemProps1709.xml" ContentType="application/vnd.openxmlformats-officedocument.customXmlProperties+xml"/>
  <Override PartName="/customXml/itemProps1710.xml" ContentType="application/vnd.openxmlformats-officedocument.customXmlProperties+xml"/>
  <Override PartName="/customXml/itemProps1711.xml" ContentType="application/vnd.openxmlformats-officedocument.customXmlProperties+xml"/>
  <Override PartName="/customXml/itemProps1712.xml" ContentType="application/vnd.openxmlformats-officedocument.customXmlProperties+xml"/>
  <Override PartName="/customXml/itemProps1713.xml" ContentType="application/vnd.openxmlformats-officedocument.customXmlProperties+xml"/>
  <Override PartName="/customXml/itemProps1714.xml" ContentType="application/vnd.openxmlformats-officedocument.customXmlProperties+xml"/>
  <Override PartName="/customXml/itemProps1715.xml" ContentType="application/vnd.openxmlformats-officedocument.customXmlProperties+xml"/>
  <Override PartName="/customXml/itemProps1716.xml" ContentType="application/vnd.openxmlformats-officedocument.customXmlProperties+xml"/>
  <Override PartName="/customXml/itemProps1717.xml" ContentType="application/vnd.openxmlformats-officedocument.customXmlProperties+xml"/>
  <Override PartName="/customXml/itemProps1718.xml" ContentType="application/vnd.openxmlformats-officedocument.customXmlProperties+xml"/>
  <Override PartName="/customXml/itemProps1719.xml" ContentType="application/vnd.openxmlformats-officedocument.customXmlProperties+xml"/>
  <Override PartName="/customXml/itemProps1720.xml" ContentType="application/vnd.openxmlformats-officedocument.customXmlProperties+xml"/>
  <Override PartName="/customXml/itemProps1721.xml" ContentType="application/vnd.openxmlformats-officedocument.customXmlProperties+xml"/>
  <Override PartName="/customXml/itemProps1722.xml" ContentType="application/vnd.openxmlformats-officedocument.customXmlProperties+xml"/>
  <Override PartName="/customXml/itemProps1723.xml" ContentType="application/vnd.openxmlformats-officedocument.customXmlProperties+xml"/>
  <Override PartName="/customXml/itemProps1724.xml" ContentType="application/vnd.openxmlformats-officedocument.customXmlProperties+xml"/>
  <Override PartName="/customXml/itemProps1725.xml" ContentType="application/vnd.openxmlformats-officedocument.customXmlProperties+xml"/>
  <Override PartName="/customXml/itemProps1726.xml" ContentType="application/vnd.openxmlformats-officedocument.customXmlProperties+xml"/>
  <Override PartName="/customXml/itemProps1727.xml" ContentType="application/vnd.openxmlformats-officedocument.customXmlProperties+xml"/>
  <Override PartName="/customXml/itemProps1728.xml" ContentType="application/vnd.openxmlformats-officedocument.customXmlProperties+xml"/>
  <Override PartName="/customXml/itemProps1729.xml" ContentType="application/vnd.openxmlformats-officedocument.customXmlProperties+xml"/>
  <Override PartName="/customXml/itemProps1730.xml" ContentType="application/vnd.openxmlformats-officedocument.customXmlProperties+xml"/>
  <Override PartName="/customXml/itemProps1731.xml" ContentType="application/vnd.openxmlformats-officedocument.customXmlProperties+xml"/>
  <Override PartName="/customXml/itemProps1732.xml" ContentType="application/vnd.openxmlformats-officedocument.customXmlProperties+xml"/>
  <Override PartName="/customXml/itemProps1733.xml" ContentType="application/vnd.openxmlformats-officedocument.customXmlProperties+xml"/>
  <Override PartName="/customXml/itemProps1734.xml" ContentType="application/vnd.openxmlformats-officedocument.customXmlProperties+xml"/>
  <Override PartName="/customXml/itemProps1735.xml" ContentType="application/vnd.openxmlformats-officedocument.customXmlProperties+xml"/>
  <Override PartName="/customXml/itemProps1736.xml" ContentType="application/vnd.openxmlformats-officedocument.customXmlProperties+xml"/>
  <Override PartName="/customXml/itemProps1737.xml" ContentType="application/vnd.openxmlformats-officedocument.customXmlProperties+xml"/>
  <Override PartName="/customXml/itemProps1738.xml" ContentType="application/vnd.openxmlformats-officedocument.customXmlProperties+xml"/>
  <Override PartName="/customXml/itemProps1739.xml" ContentType="application/vnd.openxmlformats-officedocument.customXmlProperties+xml"/>
  <Override PartName="/customXml/itemProps1740.xml" ContentType="application/vnd.openxmlformats-officedocument.customXmlProperties+xml"/>
  <Override PartName="/customXml/itemProps1741.xml" ContentType="application/vnd.openxmlformats-officedocument.customXmlProperties+xml"/>
  <Override PartName="/customXml/itemProps1742.xml" ContentType="application/vnd.openxmlformats-officedocument.customXmlProperties+xml"/>
  <Override PartName="/customXml/itemProps1743.xml" ContentType="application/vnd.openxmlformats-officedocument.customXmlProperties+xml"/>
  <Override PartName="/customXml/itemProps1744.xml" ContentType="application/vnd.openxmlformats-officedocument.customXmlProperties+xml"/>
  <Override PartName="/customXml/itemProps1745.xml" ContentType="application/vnd.openxmlformats-officedocument.customXmlProperties+xml"/>
  <Override PartName="/customXml/itemProps1746.xml" ContentType="application/vnd.openxmlformats-officedocument.customXmlProperties+xml"/>
  <Override PartName="/customXml/itemProps1747.xml" ContentType="application/vnd.openxmlformats-officedocument.customXmlProperties+xml"/>
  <Override PartName="/customXml/itemProps1748.xml" ContentType="application/vnd.openxmlformats-officedocument.customXmlProperties+xml"/>
  <Override PartName="/customXml/itemProps1749.xml" ContentType="application/vnd.openxmlformats-officedocument.customXmlProperties+xml"/>
  <Override PartName="/customXml/itemProps1750.xml" ContentType="application/vnd.openxmlformats-officedocument.customXmlProperties+xml"/>
  <Override PartName="/customXml/itemProps1751.xml" ContentType="application/vnd.openxmlformats-officedocument.customXmlProperties+xml"/>
  <Override PartName="/customXml/itemProps1752.xml" ContentType="application/vnd.openxmlformats-officedocument.customXmlProperties+xml"/>
  <Override PartName="/customXml/itemProps1753.xml" ContentType="application/vnd.openxmlformats-officedocument.customXmlProperties+xml"/>
  <Override PartName="/customXml/itemProps1754.xml" ContentType="application/vnd.openxmlformats-officedocument.customXmlProperties+xml"/>
  <Override PartName="/customXml/itemProps1755.xml" ContentType="application/vnd.openxmlformats-officedocument.customXmlProperties+xml"/>
  <Override PartName="/customXml/itemProps1756.xml" ContentType="application/vnd.openxmlformats-officedocument.customXmlProperties+xml"/>
  <Override PartName="/customXml/itemProps1757.xml" ContentType="application/vnd.openxmlformats-officedocument.customXmlProperties+xml"/>
  <Override PartName="/customXml/itemProps1758.xml" ContentType="application/vnd.openxmlformats-officedocument.customXmlProperties+xml"/>
  <Override PartName="/customXml/itemProps1759.xml" ContentType="application/vnd.openxmlformats-officedocument.customXmlProperties+xml"/>
  <Override PartName="/customXml/itemProps1760.xml" ContentType="application/vnd.openxmlformats-officedocument.customXmlProperties+xml"/>
  <Override PartName="/customXml/itemProps1761.xml" ContentType="application/vnd.openxmlformats-officedocument.customXmlProperties+xml"/>
  <Override PartName="/customXml/itemProps1762.xml" ContentType="application/vnd.openxmlformats-officedocument.customXmlProperties+xml"/>
  <Override PartName="/customXml/itemProps1763.xml" ContentType="application/vnd.openxmlformats-officedocument.customXmlProperties+xml"/>
  <Override PartName="/customXml/itemProps1764.xml" ContentType="application/vnd.openxmlformats-officedocument.customXmlProperties+xml"/>
  <Override PartName="/customXml/itemProps1765.xml" ContentType="application/vnd.openxmlformats-officedocument.customXmlProperties+xml"/>
  <Override PartName="/customXml/itemProps1766.xml" ContentType="application/vnd.openxmlformats-officedocument.customXmlProperties+xml"/>
  <Override PartName="/customXml/itemProps1767.xml" ContentType="application/vnd.openxmlformats-officedocument.customXmlProperties+xml"/>
  <Override PartName="/customXml/itemProps1768.xml" ContentType="application/vnd.openxmlformats-officedocument.customXmlProperties+xml"/>
  <Override PartName="/customXml/itemProps1769.xml" ContentType="application/vnd.openxmlformats-officedocument.customXmlProperties+xml"/>
  <Override PartName="/customXml/itemProps1770.xml" ContentType="application/vnd.openxmlformats-officedocument.customXmlProperties+xml"/>
  <Override PartName="/customXml/itemProps1771.xml" ContentType="application/vnd.openxmlformats-officedocument.customXmlProperties+xml"/>
  <Override PartName="/customXml/itemProps1772.xml" ContentType="application/vnd.openxmlformats-officedocument.customXmlProperties+xml"/>
  <Override PartName="/customXml/itemProps1773.xml" ContentType="application/vnd.openxmlformats-officedocument.customXmlProperties+xml"/>
  <Override PartName="/customXml/itemProps1774.xml" ContentType="application/vnd.openxmlformats-officedocument.customXmlProperties+xml"/>
  <Override PartName="/customXml/itemProps1775.xml" ContentType="application/vnd.openxmlformats-officedocument.customXmlProperties+xml"/>
  <Override PartName="/customXml/itemProps1776.xml" ContentType="application/vnd.openxmlformats-officedocument.customXmlProperties+xml"/>
  <Override PartName="/customXml/itemProps1777.xml" ContentType="application/vnd.openxmlformats-officedocument.customXmlProperties+xml"/>
  <Override PartName="/customXml/itemProps1778.xml" ContentType="application/vnd.openxmlformats-officedocument.customXmlProperties+xml"/>
  <Override PartName="/customXml/itemProps1779.xml" ContentType="application/vnd.openxmlformats-officedocument.customXmlProperties+xml"/>
  <Override PartName="/customXml/itemProps1780.xml" ContentType="application/vnd.openxmlformats-officedocument.customXmlProperties+xml"/>
  <Override PartName="/customXml/itemProps1781.xml" ContentType="application/vnd.openxmlformats-officedocument.customXmlProperties+xml"/>
  <Override PartName="/customXml/itemProps1782.xml" ContentType="application/vnd.openxmlformats-officedocument.customXmlProperties+xml"/>
  <Override PartName="/customXml/itemProps1783.xml" ContentType="application/vnd.openxmlformats-officedocument.customXmlProperties+xml"/>
  <Override PartName="/customXml/itemProps1784.xml" ContentType="application/vnd.openxmlformats-officedocument.customXmlProperties+xml"/>
  <Override PartName="/customXml/itemProps1785.xml" ContentType="application/vnd.openxmlformats-officedocument.customXmlProperties+xml"/>
  <Override PartName="/customXml/itemProps1786.xml" ContentType="application/vnd.openxmlformats-officedocument.customXmlProperties+xml"/>
  <Override PartName="/customXml/itemProps1787.xml" ContentType="application/vnd.openxmlformats-officedocument.customXmlProperties+xml"/>
  <Override PartName="/customXml/itemProps1788.xml" ContentType="application/vnd.openxmlformats-officedocument.customXmlProperties+xml"/>
  <Override PartName="/customXml/itemProps1789.xml" ContentType="application/vnd.openxmlformats-officedocument.customXmlProperties+xml"/>
  <Override PartName="/customXml/itemProps1790.xml" ContentType="application/vnd.openxmlformats-officedocument.customXmlProperties+xml"/>
  <Override PartName="/customXml/itemProps1791.xml" ContentType="application/vnd.openxmlformats-officedocument.customXmlProperties+xml"/>
  <Override PartName="/customXml/itemProps1792.xml" ContentType="application/vnd.openxmlformats-officedocument.customXmlProperties+xml"/>
  <Override PartName="/customXml/itemProps1793.xml" ContentType="application/vnd.openxmlformats-officedocument.customXmlProperties+xml"/>
  <Override PartName="/customXml/itemProps1794.xml" ContentType="application/vnd.openxmlformats-officedocument.customXmlProperties+xml"/>
  <Override PartName="/customXml/itemProps1795.xml" ContentType="application/vnd.openxmlformats-officedocument.customXmlProperties+xml"/>
  <Override PartName="/customXml/itemProps1796.xml" ContentType="application/vnd.openxmlformats-officedocument.customXmlProperties+xml"/>
  <Override PartName="/customXml/itemProps1797.xml" ContentType="application/vnd.openxmlformats-officedocument.customXmlProperties+xml"/>
  <Override PartName="/customXml/itemProps1798.xml" ContentType="application/vnd.openxmlformats-officedocument.customXmlProperties+xml"/>
  <Override PartName="/customXml/itemProps1799.xml" ContentType="application/vnd.openxmlformats-officedocument.customXmlProperties+xml"/>
  <Override PartName="/customXml/itemProps1800.xml" ContentType="application/vnd.openxmlformats-officedocument.customXmlProperties+xml"/>
  <Override PartName="/customXml/itemProps1801.xml" ContentType="application/vnd.openxmlformats-officedocument.customXmlProperties+xml"/>
  <Override PartName="/customXml/itemProps1802.xml" ContentType="application/vnd.openxmlformats-officedocument.customXmlProperties+xml"/>
  <Override PartName="/customXml/itemProps1803.xml" ContentType="application/vnd.openxmlformats-officedocument.customXmlProperties+xml"/>
  <Override PartName="/customXml/itemProps1804.xml" ContentType="application/vnd.openxmlformats-officedocument.customXmlProperties+xml"/>
  <Override PartName="/customXml/itemProps1805.xml" ContentType="application/vnd.openxmlformats-officedocument.customXmlProperties+xml"/>
  <Override PartName="/customXml/itemProps1806.xml" ContentType="application/vnd.openxmlformats-officedocument.customXmlProperties+xml"/>
  <Override PartName="/customXml/itemProps1807.xml" ContentType="application/vnd.openxmlformats-officedocument.customXmlProperties+xml"/>
  <Override PartName="/customXml/itemProps1808.xml" ContentType="application/vnd.openxmlformats-officedocument.customXmlProperties+xml"/>
  <Override PartName="/customXml/itemProps1809.xml" ContentType="application/vnd.openxmlformats-officedocument.customXmlProperties+xml"/>
  <Override PartName="/customXml/itemProps1810.xml" ContentType="application/vnd.openxmlformats-officedocument.customXmlProperties+xml"/>
  <Override PartName="/customXml/itemProps1811.xml" ContentType="application/vnd.openxmlformats-officedocument.customXmlProperties+xml"/>
  <Override PartName="/customXml/itemProps1812.xml" ContentType="application/vnd.openxmlformats-officedocument.customXmlProperties+xml"/>
  <Override PartName="/customXml/itemProps1813.xml" ContentType="application/vnd.openxmlformats-officedocument.customXmlProperties+xml"/>
  <Override PartName="/customXml/itemProps1814.xml" ContentType="application/vnd.openxmlformats-officedocument.customXmlProperties+xml"/>
  <Override PartName="/customXml/itemProps1815.xml" ContentType="application/vnd.openxmlformats-officedocument.customXmlProperties+xml"/>
  <Override PartName="/customXml/itemProps1816.xml" ContentType="application/vnd.openxmlformats-officedocument.customXmlProperties+xml"/>
  <Override PartName="/customXml/itemProps1817.xml" ContentType="application/vnd.openxmlformats-officedocument.customXmlProperties+xml"/>
  <Override PartName="/customXml/itemProps1818.xml" ContentType="application/vnd.openxmlformats-officedocument.customXmlProperties+xml"/>
  <Override PartName="/customXml/itemProps1819.xml" ContentType="application/vnd.openxmlformats-officedocument.customXmlProperties+xml"/>
  <Override PartName="/customXml/itemProps1820.xml" ContentType="application/vnd.openxmlformats-officedocument.customXmlProperties+xml"/>
  <Override PartName="/customXml/itemProps1821.xml" ContentType="application/vnd.openxmlformats-officedocument.customXmlProperties+xml"/>
  <Override PartName="/customXml/itemProps1822.xml" ContentType="application/vnd.openxmlformats-officedocument.customXmlProperties+xml"/>
  <Override PartName="/customXml/itemProps1823.xml" ContentType="application/vnd.openxmlformats-officedocument.customXmlProperties+xml"/>
  <Override PartName="/customXml/itemProps1824.xml" ContentType="application/vnd.openxmlformats-officedocument.customXmlProperties+xml"/>
  <Override PartName="/customXml/itemProps1825.xml" ContentType="application/vnd.openxmlformats-officedocument.customXmlProperties+xml"/>
  <Override PartName="/customXml/itemProps1826.xml" ContentType="application/vnd.openxmlformats-officedocument.customXmlProperties+xml"/>
  <Override PartName="/customXml/itemProps1827.xml" ContentType="application/vnd.openxmlformats-officedocument.customXmlProperties+xml"/>
  <Override PartName="/customXml/itemProps1828.xml" ContentType="application/vnd.openxmlformats-officedocument.customXmlProperties+xml"/>
  <Override PartName="/customXml/itemProps1829.xml" ContentType="application/vnd.openxmlformats-officedocument.customXmlProperties+xml"/>
  <Override PartName="/customXml/itemProps1830.xml" ContentType="application/vnd.openxmlformats-officedocument.customXmlProperties+xml"/>
  <Override PartName="/customXml/itemProps1831.xml" ContentType="application/vnd.openxmlformats-officedocument.customXmlProperties+xml"/>
  <Override PartName="/customXml/itemProps1832.xml" ContentType="application/vnd.openxmlformats-officedocument.customXmlProperties+xml"/>
  <Override PartName="/customXml/itemProps1833.xml" ContentType="application/vnd.openxmlformats-officedocument.customXmlProperties+xml"/>
  <Override PartName="/customXml/itemProps1834.xml" ContentType="application/vnd.openxmlformats-officedocument.customXmlProperties+xml"/>
  <Override PartName="/customXml/itemProps1835.xml" ContentType="application/vnd.openxmlformats-officedocument.customXmlProperties+xml"/>
  <Override PartName="/customXml/itemProps1836.xml" ContentType="application/vnd.openxmlformats-officedocument.customXmlProperties+xml"/>
  <Override PartName="/customXml/itemProps1837.xml" ContentType="application/vnd.openxmlformats-officedocument.customXmlProperties+xml"/>
  <Override PartName="/customXml/itemProps1838.xml" ContentType="application/vnd.openxmlformats-officedocument.customXmlProperties+xml"/>
  <Override PartName="/customXml/itemProps1839.xml" ContentType="application/vnd.openxmlformats-officedocument.customXmlProperties+xml"/>
  <Override PartName="/customXml/itemProps1840.xml" ContentType="application/vnd.openxmlformats-officedocument.customXmlProperties+xml"/>
  <Override PartName="/customXml/itemProps1841.xml" ContentType="application/vnd.openxmlformats-officedocument.customXmlProperties+xml"/>
  <Override PartName="/customXml/itemProps1842.xml" ContentType="application/vnd.openxmlformats-officedocument.customXmlProperties+xml"/>
  <Override PartName="/customXml/itemProps1843.xml" ContentType="application/vnd.openxmlformats-officedocument.customXmlProperties+xml"/>
  <Override PartName="/customXml/itemProps1844.xml" ContentType="application/vnd.openxmlformats-officedocument.customXmlProperties+xml"/>
  <Override PartName="/customXml/itemProps1845.xml" ContentType="application/vnd.openxmlformats-officedocument.customXmlProperties+xml"/>
  <Override PartName="/customXml/itemProps1846.xml" ContentType="application/vnd.openxmlformats-officedocument.customXmlProperties+xml"/>
  <Override PartName="/customXml/itemProps1847.xml" ContentType="application/vnd.openxmlformats-officedocument.customXmlProperties+xml"/>
  <Override PartName="/customXml/itemProps1848.xml" ContentType="application/vnd.openxmlformats-officedocument.customXmlProperties+xml"/>
  <Override PartName="/customXml/itemProps1849.xml" ContentType="application/vnd.openxmlformats-officedocument.customXmlProperties+xml"/>
  <Override PartName="/customXml/itemProps1850.xml" ContentType="application/vnd.openxmlformats-officedocument.customXmlProperties+xml"/>
  <Override PartName="/customXml/itemProps1851.xml" ContentType="application/vnd.openxmlformats-officedocument.customXmlProperties+xml"/>
  <Override PartName="/customXml/itemProps1852.xml" ContentType="application/vnd.openxmlformats-officedocument.customXmlProperties+xml"/>
  <Override PartName="/customXml/itemProps1853.xml" ContentType="application/vnd.openxmlformats-officedocument.customXmlProperties+xml"/>
  <Override PartName="/customXml/itemProps1854.xml" ContentType="application/vnd.openxmlformats-officedocument.customXmlProperties+xml"/>
  <Override PartName="/customXml/itemProps1855.xml" ContentType="application/vnd.openxmlformats-officedocument.customXmlProperties+xml"/>
  <Override PartName="/customXml/itemProps1856.xml" ContentType="application/vnd.openxmlformats-officedocument.customXmlProperties+xml"/>
  <Override PartName="/customXml/itemProps1857.xml" ContentType="application/vnd.openxmlformats-officedocument.customXmlProperties+xml"/>
  <Override PartName="/customXml/itemProps1858.xml" ContentType="application/vnd.openxmlformats-officedocument.customXmlProperties+xml"/>
  <Override PartName="/customXml/itemProps1859.xml" ContentType="application/vnd.openxmlformats-officedocument.customXmlProperties+xml"/>
  <Override PartName="/customXml/itemProps1860.xml" ContentType="application/vnd.openxmlformats-officedocument.customXmlProperties+xml"/>
  <Override PartName="/customXml/itemProps1861.xml" ContentType="application/vnd.openxmlformats-officedocument.customXmlProperties+xml"/>
  <Override PartName="/customXml/itemProps1862.xml" ContentType="application/vnd.openxmlformats-officedocument.customXmlProperties+xml"/>
  <Override PartName="/customXml/itemProps1863.xml" ContentType="application/vnd.openxmlformats-officedocument.customXmlProperties+xml"/>
  <Override PartName="/customXml/itemProps1864.xml" ContentType="application/vnd.openxmlformats-officedocument.customXmlProperties+xml"/>
  <Override PartName="/customXml/itemProps1865.xml" ContentType="application/vnd.openxmlformats-officedocument.customXmlProperties+xml"/>
  <Override PartName="/customXml/itemProps1866.xml" ContentType="application/vnd.openxmlformats-officedocument.customXmlProperties+xml"/>
  <Override PartName="/customXml/itemProps1867.xml" ContentType="application/vnd.openxmlformats-officedocument.customXmlProperties+xml"/>
  <Override PartName="/customXml/itemProps1868.xml" ContentType="application/vnd.openxmlformats-officedocument.customXmlProperties+xml"/>
  <Override PartName="/customXml/itemProps1869.xml" ContentType="application/vnd.openxmlformats-officedocument.customXmlProperties+xml"/>
  <Override PartName="/customXml/itemProps1870.xml" ContentType="application/vnd.openxmlformats-officedocument.customXmlProperties+xml"/>
  <Override PartName="/customXml/itemProps1871.xml" ContentType="application/vnd.openxmlformats-officedocument.customXmlProperties+xml"/>
  <Override PartName="/customXml/itemProps1872.xml" ContentType="application/vnd.openxmlformats-officedocument.customXmlProperties+xml"/>
  <Override PartName="/customXml/itemProps1873.xml" ContentType="application/vnd.openxmlformats-officedocument.customXmlProperties+xml"/>
  <Override PartName="/customXml/itemProps1874.xml" ContentType="application/vnd.openxmlformats-officedocument.customXmlProperties+xml"/>
  <Override PartName="/customXml/itemProps1875.xml" ContentType="application/vnd.openxmlformats-officedocument.customXmlProperties+xml"/>
  <Override PartName="/customXml/itemProps1876.xml" ContentType="application/vnd.openxmlformats-officedocument.customXmlProperties+xml"/>
  <Override PartName="/customXml/itemProps1877.xml" ContentType="application/vnd.openxmlformats-officedocument.customXmlProperties+xml"/>
  <Override PartName="/customXml/itemProps1878.xml" ContentType="application/vnd.openxmlformats-officedocument.customXmlProperties+xml"/>
  <Override PartName="/customXml/itemProps1879.xml" ContentType="application/vnd.openxmlformats-officedocument.customXmlProperties+xml"/>
  <Override PartName="/customXml/itemProps1880.xml" ContentType="application/vnd.openxmlformats-officedocument.customXmlProperties+xml"/>
  <Override PartName="/customXml/itemProps1881.xml" ContentType="application/vnd.openxmlformats-officedocument.customXmlProperties+xml"/>
  <Override PartName="/customXml/itemProps1882.xml" ContentType="application/vnd.openxmlformats-officedocument.customXmlProperties+xml"/>
  <Override PartName="/customXml/itemProps1883.xml" ContentType="application/vnd.openxmlformats-officedocument.customXmlProperties+xml"/>
  <Override PartName="/customXml/itemProps1884.xml" ContentType="application/vnd.openxmlformats-officedocument.customXmlProperties+xml"/>
  <Override PartName="/customXml/itemProps1885.xml" ContentType="application/vnd.openxmlformats-officedocument.customXmlProperties+xml"/>
  <Override PartName="/customXml/itemProps1886.xml" ContentType="application/vnd.openxmlformats-officedocument.customXmlProperties+xml"/>
  <Override PartName="/customXml/itemProps1887.xml" ContentType="application/vnd.openxmlformats-officedocument.customXmlProperties+xml"/>
  <Override PartName="/customXml/itemProps1888.xml" ContentType="application/vnd.openxmlformats-officedocument.customXmlProperties+xml"/>
  <Override PartName="/customXml/itemProps1889.xml" ContentType="application/vnd.openxmlformats-officedocument.customXmlProperties+xml"/>
  <Override PartName="/customXml/itemProps1890.xml" ContentType="application/vnd.openxmlformats-officedocument.customXmlProperties+xml"/>
  <Override PartName="/customXml/itemProps1891.xml" ContentType="application/vnd.openxmlformats-officedocument.customXmlProperties+xml"/>
  <Override PartName="/customXml/itemProps1892.xml" ContentType="application/vnd.openxmlformats-officedocument.customXmlProperties+xml"/>
  <Override PartName="/customXml/itemProps1893.xml" ContentType="application/vnd.openxmlformats-officedocument.customXmlProperties+xml"/>
  <Override PartName="/customXml/itemProps1894.xml" ContentType="application/vnd.openxmlformats-officedocument.customXmlProperties+xml"/>
  <Override PartName="/customXml/itemProps1895.xml" ContentType="application/vnd.openxmlformats-officedocument.customXmlProperties+xml"/>
  <Override PartName="/customXml/itemProps1896.xml" ContentType="application/vnd.openxmlformats-officedocument.customXmlProperties+xml"/>
  <Override PartName="/customXml/itemProps1897.xml" ContentType="application/vnd.openxmlformats-officedocument.customXmlProperties+xml"/>
  <Override PartName="/customXml/itemProps1898.xml" ContentType="application/vnd.openxmlformats-officedocument.customXmlProperties+xml"/>
  <Override PartName="/customXml/itemProps1899.xml" ContentType="application/vnd.openxmlformats-officedocument.customXmlProperties+xml"/>
  <Override PartName="/customXml/itemProps1900.xml" ContentType="application/vnd.openxmlformats-officedocument.customXmlProperties+xml"/>
  <Override PartName="/customXml/itemProps1901.xml" ContentType="application/vnd.openxmlformats-officedocument.customXmlProperties+xml"/>
  <Override PartName="/customXml/itemProps1902.xml" ContentType="application/vnd.openxmlformats-officedocument.customXmlProperties+xml"/>
  <Override PartName="/customXml/itemProps1903.xml" ContentType="application/vnd.openxmlformats-officedocument.customXmlProperties+xml"/>
  <Override PartName="/customXml/itemProps1904.xml" ContentType="application/vnd.openxmlformats-officedocument.customXmlProperties+xml"/>
  <Override PartName="/customXml/itemProps1905.xml" ContentType="application/vnd.openxmlformats-officedocument.customXmlProperties+xml"/>
  <Override PartName="/customXml/itemProps1906.xml" ContentType="application/vnd.openxmlformats-officedocument.customXmlProperties+xml"/>
  <Override PartName="/customXml/itemProps1907.xml" ContentType="application/vnd.openxmlformats-officedocument.customXmlProperties+xml"/>
  <Override PartName="/customXml/itemProps1908.xml" ContentType="application/vnd.openxmlformats-officedocument.customXmlProperties+xml"/>
  <Override PartName="/customXml/itemProps1909.xml" ContentType="application/vnd.openxmlformats-officedocument.customXmlProperties+xml"/>
  <Override PartName="/customXml/itemProps1910.xml" ContentType="application/vnd.openxmlformats-officedocument.customXmlProperties+xml"/>
  <Override PartName="/customXml/itemProps1911.xml" ContentType="application/vnd.openxmlformats-officedocument.customXmlProperties+xml"/>
  <Override PartName="/customXml/itemProps1912.xml" ContentType="application/vnd.openxmlformats-officedocument.customXmlProperties+xml"/>
  <Override PartName="/customXml/itemProps1913.xml" ContentType="application/vnd.openxmlformats-officedocument.customXmlProperties+xml"/>
  <Override PartName="/customXml/itemProps1914.xml" ContentType="application/vnd.openxmlformats-officedocument.customXmlProperties+xml"/>
  <Override PartName="/customXml/itemProps1915.xml" ContentType="application/vnd.openxmlformats-officedocument.customXmlProperties+xml"/>
  <Override PartName="/customXml/itemProps1916.xml" ContentType="application/vnd.openxmlformats-officedocument.customXmlProperties+xml"/>
  <Override PartName="/customXml/itemProps1917.xml" ContentType="application/vnd.openxmlformats-officedocument.customXmlProperties+xml"/>
  <Override PartName="/customXml/itemProps1918.xml" ContentType="application/vnd.openxmlformats-officedocument.customXmlProperties+xml"/>
  <Override PartName="/customXml/itemProps1919.xml" ContentType="application/vnd.openxmlformats-officedocument.customXmlProperties+xml"/>
  <Override PartName="/customXml/itemProps1920.xml" ContentType="application/vnd.openxmlformats-officedocument.customXmlProperties+xml"/>
  <Override PartName="/customXml/itemProps1921.xml" ContentType="application/vnd.openxmlformats-officedocument.customXmlProperties+xml"/>
  <Override PartName="/customXml/itemProps1922.xml" ContentType="application/vnd.openxmlformats-officedocument.customXmlProperties+xml"/>
  <Override PartName="/customXml/itemProps1923.xml" ContentType="application/vnd.openxmlformats-officedocument.customXmlProperties+xml"/>
  <Override PartName="/customXml/itemProps1924.xml" ContentType="application/vnd.openxmlformats-officedocument.customXmlProperties+xml"/>
  <Override PartName="/customXml/itemProps1925.xml" ContentType="application/vnd.openxmlformats-officedocument.customXmlProperties+xml"/>
  <Override PartName="/customXml/itemProps1926.xml" ContentType="application/vnd.openxmlformats-officedocument.customXmlProperties+xml"/>
  <Override PartName="/customXml/itemProps1927.xml" ContentType="application/vnd.openxmlformats-officedocument.customXmlProperties+xml"/>
  <Override PartName="/customXml/itemProps1928.xml" ContentType="application/vnd.openxmlformats-officedocument.customXmlProperties+xml"/>
  <Override PartName="/customXml/itemProps1929.xml" ContentType="application/vnd.openxmlformats-officedocument.customXmlProperties+xml"/>
  <Override PartName="/customXml/itemProps1930.xml" ContentType="application/vnd.openxmlformats-officedocument.customXmlProperties+xml"/>
  <Override PartName="/customXml/itemProps1931.xml" ContentType="application/vnd.openxmlformats-officedocument.customXmlProperties+xml"/>
  <Override PartName="/customXml/itemProps1932.xml" ContentType="application/vnd.openxmlformats-officedocument.customXmlProperties+xml"/>
  <Override PartName="/customXml/itemProps1933.xml" ContentType="application/vnd.openxmlformats-officedocument.customXmlProperties+xml"/>
  <Override PartName="/customXml/itemProps1934.xml" ContentType="application/vnd.openxmlformats-officedocument.customXmlProperties+xml"/>
  <Override PartName="/customXml/itemProps1935.xml" ContentType="application/vnd.openxmlformats-officedocument.customXmlProperties+xml"/>
  <Override PartName="/customXml/itemProps1936.xml" ContentType="application/vnd.openxmlformats-officedocument.customXmlProperties+xml"/>
  <Override PartName="/customXml/itemProps1937.xml" ContentType="application/vnd.openxmlformats-officedocument.customXmlProperties+xml"/>
  <Override PartName="/customXml/itemProps1938.xml" ContentType="application/vnd.openxmlformats-officedocument.customXmlProperties+xml"/>
  <Override PartName="/customXml/itemProps1939.xml" ContentType="application/vnd.openxmlformats-officedocument.customXmlProperties+xml"/>
  <Override PartName="/customXml/itemProps1940.xml" ContentType="application/vnd.openxmlformats-officedocument.customXmlProperties+xml"/>
  <Override PartName="/customXml/itemProps1941.xml" ContentType="application/vnd.openxmlformats-officedocument.customXmlProperties+xml"/>
  <Override PartName="/customXml/itemProps1942.xml" ContentType="application/vnd.openxmlformats-officedocument.customXmlProperties+xml"/>
  <Override PartName="/customXml/itemProps1943.xml" ContentType="application/vnd.openxmlformats-officedocument.customXmlProperties+xml"/>
  <Override PartName="/customXml/itemProps1944.xml" ContentType="application/vnd.openxmlformats-officedocument.customXmlProperties+xml"/>
  <Override PartName="/customXml/itemProps1945.xml" ContentType="application/vnd.openxmlformats-officedocument.customXmlProperties+xml"/>
  <Override PartName="/customXml/itemProps1946.xml" ContentType="application/vnd.openxmlformats-officedocument.customXmlProperties+xml"/>
  <Override PartName="/customXml/itemProps1947.xml" ContentType="application/vnd.openxmlformats-officedocument.customXmlProperties+xml"/>
  <Override PartName="/customXml/itemProps1948.xml" ContentType="application/vnd.openxmlformats-officedocument.customXmlProperties+xml"/>
  <Override PartName="/customXml/itemProps1949.xml" ContentType="application/vnd.openxmlformats-officedocument.customXmlProperties+xml"/>
  <Override PartName="/customXml/itemProps1950.xml" ContentType="application/vnd.openxmlformats-officedocument.customXmlProperties+xml"/>
  <Override PartName="/customXml/itemProps1951.xml" ContentType="application/vnd.openxmlformats-officedocument.customXmlProperties+xml"/>
  <Override PartName="/customXml/itemProps1952.xml" ContentType="application/vnd.openxmlformats-officedocument.customXmlProperties+xml"/>
  <Override PartName="/customXml/itemProps1953.xml" ContentType="application/vnd.openxmlformats-officedocument.customXmlProperties+xml"/>
  <Override PartName="/customXml/itemProps1954.xml" ContentType="application/vnd.openxmlformats-officedocument.customXmlProperties+xml"/>
  <Override PartName="/customXml/itemProps1955.xml" ContentType="application/vnd.openxmlformats-officedocument.customXmlProperties+xml"/>
  <Override PartName="/customXml/itemProps1956.xml" ContentType="application/vnd.openxmlformats-officedocument.customXmlProperties+xml"/>
  <Override PartName="/customXml/itemProps1957.xml" ContentType="application/vnd.openxmlformats-officedocument.customXmlProperties+xml"/>
  <Override PartName="/customXml/itemProps1958.xml" ContentType="application/vnd.openxmlformats-officedocument.customXmlProperties+xml"/>
  <Override PartName="/customXml/itemProps1959.xml" ContentType="application/vnd.openxmlformats-officedocument.customXmlProperties+xml"/>
  <Override PartName="/customXml/itemProps1960.xml" ContentType="application/vnd.openxmlformats-officedocument.customXmlProperties+xml"/>
  <Override PartName="/customXml/itemProps1961.xml" ContentType="application/vnd.openxmlformats-officedocument.customXmlProperties+xml"/>
  <Override PartName="/customXml/itemProps1962.xml" ContentType="application/vnd.openxmlformats-officedocument.customXmlProperties+xml"/>
  <Override PartName="/customXml/itemProps1963.xml" ContentType="application/vnd.openxmlformats-officedocument.customXmlProperties+xml"/>
  <Override PartName="/customXml/itemProps1964.xml" ContentType="application/vnd.openxmlformats-officedocument.customXmlProperties+xml"/>
  <Override PartName="/customXml/itemProps1965.xml" ContentType="application/vnd.openxmlformats-officedocument.customXmlProperties+xml"/>
  <Override PartName="/customXml/itemProps1966.xml" ContentType="application/vnd.openxmlformats-officedocument.customXmlProperties+xml"/>
  <Override PartName="/customXml/itemProps1967.xml" ContentType="application/vnd.openxmlformats-officedocument.customXmlProperties+xml"/>
  <Override PartName="/customXml/itemProps1968.xml" ContentType="application/vnd.openxmlformats-officedocument.customXmlProperties+xml"/>
  <Override PartName="/customXml/itemProps1969.xml" ContentType="application/vnd.openxmlformats-officedocument.customXmlProperties+xml"/>
  <Override PartName="/customXml/itemProps1970.xml" ContentType="application/vnd.openxmlformats-officedocument.customXmlProperties+xml"/>
  <Override PartName="/customXml/itemProps1971.xml" ContentType="application/vnd.openxmlformats-officedocument.customXmlProperties+xml"/>
  <Override PartName="/customXml/itemProps1972.xml" ContentType="application/vnd.openxmlformats-officedocument.customXmlProperties+xml"/>
  <Override PartName="/customXml/itemProps1973.xml" ContentType="application/vnd.openxmlformats-officedocument.customXmlProperties+xml"/>
  <Override PartName="/customXml/itemProps1974.xml" ContentType="application/vnd.openxmlformats-officedocument.customXmlProperties+xml"/>
  <Override PartName="/customXml/itemProps1975.xml" ContentType="application/vnd.openxmlformats-officedocument.customXmlProperties+xml"/>
  <Override PartName="/customXml/itemProps1976.xml" ContentType="application/vnd.openxmlformats-officedocument.customXmlProperties+xml"/>
  <Override PartName="/customXml/itemProps1977.xml" ContentType="application/vnd.openxmlformats-officedocument.customXmlProperties+xml"/>
  <Override PartName="/customXml/itemProps1978.xml" ContentType="application/vnd.openxmlformats-officedocument.customXmlProperties+xml"/>
  <Override PartName="/customXml/itemProps1979.xml" ContentType="application/vnd.openxmlformats-officedocument.customXmlProperties+xml"/>
  <Override PartName="/customXml/itemProps1980.xml" ContentType="application/vnd.openxmlformats-officedocument.customXmlProperties+xml"/>
  <Override PartName="/customXml/itemProps1981.xml" ContentType="application/vnd.openxmlformats-officedocument.customXmlProperties+xml"/>
  <Override PartName="/customXml/itemProps1982.xml" ContentType="application/vnd.openxmlformats-officedocument.customXmlProperties+xml"/>
  <Override PartName="/customXml/itemProps1983.xml" ContentType="application/vnd.openxmlformats-officedocument.customXmlProperties+xml"/>
  <Override PartName="/customXml/itemProps1984.xml" ContentType="application/vnd.openxmlformats-officedocument.customXmlProperties+xml"/>
  <Override PartName="/customXml/itemProps1985.xml" ContentType="application/vnd.openxmlformats-officedocument.customXmlProperties+xml"/>
  <Override PartName="/customXml/itemProps1986.xml" ContentType="application/vnd.openxmlformats-officedocument.customXmlProperties+xml"/>
  <Override PartName="/customXml/itemProps1987.xml" ContentType="application/vnd.openxmlformats-officedocument.customXmlProperties+xml"/>
  <Override PartName="/customXml/itemProps1988.xml" ContentType="application/vnd.openxmlformats-officedocument.customXmlProperties+xml"/>
  <Override PartName="/customXml/itemProps1989.xml" ContentType="application/vnd.openxmlformats-officedocument.customXmlProperties+xml"/>
  <Override PartName="/customXml/itemProps1990.xml" ContentType="application/vnd.openxmlformats-officedocument.customXmlProperties+xml"/>
  <Override PartName="/customXml/itemProps1991.xml" ContentType="application/vnd.openxmlformats-officedocument.customXmlProperties+xml"/>
  <Override PartName="/customXml/itemProps1992.xml" ContentType="application/vnd.openxmlformats-officedocument.customXmlProperties+xml"/>
  <Override PartName="/customXml/itemProps1993.xml" ContentType="application/vnd.openxmlformats-officedocument.customXmlProperties+xml"/>
  <Override PartName="/customXml/itemProps1994.xml" ContentType="application/vnd.openxmlformats-officedocument.customXmlProperties+xml"/>
  <Override PartName="/customXml/itemProps1995.xml" ContentType="application/vnd.openxmlformats-officedocument.customXmlProperties+xml"/>
  <Override PartName="/customXml/itemProps1996.xml" ContentType="application/vnd.openxmlformats-officedocument.customXmlProperties+xml"/>
  <Override PartName="/customXml/itemProps1997.xml" ContentType="application/vnd.openxmlformats-officedocument.customXmlProperties+xml"/>
  <Override PartName="/customXml/itemProps1998.xml" ContentType="application/vnd.openxmlformats-officedocument.customXmlProperties+xml"/>
  <Override PartName="/customXml/itemProps1999.xml" ContentType="application/vnd.openxmlformats-officedocument.customXmlProperties+xml"/>
  <Override PartName="/customXml/itemProps2000.xml" ContentType="application/vnd.openxmlformats-officedocument.customXmlProperties+xml"/>
  <Override PartName="/customXml/itemProps2001.xml" ContentType="application/vnd.openxmlformats-officedocument.customXmlProperties+xml"/>
  <Override PartName="/customXml/itemProps2002.xml" ContentType="application/vnd.openxmlformats-officedocument.customXmlProperties+xml"/>
  <Override PartName="/customXml/itemProps2003.xml" ContentType="application/vnd.openxmlformats-officedocument.customXmlProperties+xml"/>
  <Override PartName="/customXml/itemProps2004.xml" ContentType="application/vnd.openxmlformats-officedocument.customXmlProperties+xml"/>
  <Override PartName="/customXml/itemProps2005.xml" ContentType="application/vnd.openxmlformats-officedocument.customXmlProperties+xml"/>
  <Override PartName="/customXml/itemProps2006.xml" ContentType="application/vnd.openxmlformats-officedocument.customXmlProperties+xml"/>
  <Override PartName="/customXml/itemProps2007.xml" ContentType="application/vnd.openxmlformats-officedocument.customXmlProperties+xml"/>
  <Override PartName="/customXml/itemProps2008.xml" ContentType="application/vnd.openxmlformats-officedocument.customXmlProperties+xml"/>
  <Override PartName="/customXml/itemProps2009.xml" ContentType="application/vnd.openxmlformats-officedocument.customXmlProperties+xml"/>
  <Override PartName="/customXml/itemProps2010.xml" ContentType="application/vnd.openxmlformats-officedocument.customXmlProperties+xml"/>
  <Override PartName="/customXml/itemProps2011.xml" ContentType="application/vnd.openxmlformats-officedocument.customXmlProperties+xml"/>
  <Override PartName="/customXml/itemProps2012.xml" ContentType="application/vnd.openxmlformats-officedocument.customXmlProperties+xml"/>
  <Override PartName="/customXml/itemProps2013.xml" ContentType="application/vnd.openxmlformats-officedocument.customXmlProperties+xml"/>
  <Override PartName="/customXml/itemProps2014.xml" ContentType="application/vnd.openxmlformats-officedocument.customXmlProperties+xml"/>
  <Override PartName="/customXml/itemProps2015.xml" ContentType="application/vnd.openxmlformats-officedocument.customXmlProperties+xml"/>
  <Override PartName="/customXml/itemProps2016.xml" ContentType="application/vnd.openxmlformats-officedocument.customXmlProperties+xml"/>
  <Override PartName="/customXml/itemProps2017.xml" ContentType="application/vnd.openxmlformats-officedocument.customXmlProperties+xml"/>
  <Override PartName="/customXml/itemProps2018.xml" ContentType="application/vnd.openxmlformats-officedocument.customXmlProperties+xml"/>
  <Override PartName="/customXml/itemProps2019.xml" ContentType="application/vnd.openxmlformats-officedocument.customXmlProperties+xml"/>
  <Override PartName="/customXml/itemProps2020.xml" ContentType="application/vnd.openxmlformats-officedocument.customXmlProperties+xml"/>
  <Override PartName="/customXml/itemProps2021.xml" ContentType="application/vnd.openxmlformats-officedocument.customXmlProperties+xml"/>
  <Override PartName="/customXml/itemProps2022.xml" ContentType="application/vnd.openxmlformats-officedocument.customXmlProperties+xml"/>
  <Override PartName="/customXml/itemProps2023.xml" ContentType="application/vnd.openxmlformats-officedocument.customXmlProperties+xml"/>
  <Override PartName="/customXml/itemProps2024.xml" ContentType="application/vnd.openxmlformats-officedocument.customXmlProperties+xml"/>
  <Override PartName="/customXml/itemProps2025.xml" ContentType="application/vnd.openxmlformats-officedocument.customXmlProperties+xml"/>
  <Override PartName="/customXml/itemProps2026.xml" ContentType="application/vnd.openxmlformats-officedocument.customXmlProperties+xml"/>
  <Override PartName="/customXml/itemProps2027.xml" ContentType="application/vnd.openxmlformats-officedocument.customXmlProperties+xml"/>
  <Override PartName="/customXml/itemProps2028.xml" ContentType="application/vnd.openxmlformats-officedocument.customXmlProperties+xml"/>
  <Override PartName="/customXml/itemProps2029.xml" ContentType="application/vnd.openxmlformats-officedocument.customXmlProperties+xml"/>
  <Override PartName="/customXml/itemProps2030.xml" ContentType="application/vnd.openxmlformats-officedocument.customXmlProperties+xml"/>
  <Override PartName="/customXml/itemProps2031.xml" ContentType="application/vnd.openxmlformats-officedocument.customXmlProperties+xml"/>
  <Override PartName="/customXml/itemProps2032.xml" ContentType="application/vnd.openxmlformats-officedocument.customXmlProperties+xml"/>
  <Override PartName="/customXml/itemProps2033.xml" ContentType="application/vnd.openxmlformats-officedocument.customXmlProperties+xml"/>
  <Override PartName="/customXml/itemProps2034.xml" ContentType="application/vnd.openxmlformats-officedocument.customXmlProperties+xml"/>
  <Override PartName="/customXml/itemProps2035.xml" ContentType="application/vnd.openxmlformats-officedocument.customXmlProperties+xml"/>
  <Override PartName="/customXml/itemProps2036.xml" ContentType="application/vnd.openxmlformats-officedocument.customXmlProperties+xml"/>
  <Override PartName="/customXml/itemProps2037.xml" ContentType="application/vnd.openxmlformats-officedocument.customXmlProperties+xml"/>
  <Override PartName="/customXml/itemProps2038.xml" ContentType="application/vnd.openxmlformats-officedocument.customXmlProperties+xml"/>
  <Override PartName="/customXml/itemProps2039.xml" ContentType="application/vnd.openxmlformats-officedocument.customXmlProperties+xml"/>
  <Override PartName="/customXml/itemProps2040.xml" ContentType="application/vnd.openxmlformats-officedocument.customXmlProperties+xml"/>
  <Override PartName="/customXml/itemProps2041.xml" ContentType="application/vnd.openxmlformats-officedocument.customXmlProperties+xml"/>
  <Override PartName="/customXml/itemProps2042.xml" ContentType="application/vnd.openxmlformats-officedocument.customXmlProperties+xml"/>
  <Override PartName="/customXml/itemProps2043.xml" ContentType="application/vnd.openxmlformats-officedocument.customXmlProperties+xml"/>
  <Override PartName="/customXml/itemProps2044.xml" ContentType="application/vnd.openxmlformats-officedocument.customXmlProperties+xml"/>
  <Override PartName="/customXml/itemProps2045.xml" ContentType="application/vnd.openxmlformats-officedocument.customXmlProperties+xml"/>
  <Override PartName="/customXml/itemProps2046.xml" ContentType="application/vnd.openxmlformats-officedocument.customXmlProperties+xml"/>
  <Override PartName="/customXml/itemProps2047.xml" ContentType="application/vnd.openxmlformats-officedocument.customXmlProperties+xml"/>
  <Override PartName="/customXml/itemProps2048.xml" ContentType="application/vnd.openxmlformats-officedocument.customXmlProperties+xml"/>
  <Override PartName="/customXml/itemProps2049.xml" ContentType="application/vnd.openxmlformats-officedocument.customXmlProperties+xml"/>
  <Override PartName="/customXml/itemProps2050.xml" ContentType="application/vnd.openxmlformats-officedocument.customXmlProperties+xml"/>
  <Override PartName="/customXml/itemProps2051.xml" ContentType="application/vnd.openxmlformats-officedocument.customXmlProperties+xml"/>
  <Override PartName="/customXml/itemProps2052.xml" ContentType="application/vnd.openxmlformats-officedocument.customXmlProperties+xml"/>
  <Override PartName="/customXml/itemProps2053.xml" ContentType="application/vnd.openxmlformats-officedocument.customXmlProperties+xml"/>
  <Override PartName="/customXml/itemProps2054.xml" ContentType="application/vnd.openxmlformats-officedocument.customXmlProperties+xml"/>
  <Override PartName="/customXml/itemProps2055.xml" ContentType="application/vnd.openxmlformats-officedocument.customXmlProperties+xml"/>
  <Override PartName="/customXml/itemProps2056.xml" ContentType="application/vnd.openxmlformats-officedocument.customXmlProperties+xml"/>
  <Override PartName="/customXml/itemProps2057.xml" ContentType="application/vnd.openxmlformats-officedocument.customXmlProperties+xml"/>
  <Override PartName="/customXml/itemProps2058.xml" ContentType="application/vnd.openxmlformats-officedocument.customXmlProperties+xml"/>
  <Override PartName="/customXml/itemProps2059.xml" ContentType="application/vnd.openxmlformats-officedocument.customXmlProperties+xml"/>
  <Override PartName="/customXml/itemProps2060.xml" ContentType="application/vnd.openxmlformats-officedocument.customXmlProperties+xml"/>
  <Override PartName="/customXml/itemProps2061.xml" ContentType="application/vnd.openxmlformats-officedocument.customXmlProperties+xml"/>
  <Override PartName="/customXml/itemProps2062.xml" ContentType="application/vnd.openxmlformats-officedocument.customXmlProperties+xml"/>
  <Override PartName="/customXml/itemProps2063.xml" ContentType="application/vnd.openxmlformats-officedocument.customXmlProperties+xml"/>
  <Override PartName="/customXml/itemProps2064.xml" ContentType="application/vnd.openxmlformats-officedocument.customXmlProperties+xml"/>
  <Override PartName="/customXml/itemProps2065.xml" ContentType="application/vnd.openxmlformats-officedocument.customXmlProperties+xml"/>
  <Override PartName="/customXml/itemProps2066.xml" ContentType="application/vnd.openxmlformats-officedocument.customXmlProperties+xml"/>
  <Override PartName="/customXml/itemProps2067.xml" ContentType="application/vnd.openxmlformats-officedocument.customXmlProperties+xml"/>
  <Override PartName="/customXml/itemProps2068.xml" ContentType="application/vnd.openxmlformats-officedocument.customXmlProperties+xml"/>
  <Override PartName="/customXml/itemProps2069.xml" ContentType="application/vnd.openxmlformats-officedocument.customXmlProperties+xml"/>
  <Override PartName="/customXml/itemProps2070.xml" ContentType="application/vnd.openxmlformats-officedocument.customXmlProperties+xml"/>
  <Override PartName="/customXml/itemProps2071.xml" ContentType="application/vnd.openxmlformats-officedocument.customXmlProperties+xml"/>
  <Override PartName="/customXml/itemProps2072.xml" ContentType="application/vnd.openxmlformats-officedocument.customXmlProperties+xml"/>
  <Override PartName="/customXml/itemProps2073.xml" ContentType="application/vnd.openxmlformats-officedocument.customXmlProperties+xml"/>
  <Override PartName="/customXml/itemProps2074.xml" ContentType="application/vnd.openxmlformats-officedocument.customXmlProperties+xml"/>
  <Override PartName="/customXml/itemProps2075.xml" ContentType="application/vnd.openxmlformats-officedocument.customXmlProperties+xml"/>
  <Override PartName="/customXml/itemProps2076.xml" ContentType="application/vnd.openxmlformats-officedocument.customXmlProperties+xml"/>
  <Override PartName="/customXml/itemProps2077.xml" ContentType="application/vnd.openxmlformats-officedocument.customXmlProperties+xml"/>
  <Override PartName="/customXml/itemProps2078.xml" ContentType="application/vnd.openxmlformats-officedocument.customXmlProperties+xml"/>
  <Override PartName="/customXml/itemProps2079.xml" ContentType="application/vnd.openxmlformats-officedocument.customXmlProperties+xml"/>
  <Override PartName="/customXml/itemProps2080.xml" ContentType="application/vnd.openxmlformats-officedocument.customXmlProperties+xml"/>
  <Override PartName="/customXml/itemProps2081.xml" ContentType="application/vnd.openxmlformats-officedocument.customXmlProperties+xml"/>
  <Override PartName="/customXml/itemProps2082.xml" ContentType="application/vnd.openxmlformats-officedocument.customXmlProperties+xml"/>
  <Override PartName="/customXml/itemProps2083.xml" ContentType="application/vnd.openxmlformats-officedocument.customXmlProperties+xml"/>
  <Override PartName="/customXml/itemProps2084.xml" ContentType="application/vnd.openxmlformats-officedocument.customXmlProperties+xml"/>
  <Override PartName="/customXml/itemProps2085.xml" ContentType="application/vnd.openxmlformats-officedocument.customXmlProperties+xml"/>
  <Override PartName="/customXml/itemProps2086.xml" ContentType="application/vnd.openxmlformats-officedocument.customXmlProperties+xml"/>
  <Override PartName="/customXml/itemProps2087.xml" ContentType="application/vnd.openxmlformats-officedocument.customXmlProperties+xml"/>
  <Override PartName="/customXml/itemProps2088.xml" ContentType="application/vnd.openxmlformats-officedocument.customXmlProperties+xml"/>
  <Override PartName="/customXml/itemProps2089.xml" ContentType="application/vnd.openxmlformats-officedocument.customXmlProperties+xml"/>
  <Override PartName="/customXml/itemProps2090.xml" ContentType="application/vnd.openxmlformats-officedocument.customXmlProperties+xml"/>
  <Override PartName="/customXml/itemProps2091.xml" ContentType="application/vnd.openxmlformats-officedocument.customXmlProperties+xml"/>
  <Override PartName="/customXml/itemProps2092.xml" ContentType="application/vnd.openxmlformats-officedocument.customXmlProperties+xml"/>
  <Override PartName="/customXml/itemProps2093.xml" ContentType="application/vnd.openxmlformats-officedocument.customXmlProperties+xml"/>
  <Override PartName="/customXml/itemProps2094.xml" ContentType="application/vnd.openxmlformats-officedocument.customXmlProperties+xml"/>
  <Override PartName="/customXml/itemProps2095.xml" ContentType="application/vnd.openxmlformats-officedocument.customXmlProperties+xml"/>
  <Override PartName="/customXml/itemProps2096.xml" ContentType="application/vnd.openxmlformats-officedocument.customXmlProperties+xml"/>
  <Override PartName="/customXml/itemProps2097.xml" ContentType="application/vnd.openxmlformats-officedocument.customXmlProperties+xml"/>
  <Override PartName="/customXml/itemProps2098.xml" ContentType="application/vnd.openxmlformats-officedocument.customXmlProperties+xml"/>
  <Override PartName="/customXml/itemProps2099.xml" ContentType="application/vnd.openxmlformats-officedocument.customXmlProperties+xml"/>
  <Override PartName="/customXml/itemProps2100.xml" ContentType="application/vnd.openxmlformats-officedocument.customXmlProperties+xml"/>
  <Override PartName="/customXml/itemProps2101.xml" ContentType="application/vnd.openxmlformats-officedocument.customXmlProperties+xml"/>
  <Override PartName="/customXml/itemProps2102.xml" ContentType="application/vnd.openxmlformats-officedocument.customXmlProperties+xml"/>
  <Override PartName="/customXml/itemProps2103.xml" ContentType="application/vnd.openxmlformats-officedocument.customXmlProperties+xml"/>
  <Override PartName="/customXml/itemProps2104.xml" ContentType="application/vnd.openxmlformats-officedocument.customXmlProperties+xml"/>
  <Override PartName="/customXml/itemProps2105.xml" ContentType="application/vnd.openxmlformats-officedocument.customXmlProperties+xml"/>
  <Override PartName="/customXml/itemProps2106.xml" ContentType="application/vnd.openxmlformats-officedocument.customXmlProperties+xml"/>
  <Override PartName="/customXml/itemProps2107.xml" ContentType="application/vnd.openxmlformats-officedocument.customXmlProperties+xml"/>
  <Override PartName="/customXml/itemProps2108.xml" ContentType="application/vnd.openxmlformats-officedocument.customXmlProperties+xml"/>
  <Override PartName="/customXml/itemProps2109.xml" ContentType="application/vnd.openxmlformats-officedocument.customXmlProperties+xml"/>
  <Override PartName="/customXml/itemProps2110.xml" ContentType="application/vnd.openxmlformats-officedocument.customXmlProperties+xml"/>
  <Override PartName="/customXml/itemProps2111.xml" ContentType="application/vnd.openxmlformats-officedocument.customXmlProperties+xml"/>
  <Override PartName="/customXml/itemProps2112.xml" ContentType="application/vnd.openxmlformats-officedocument.customXmlProperties+xml"/>
  <Override PartName="/customXml/itemProps2113.xml" ContentType="application/vnd.openxmlformats-officedocument.customXmlProperties+xml"/>
  <Override PartName="/customXml/itemProps2114.xml" ContentType="application/vnd.openxmlformats-officedocument.customXmlProperties+xml"/>
  <Override PartName="/customXml/itemProps2115.xml" ContentType="application/vnd.openxmlformats-officedocument.customXmlProperties+xml"/>
  <Override PartName="/customXml/itemProps2116.xml" ContentType="application/vnd.openxmlformats-officedocument.customXmlProperties+xml"/>
  <Override PartName="/customXml/itemProps2117.xml" ContentType="application/vnd.openxmlformats-officedocument.customXmlProperties+xml"/>
  <Override PartName="/customXml/itemProps2118.xml" ContentType="application/vnd.openxmlformats-officedocument.customXmlProperties+xml"/>
  <Override PartName="/customXml/itemProps2119.xml" ContentType="application/vnd.openxmlformats-officedocument.customXmlProperties+xml"/>
  <Override PartName="/customXml/itemProps2120.xml" ContentType="application/vnd.openxmlformats-officedocument.customXmlProperties+xml"/>
  <Override PartName="/customXml/itemProps2121.xml" ContentType="application/vnd.openxmlformats-officedocument.customXmlProperties+xml"/>
  <Override PartName="/customXml/itemProps2122.xml" ContentType="application/vnd.openxmlformats-officedocument.customXmlProperties+xml"/>
  <Override PartName="/customXml/itemProps2123.xml" ContentType="application/vnd.openxmlformats-officedocument.customXmlProperties+xml"/>
  <Override PartName="/customXml/itemProps2124.xml" ContentType="application/vnd.openxmlformats-officedocument.customXmlProperties+xml"/>
  <Override PartName="/customXml/itemProps2125.xml" ContentType="application/vnd.openxmlformats-officedocument.customXmlProperties+xml"/>
  <Override PartName="/customXml/itemProps2126.xml" ContentType="application/vnd.openxmlformats-officedocument.customXmlProperties+xml"/>
  <Override PartName="/customXml/itemProps2127.xml" ContentType="application/vnd.openxmlformats-officedocument.customXmlProperties+xml"/>
  <Override PartName="/customXml/itemProps2128.xml" ContentType="application/vnd.openxmlformats-officedocument.customXmlProperties+xml"/>
  <Override PartName="/customXml/itemProps2129.xml" ContentType="application/vnd.openxmlformats-officedocument.customXmlProperties+xml"/>
  <Override PartName="/customXml/itemProps2130.xml" ContentType="application/vnd.openxmlformats-officedocument.customXmlProperties+xml"/>
  <Override PartName="/customXml/itemProps2131.xml" ContentType="application/vnd.openxmlformats-officedocument.customXmlProperties+xml"/>
  <Override PartName="/customXml/itemProps2132.xml" ContentType="application/vnd.openxmlformats-officedocument.customXmlProperties+xml"/>
  <Override PartName="/customXml/itemProps2133.xml" ContentType="application/vnd.openxmlformats-officedocument.customXmlProperties+xml"/>
  <Override PartName="/customXml/itemProps2134.xml" ContentType="application/vnd.openxmlformats-officedocument.customXmlProperties+xml"/>
  <Override PartName="/customXml/itemProps2135.xml" ContentType="application/vnd.openxmlformats-officedocument.customXmlProperties+xml"/>
  <Override PartName="/customXml/itemProps2136.xml" ContentType="application/vnd.openxmlformats-officedocument.customXmlProperties+xml"/>
  <Override PartName="/customXml/itemProps2137.xml" ContentType="application/vnd.openxmlformats-officedocument.customXmlProperties+xml"/>
  <Override PartName="/customXml/itemProps2138.xml" ContentType="application/vnd.openxmlformats-officedocument.customXmlProperties+xml"/>
  <Override PartName="/customXml/itemProps2139.xml" ContentType="application/vnd.openxmlformats-officedocument.customXmlProperties+xml"/>
  <Override PartName="/customXml/itemProps2140.xml" ContentType="application/vnd.openxmlformats-officedocument.customXmlProperties+xml"/>
  <Override PartName="/customXml/itemProps2141.xml" ContentType="application/vnd.openxmlformats-officedocument.customXmlProperties+xml"/>
  <Override PartName="/customXml/itemProps2142.xml" ContentType="application/vnd.openxmlformats-officedocument.customXmlProperties+xml"/>
  <Override PartName="/customXml/itemProps2143.xml" ContentType="application/vnd.openxmlformats-officedocument.customXmlProperties+xml"/>
  <Override PartName="/customXml/itemProps2144.xml" ContentType="application/vnd.openxmlformats-officedocument.customXmlProperties+xml"/>
  <Override PartName="/customXml/itemProps2145.xml" ContentType="application/vnd.openxmlformats-officedocument.customXmlProperties+xml"/>
  <Override PartName="/customXml/itemProps2146.xml" ContentType="application/vnd.openxmlformats-officedocument.customXmlProperties+xml"/>
  <Override PartName="/customXml/itemProps2147.xml" ContentType="application/vnd.openxmlformats-officedocument.customXmlProperties+xml"/>
  <Override PartName="/customXml/itemProps2148.xml" ContentType="application/vnd.openxmlformats-officedocument.customXmlProperties+xml"/>
  <Override PartName="/customXml/itemProps2149.xml" ContentType="application/vnd.openxmlformats-officedocument.customXmlProperties+xml"/>
  <Override PartName="/customXml/itemProps2150.xml" ContentType="application/vnd.openxmlformats-officedocument.customXmlProperties+xml"/>
  <Override PartName="/customXml/itemProps2151.xml" ContentType="application/vnd.openxmlformats-officedocument.customXmlProperties+xml"/>
  <Override PartName="/customXml/itemProps2152.xml" ContentType="application/vnd.openxmlformats-officedocument.customXmlProperties+xml"/>
  <Override PartName="/customXml/itemProps2153.xml" ContentType="application/vnd.openxmlformats-officedocument.customXmlProperties+xml"/>
  <Override PartName="/customXml/itemProps2154.xml" ContentType="application/vnd.openxmlformats-officedocument.customXmlProperties+xml"/>
  <Override PartName="/customXml/itemProps2155.xml" ContentType="application/vnd.openxmlformats-officedocument.customXmlProperties+xml"/>
  <Override PartName="/customXml/itemProps2156.xml" ContentType="application/vnd.openxmlformats-officedocument.customXmlProperties+xml"/>
  <Override PartName="/customXml/itemProps2157.xml" ContentType="application/vnd.openxmlformats-officedocument.customXmlProperties+xml"/>
  <Override PartName="/customXml/itemProps2158.xml" ContentType="application/vnd.openxmlformats-officedocument.customXmlProperties+xml"/>
  <Override PartName="/customXml/itemProps2159.xml" ContentType="application/vnd.openxmlformats-officedocument.customXmlProperties+xml"/>
  <Override PartName="/customXml/itemProps2160.xml" ContentType="application/vnd.openxmlformats-officedocument.customXmlProperties+xml"/>
  <Override PartName="/customXml/itemProps2161.xml" ContentType="application/vnd.openxmlformats-officedocument.customXmlProperties+xml"/>
  <Override PartName="/customXml/itemProps2162.xml" ContentType="application/vnd.openxmlformats-officedocument.customXmlProperties+xml"/>
  <Override PartName="/customXml/itemProps2163.xml" ContentType="application/vnd.openxmlformats-officedocument.customXmlProperties+xml"/>
  <Override PartName="/customXml/itemProps2164.xml" ContentType="application/vnd.openxmlformats-officedocument.customXmlProperties+xml"/>
  <Override PartName="/customXml/itemProps2165.xml" ContentType="application/vnd.openxmlformats-officedocument.customXmlProperties+xml"/>
  <Override PartName="/customXml/itemProps2166.xml" ContentType="application/vnd.openxmlformats-officedocument.customXmlProperties+xml"/>
  <Override PartName="/customXml/itemProps2167.xml" ContentType="application/vnd.openxmlformats-officedocument.customXmlProperties+xml"/>
  <Override PartName="/customXml/itemProps2168.xml" ContentType="application/vnd.openxmlformats-officedocument.customXmlProperties+xml"/>
  <Override PartName="/customXml/itemProps2169.xml" ContentType="application/vnd.openxmlformats-officedocument.customXmlProperties+xml"/>
  <Override PartName="/customXml/itemProps2170.xml" ContentType="application/vnd.openxmlformats-officedocument.customXmlProperties+xml"/>
  <Override PartName="/customXml/itemProps2171.xml" ContentType="application/vnd.openxmlformats-officedocument.customXmlProperties+xml"/>
  <Override PartName="/customXml/itemProps2172.xml" ContentType="application/vnd.openxmlformats-officedocument.customXmlProperties+xml"/>
  <Override PartName="/customXml/itemProps2173.xml" ContentType="application/vnd.openxmlformats-officedocument.customXmlProperties+xml"/>
  <Override PartName="/customXml/itemProps2174.xml" ContentType="application/vnd.openxmlformats-officedocument.customXmlProperties+xml"/>
  <Override PartName="/customXml/itemProps2175.xml" ContentType="application/vnd.openxmlformats-officedocument.customXmlProperties+xml"/>
  <Override PartName="/customXml/itemProps2176.xml" ContentType="application/vnd.openxmlformats-officedocument.customXmlProperties+xml"/>
  <Override PartName="/customXml/itemProps2177.xml" ContentType="application/vnd.openxmlformats-officedocument.customXmlProperties+xml"/>
  <Override PartName="/customXml/itemProps2178.xml" ContentType="application/vnd.openxmlformats-officedocument.customXmlProperties+xml"/>
  <Override PartName="/customXml/itemProps2179.xml" ContentType="application/vnd.openxmlformats-officedocument.customXmlProperties+xml"/>
  <Override PartName="/customXml/itemProps2180.xml" ContentType="application/vnd.openxmlformats-officedocument.customXmlProperties+xml"/>
  <Override PartName="/customXml/itemProps2181.xml" ContentType="application/vnd.openxmlformats-officedocument.customXmlProperties+xml"/>
  <Override PartName="/customXml/itemProps2182.xml" ContentType="application/vnd.openxmlformats-officedocument.customXmlProperties+xml"/>
  <Override PartName="/customXml/itemProps2183.xml" ContentType="application/vnd.openxmlformats-officedocument.customXmlProperties+xml"/>
  <Override PartName="/customXml/itemProps2184.xml" ContentType="application/vnd.openxmlformats-officedocument.customXmlProperties+xml"/>
  <Override PartName="/customXml/itemProps2185.xml" ContentType="application/vnd.openxmlformats-officedocument.customXmlProperties+xml"/>
  <Override PartName="/customXml/itemProps2186.xml" ContentType="application/vnd.openxmlformats-officedocument.customXmlProperties+xml"/>
  <Override PartName="/customXml/itemProps2187.xml" ContentType="application/vnd.openxmlformats-officedocument.customXmlProperties+xml"/>
  <Override PartName="/customXml/itemProps2188.xml" ContentType="application/vnd.openxmlformats-officedocument.customXmlProperties+xml"/>
  <Override PartName="/customXml/itemProps2189.xml" ContentType="application/vnd.openxmlformats-officedocument.customXmlProperties+xml"/>
  <Override PartName="/customXml/itemProps2190.xml" ContentType="application/vnd.openxmlformats-officedocument.customXmlProperties+xml"/>
  <Override PartName="/customXml/itemProps2191.xml" ContentType="application/vnd.openxmlformats-officedocument.customXmlProperties+xml"/>
  <Override PartName="/customXml/itemProps2192.xml" ContentType="application/vnd.openxmlformats-officedocument.customXmlProperties+xml"/>
  <Override PartName="/customXml/itemProps2193.xml" ContentType="application/vnd.openxmlformats-officedocument.customXmlProperties+xml"/>
  <Override PartName="/customXml/itemProps2194.xml" ContentType="application/vnd.openxmlformats-officedocument.customXmlProperties+xml"/>
  <Override PartName="/customXml/itemProps2195.xml" ContentType="application/vnd.openxmlformats-officedocument.customXmlProperties+xml"/>
  <Override PartName="/customXml/itemProps2196.xml" ContentType="application/vnd.openxmlformats-officedocument.customXmlProperties+xml"/>
  <Override PartName="/customXml/itemProps2197.xml" ContentType="application/vnd.openxmlformats-officedocument.customXmlProperties+xml"/>
  <Override PartName="/customXml/itemProps2198.xml" ContentType="application/vnd.openxmlformats-officedocument.customXmlProperties+xml"/>
  <Override PartName="/customXml/itemProps2199.xml" ContentType="application/vnd.openxmlformats-officedocument.customXmlProperties+xml"/>
  <Override PartName="/customXml/itemProps2200.xml" ContentType="application/vnd.openxmlformats-officedocument.customXmlProperties+xml"/>
  <Override PartName="/customXml/itemProps2201.xml" ContentType="application/vnd.openxmlformats-officedocument.customXmlProperties+xml"/>
  <Override PartName="/customXml/itemProps2202.xml" ContentType="application/vnd.openxmlformats-officedocument.customXmlProperties+xml"/>
  <Override PartName="/customXml/itemProps2203.xml" ContentType="application/vnd.openxmlformats-officedocument.customXmlProperties+xml"/>
  <Override PartName="/customXml/itemProps2204.xml" ContentType="application/vnd.openxmlformats-officedocument.customXmlProperties+xml"/>
  <Override PartName="/customXml/itemProps2205.xml" ContentType="application/vnd.openxmlformats-officedocument.customXmlProperties+xml"/>
  <Override PartName="/customXml/itemProps2206.xml" ContentType="application/vnd.openxmlformats-officedocument.customXmlProperties+xml"/>
  <Override PartName="/customXml/itemProps2207.xml" ContentType="application/vnd.openxmlformats-officedocument.customXmlProperties+xml"/>
  <Override PartName="/customXml/itemProps2208.xml" ContentType="application/vnd.openxmlformats-officedocument.customXmlProperties+xml"/>
  <Override PartName="/customXml/itemProps2209.xml" ContentType="application/vnd.openxmlformats-officedocument.customXmlProperties+xml"/>
  <Override PartName="/customXml/itemProps2210.xml" ContentType="application/vnd.openxmlformats-officedocument.customXmlProperties+xml"/>
  <Override PartName="/customXml/itemProps2211.xml" ContentType="application/vnd.openxmlformats-officedocument.customXmlProperties+xml"/>
  <Override PartName="/customXml/itemProps2212.xml" ContentType="application/vnd.openxmlformats-officedocument.customXmlProperties+xml"/>
  <Override PartName="/customXml/itemProps2213.xml" ContentType="application/vnd.openxmlformats-officedocument.customXmlProperties+xml"/>
  <Override PartName="/customXml/itemProps2214.xml" ContentType="application/vnd.openxmlformats-officedocument.customXmlProperties+xml"/>
  <Override PartName="/customXml/itemProps2215.xml" ContentType="application/vnd.openxmlformats-officedocument.customXmlProperties+xml"/>
  <Override PartName="/customXml/itemProps2216.xml" ContentType="application/vnd.openxmlformats-officedocument.customXmlProperties+xml"/>
  <Override PartName="/customXml/itemProps2217.xml" ContentType="application/vnd.openxmlformats-officedocument.customXmlProperties+xml"/>
  <Override PartName="/customXml/itemProps2218.xml" ContentType="application/vnd.openxmlformats-officedocument.customXmlProperties+xml"/>
  <Override PartName="/customXml/itemProps2219.xml" ContentType="application/vnd.openxmlformats-officedocument.customXmlProperties+xml"/>
  <Override PartName="/customXml/itemProps2220.xml" ContentType="application/vnd.openxmlformats-officedocument.customXmlProperties+xml"/>
  <Override PartName="/customXml/itemProps2221.xml" ContentType="application/vnd.openxmlformats-officedocument.customXmlProperties+xml"/>
  <Override PartName="/customXml/itemProps2222.xml" ContentType="application/vnd.openxmlformats-officedocument.customXmlProperties+xml"/>
  <Override PartName="/customXml/itemProps2223.xml" ContentType="application/vnd.openxmlformats-officedocument.customXmlProperties+xml"/>
  <Override PartName="/customXml/itemProps2224.xml" ContentType="application/vnd.openxmlformats-officedocument.customXmlProperties+xml"/>
  <Override PartName="/customXml/itemProps2225.xml" ContentType="application/vnd.openxmlformats-officedocument.customXmlProperties+xml"/>
  <Override PartName="/customXml/itemProps2226.xml" ContentType="application/vnd.openxmlformats-officedocument.customXmlProperties+xml"/>
  <Override PartName="/customXml/itemProps2227.xml" ContentType="application/vnd.openxmlformats-officedocument.customXmlProperties+xml"/>
  <Override PartName="/customXml/itemProps2228.xml" ContentType="application/vnd.openxmlformats-officedocument.customXmlProperties+xml"/>
  <Override PartName="/customXml/itemProps2229.xml" ContentType="application/vnd.openxmlformats-officedocument.customXmlProperties+xml"/>
  <Override PartName="/customXml/itemProps2230.xml" ContentType="application/vnd.openxmlformats-officedocument.customXmlProperties+xml"/>
  <Override PartName="/customXml/itemProps2231.xml" ContentType="application/vnd.openxmlformats-officedocument.customXmlProperties+xml"/>
  <Override PartName="/customXml/itemProps2232.xml" ContentType="application/vnd.openxmlformats-officedocument.customXmlProperties+xml"/>
  <Override PartName="/customXml/itemProps2233.xml" ContentType="application/vnd.openxmlformats-officedocument.customXmlProperties+xml"/>
  <Override PartName="/customXml/itemProps2234.xml" ContentType="application/vnd.openxmlformats-officedocument.customXmlProperties+xml"/>
  <Override PartName="/customXml/itemProps2235.xml" ContentType="application/vnd.openxmlformats-officedocument.customXmlProperties+xml"/>
  <Override PartName="/customXml/itemProps2236.xml" ContentType="application/vnd.openxmlformats-officedocument.customXmlProperties+xml"/>
  <Override PartName="/customXml/itemProps2237.xml" ContentType="application/vnd.openxmlformats-officedocument.customXmlProperties+xml"/>
  <Override PartName="/customXml/itemProps2238.xml" ContentType="application/vnd.openxmlformats-officedocument.customXmlProperties+xml"/>
  <Override PartName="/customXml/itemProps2239.xml" ContentType="application/vnd.openxmlformats-officedocument.customXmlProperties+xml"/>
  <Override PartName="/customXml/itemProps2240.xml" ContentType="application/vnd.openxmlformats-officedocument.customXmlProperties+xml"/>
  <Override PartName="/customXml/itemProps2241.xml" ContentType="application/vnd.openxmlformats-officedocument.customXmlProperties+xml"/>
  <Override PartName="/customXml/itemProps2242.xml" ContentType="application/vnd.openxmlformats-officedocument.customXmlProperties+xml"/>
  <Override PartName="/customXml/itemProps2243.xml" ContentType="application/vnd.openxmlformats-officedocument.customXmlProperties+xml"/>
  <Override PartName="/customXml/itemProps2244.xml" ContentType="application/vnd.openxmlformats-officedocument.customXmlProperties+xml"/>
  <Override PartName="/customXml/itemProps2245.xml" ContentType="application/vnd.openxmlformats-officedocument.customXmlProperties+xml"/>
  <Override PartName="/customXml/itemProps2246.xml" ContentType="application/vnd.openxmlformats-officedocument.customXmlProperties+xml"/>
  <Override PartName="/customXml/itemProps2247.xml" ContentType="application/vnd.openxmlformats-officedocument.customXmlProperties+xml"/>
  <Override PartName="/customXml/itemProps2248.xml" ContentType="application/vnd.openxmlformats-officedocument.customXmlProperties+xml"/>
  <Override PartName="/customXml/itemProps2249.xml" ContentType="application/vnd.openxmlformats-officedocument.customXmlProperties+xml"/>
  <Override PartName="/customXml/itemProps2250.xml" ContentType="application/vnd.openxmlformats-officedocument.customXmlProperties+xml"/>
  <Override PartName="/customXml/itemProps2251.xml" ContentType="application/vnd.openxmlformats-officedocument.customXmlProperties+xml"/>
  <Override PartName="/customXml/itemProps2252.xml" ContentType="application/vnd.openxmlformats-officedocument.customXmlProperties+xml"/>
  <Override PartName="/customXml/itemProps2253.xml" ContentType="application/vnd.openxmlformats-officedocument.customXmlProperties+xml"/>
  <Override PartName="/customXml/itemProps2254.xml" ContentType="application/vnd.openxmlformats-officedocument.customXmlProperties+xml"/>
  <Override PartName="/customXml/itemProps2255.xml" ContentType="application/vnd.openxmlformats-officedocument.customXmlProperties+xml"/>
  <Override PartName="/customXml/itemProps2256.xml" ContentType="application/vnd.openxmlformats-officedocument.customXmlProperties+xml"/>
  <Override PartName="/customXml/itemProps2257.xml" ContentType="application/vnd.openxmlformats-officedocument.customXmlProperties+xml"/>
  <Override PartName="/customXml/itemProps2258.xml" ContentType="application/vnd.openxmlformats-officedocument.customXmlProperties+xml"/>
  <Override PartName="/customXml/itemProps2259.xml" ContentType="application/vnd.openxmlformats-officedocument.customXmlProperties+xml"/>
  <Override PartName="/customXml/itemProps2260.xml" ContentType="application/vnd.openxmlformats-officedocument.customXmlProperties+xml"/>
  <Override PartName="/customXml/itemProps2261.xml" ContentType="application/vnd.openxmlformats-officedocument.customXmlProperties+xml"/>
  <Override PartName="/customXml/itemProps2262.xml" ContentType="application/vnd.openxmlformats-officedocument.customXmlProperties+xml"/>
  <Override PartName="/customXml/itemProps2263.xml" ContentType="application/vnd.openxmlformats-officedocument.customXmlProperties+xml"/>
  <Override PartName="/customXml/itemProps2264.xml" ContentType="application/vnd.openxmlformats-officedocument.customXmlProperties+xml"/>
  <Override PartName="/customXml/itemProps2265.xml" ContentType="application/vnd.openxmlformats-officedocument.customXmlProperties+xml"/>
  <Override PartName="/customXml/itemProps2266.xml" ContentType="application/vnd.openxmlformats-officedocument.customXmlProperties+xml"/>
  <Override PartName="/customXml/itemProps2267.xml" ContentType="application/vnd.openxmlformats-officedocument.customXmlProperties+xml"/>
  <Override PartName="/customXml/itemProps2268.xml" ContentType="application/vnd.openxmlformats-officedocument.customXmlProperties+xml"/>
  <Override PartName="/customXml/itemProps2269.xml" ContentType="application/vnd.openxmlformats-officedocument.customXmlProperties+xml"/>
  <Override PartName="/customXml/itemProps2270.xml" ContentType="application/vnd.openxmlformats-officedocument.customXmlProperties+xml"/>
  <Override PartName="/customXml/itemProps2271.xml" ContentType="application/vnd.openxmlformats-officedocument.customXmlProperties+xml"/>
  <Override PartName="/customXml/itemProps2272.xml" ContentType="application/vnd.openxmlformats-officedocument.customXmlProperties+xml"/>
  <Override PartName="/customXml/itemProps2273.xml" ContentType="application/vnd.openxmlformats-officedocument.customXmlProperties+xml"/>
  <Override PartName="/customXml/itemProps2274.xml" ContentType="application/vnd.openxmlformats-officedocument.customXmlProperties+xml"/>
  <Override PartName="/customXml/itemProps2275.xml" ContentType="application/vnd.openxmlformats-officedocument.customXmlProperties+xml"/>
  <Override PartName="/customXml/itemProps2276.xml" ContentType="application/vnd.openxmlformats-officedocument.customXmlProperties+xml"/>
  <Override PartName="/customXml/itemProps2277.xml" ContentType="application/vnd.openxmlformats-officedocument.customXmlProperties+xml"/>
  <Override PartName="/customXml/itemProps2278.xml" ContentType="application/vnd.openxmlformats-officedocument.customXmlProperties+xml"/>
  <Override PartName="/customXml/itemProps2279.xml" ContentType="application/vnd.openxmlformats-officedocument.customXmlProperties+xml"/>
  <Override PartName="/customXml/itemProps2280.xml" ContentType="application/vnd.openxmlformats-officedocument.customXmlProperties+xml"/>
  <Override PartName="/customXml/itemProps2281.xml" ContentType="application/vnd.openxmlformats-officedocument.customXmlProperties+xml"/>
  <Override PartName="/customXml/itemProps2282.xml" ContentType="application/vnd.openxmlformats-officedocument.customXmlProperties+xml"/>
  <Override PartName="/customXml/itemProps2283.xml" ContentType="application/vnd.openxmlformats-officedocument.customXmlProperties+xml"/>
  <Override PartName="/customXml/itemProps2284.xml" ContentType="application/vnd.openxmlformats-officedocument.customXmlProperties+xml"/>
  <Override PartName="/customXml/itemProps2285.xml" ContentType="application/vnd.openxmlformats-officedocument.customXmlProperties+xml"/>
  <Override PartName="/customXml/itemProps2286.xml" ContentType="application/vnd.openxmlformats-officedocument.customXmlProperties+xml"/>
  <Override PartName="/customXml/itemProps2287.xml" ContentType="application/vnd.openxmlformats-officedocument.customXmlProperties+xml"/>
  <Override PartName="/customXml/itemProps2288.xml" ContentType="application/vnd.openxmlformats-officedocument.customXmlProperties+xml"/>
  <Override PartName="/customXml/itemProps2289.xml" ContentType="application/vnd.openxmlformats-officedocument.customXmlProperties+xml"/>
  <Override PartName="/customXml/itemProps2290.xml" ContentType="application/vnd.openxmlformats-officedocument.customXmlProperties+xml"/>
  <Override PartName="/customXml/itemProps2291.xml" ContentType="application/vnd.openxmlformats-officedocument.customXmlProperties+xml"/>
  <Override PartName="/customXml/itemProps2292.xml" ContentType="application/vnd.openxmlformats-officedocument.customXmlProperties+xml"/>
  <Override PartName="/customXml/itemProps2293.xml" ContentType="application/vnd.openxmlformats-officedocument.customXmlProperties+xml"/>
  <Override PartName="/customXml/itemProps2294.xml" ContentType="application/vnd.openxmlformats-officedocument.customXmlProperties+xml"/>
  <Override PartName="/customXml/itemProps2295.xml" ContentType="application/vnd.openxmlformats-officedocument.customXmlProperties+xml"/>
  <Override PartName="/customXml/itemProps2296.xml" ContentType="application/vnd.openxmlformats-officedocument.customXmlProperties+xml"/>
  <Override PartName="/customXml/itemProps2297.xml" ContentType="application/vnd.openxmlformats-officedocument.customXmlProperties+xml"/>
  <Override PartName="/customXml/itemProps2298.xml" ContentType="application/vnd.openxmlformats-officedocument.customXmlProperties+xml"/>
  <Override PartName="/customXml/itemProps2299.xml" ContentType="application/vnd.openxmlformats-officedocument.customXmlProperties+xml"/>
  <Override PartName="/customXml/itemProps2300.xml" ContentType="application/vnd.openxmlformats-officedocument.customXmlProperties+xml"/>
  <Override PartName="/customXml/itemProps2301.xml" ContentType="application/vnd.openxmlformats-officedocument.customXmlProperties+xml"/>
  <Override PartName="/customXml/itemProps2302.xml" ContentType="application/vnd.openxmlformats-officedocument.customXmlProperties+xml"/>
  <Override PartName="/customXml/itemProps2303.xml" ContentType="application/vnd.openxmlformats-officedocument.customXmlProperties+xml"/>
  <Override PartName="/customXml/itemProps2304.xml" ContentType="application/vnd.openxmlformats-officedocument.customXmlProperties+xml"/>
  <Override PartName="/customXml/itemProps2305.xml" ContentType="application/vnd.openxmlformats-officedocument.customXmlProperties+xml"/>
  <Override PartName="/customXml/itemProps2306.xml" ContentType="application/vnd.openxmlformats-officedocument.customXmlProperties+xml"/>
  <Override PartName="/customXml/itemProps2307.xml" ContentType="application/vnd.openxmlformats-officedocument.customXmlProperties+xml"/>
  <Override PartName="/customXml/itemProps2308.xml" ContentType="application/vnd.openxmlformats-officedocument.customXmlProperties+xml"/>
  <Override PartName="/customXml/itemProps2309.xml" ContentType="application/vnd.openxmlformats-officedocument.customXmlProperties+xml"/>
  <Override PartName="/customXml/itemProps2310.xml" ContentType="application/vnd.openxmlformats-officedocument.customXmlProperties+xml"/>
  <Override PartName="/customXml/itemProps2311.xml" ContentType="application/vnd.openxmlformats-officedocument.customXmlProperties+xml"/>
  <Override PartName="/customXml/itemProps2312.xml" ContentType="application/vnd.openxmlformats-officedocument.customXmlProperties+xml"/>
  <Override PartName="/customXml/itemProps2313.xml" ContentType="application/vnd.openxmlformats-officedocument.customXmlProperties+xml"/>
  <Override PartName="/customXml/itemProps2314.xml" ContentType="application/vnd.openxmlformats-officedocument.customXmlProperties+xml"/>
  <Override PartName="/customXml/itemProps2315.xml" ContentType="application/vnd.openxmlformats-officedocument.customXmlProperties+xml"/>
  <Override PartName="/customXml/itemProps2316.xml" ContentType="application/vnd.openxmlformats-officedocument.customXmlProperties+xml"/>
  <Override PartName="/customXml/itemProps2317.xml" ContentType="application/vnd.openxmlformats-officedocument.customXmlProperties+xml"/>
  <Override PartName="/customXml/itemProps2318.xml" ContentType="application/vnd.openxmlformats-officedocument.customXmlProperties+xml"/>
  <Override PartName="/customXml/itemProps2319.xml" ContentType="application/vnd.openxmlformats-officedocument.customXmlProperties+xml"/>
  <Override PartName="/customXml/itemProps2320.xml" ContentType="application/vnd.openxmlformats-officedocument.customXmlProperties+xml"/>
  <Override PartName="/customXml/itemProps2321.xml" ContentType="application/vnd.openxmlformats-officedocument.customXmlProperties+xml"/>
  <Override PartName="/customXml/itemProps2322.xml" ContentType="application/vnd.openxmlformats-officedocument.customXmlProperties+xml"/>
  <Override PartName="/customXml/itemProps2323.xml" ContentType="application/vnd.openxmlformats-officedocument.customXmlProperties+xml"/>
  <Override PartName="/customXml/itemProps2324.xml" ContentType="application/vnd.openxmlformats-officedocument.customXmlProperties+xml"/>
  <Override PartName="/customXml/itemProps2325.xml" ContentType="application/vnd.openxmlformats-officedocument.customXmlProperties+xml"/>
  <Override PartName="/customXml/itemProps2326.xml" ContentType="application/vnd.openxmlformats-officedocument.customXmlProperties+xml"/>
  <Override PartName="/customXml/itemProps2327.xml" ContentType="application/vnd.openxmlformats-officedocument.customXmlProperties+xml"/>
  <Override PartName="/customXml/itemProps2328.xml" ContentType="application/vnd.openxmlformats-officedocument.customXmlProperties+xml"/>
  <Override PartName="/customXml/itemProps2329.xml" ContentType="application/vnd.openxmlformats-officedocument.customXmlProperties+xml"/>
  <Override PartName="/customXml/itemProps2330.xml" ContentType="application/vnd.openxmlformats-officedocument.customXmlProperties+xml"/>
  <Override PartName="/customXml/itemProps2331.xml" ContentType="application/vnd.openxmlformats-officedocument.customXmlProperties+xml"/>
  <Override PartName="/customXml/itemProps2332.xml" ContentType="application/vnd.openxmlformats-officedocument.customXmlProperties+xml"/>
  <Override PartName="/customXml/itemProps2333.xml" ContentType="application/vnd.openxmlformats-officedocument.customXmlProperties+xml"/>
  <Override PartName="/customXml/itemProps2334.xml" ContentType="application/vnd.openxmlformats-officedocument.customXmlProperties+xml"/>
  <Override PartName="/customXml/itemProps2335.xml" ContentType="application/vnd.openxmlformats-officedocument.customXmlProperties+xml"/>
  <Override PartName="/customXml/itemProps2336.xml" ContentType="application/vnd.openxmlformats-officedocument.customXmlProperties+xml"/>
  <Override PartName="/customXml/itemProps2337.xml" ContentType="application/vnd.openxmlformats-officedocument.customXmlProperties+xml"/>
  <Override PartName="/customXml/itemProps2338.xml" ContentType="application/vnd.openxmlformats-officedocument.customXmlProperties+xml"/>
  <Override PartName="/customXml/itemProps2339.xml" ContentType="application/vnd.openxmlformats-officedocument.customXmlProperties+xml"/>
  <Override PartName="/customXml/itemProps2340.xml" ContentType="application/vnd.openxmlformats-officedocument.customXmlProperties+xml"/>
  <Override PartName="/customXml/itemProps2341.xml" ContentType="application/vnd.openxmlformats-officedocument.customXmlProperties+xml"/>
  <Override PartName="/customXml/itemProps2342.xml" ContentType="application/vnd.openxmlformats-officedocument.customXmlProperties+xml"/>
  <Override PartName="/customXml/itemProps2343.xml" ContentType="application/vnd.openxmlformats-officedocument.customXmlProperties+xml"/>
  <Override PartName="/customXml/itemProps2344.xml" ContentType="application/vnd.openxmlformats-officedocument.customXmlProperties+xml"/>
  <Override PartName="/customXml/itemProps2345.xml" ContentType="application/vnd.openxmlformats-officedocument.customXmlProperties+xml"/>
  <Override PartName="/customXml/itemProps2346.xml" ContentType="application/vnd.openxmlformats-officedocument.customXmlProperties+xml"/>
  <Override PartName="/customXml/itemProps2347.xml" ContentType="application/vnd.openxmlformats-officedocument.customXmlProperties+xml"/>
  <Override PartName="/customXml/itemProps2348.xml" ContentType="application/vnd.openxmlformats-officedocument.customXmlProperties+xml"/>
  <Override PartName="/customXml/itemProps2349.xml" ContentType="application/vnd.openxmlformats-officedocument.customXmlProperties+xml"/>
  <Override PartName="/customXml/itemProps2350.xml" ContentType="application/vnd.openxmlformats-officedocument.customXmlProperties+xml"/>
  <Override PartName="/customXml/itemProps2351.xml" ContentType="application/vnd.openxmlformats-officedocument.customXmlProperties+xml"/>
  <Override PartName="/customXml/itemProps2352.xml" ContentType="application/vnd.openxmlformats-officedocument.customXmlProperties+xml"/>
  <Override PartName="/customXml/itemProps2353.xml" ContentType="application/vnd.openxmlformats-officedocument.customXmlProperties+xml"/>
  <Override PartName="/customXml/itemProps2354.xml" ContentType="application/vnd.openxmlformats-officedocument.customXmlProperties+xml"/>
  <Override PartName="/customXml/itemProps2355.xml" ContentType="application/vnd.openxmlformats-officedocument.customXmlProperties+xml"/>
  <Override PartName="/customXml/itemProps2356.xml" ContentType="application/vnd.openxmlformats-officedocument.customXmlProperties+xml"/>
  <Override PartName="/customXml/itemProps2357.xml" ContentType="application/vnd.openxmlformats-officedocument.customXmlProperties+xml"/>
  <Override PartName="/customXml/itemProps2358.xml" ContentType="application/vnd.openxmlformats-officedocument.customXmlProperties+xml"/>
  <Override PartName="/customXml/itemProps2359.xml" ContentType="application/vnd.openxmlformats-officedocument.customXmlProperties+xml"/>
  <Override PartName="/customXml/itemProps2360.xml" ContentType="application/vnd.openxmlformats-officedocument.customXmlProperties+xml"/>
  <Override PartName="/customXml/itemProps2361.xml" ContentType="application/vnd.openxmlformats-officedocument.customXmlProperties+xml"/>
  <Override PartName="/customXml/itemProps2362.xml" ContentType="application/vnd.openxmlformats-officedocument.customXmlProperties+xml"/>
  <Override PartName="/customXml/itemProps2363.xml" ContentType="application/vnd.openxmlformats-officedocument.customXmlProperties+xml"/>
  <Override PartName="/customXml/itemProps2364.xml" ContentType="application/vnd.openxmlformats-officedocument.customXmlProperties+xml"/>
  <Override PartName="/customXml/itemProps2365.xml" ContentType="application/vnd.openxmlformats-officedocument.customXmlProperties+xml"/>
  <Override PartName="/customXml/itemProps2366.xml" ContentType="application/vnd.openxmlformats-officedocument.customXmlProperties+xml"/>
  <Override PartName="/customXml/itemProps2367.xml" ContentType="application/vnd.openxmlformats-officedocument.customXmlProperties+xml"/>
  <Override PartName="/customXml/itemProps2368.xml" ContentType="application/vnd.openxmlformats-officedocument.customXmlProperties+xml"/>
  <Override PartName="/customXml/itemProps2369.xml" ContentType="application/vnd.openxmlformats-officedocument.customXmlProperties+xml"/>
  <Override PartName="/customXml/itemProps2370.xml" ContentType="application/vnd.openxmlformats-officedocument.customXmlProperties+xml"/>
  <Override PartName="/customXml/itemProps2371.xml" ContentType="application/vnd.openxmlformats-officedocument.customXmlProperties+xml"/>
  <Override PartName="/customXml/itemProps2372.xml" ContentType="application/vnd.openxmlformats-officedocument.customXmlProperties+xml"/>
  <Override PartName="/customXml/itemProps2373.xml" ContentType="application/vnd.openxmlformats-officedocument.customXmlProperties+xml"/>
  <Override PartName="/customXml/itemProps2374.xml" ContentType="application/vnd.openxmlformats-officedocument.customXmlProperties+xml"/>
  <Override PartName="/customXml/itemProps2375.xml" ContentType="application/vnd.openxmlformats-officedocument.customXmlProperties+xml"/>
  <Override PartName="/customXml/itemProps2376.xml" ContentType="application/vnd.openxmlformats-officedocument.customXmlProperties+xml"/>
  <Override PartName="/customXml/itemProps2377.xml" ContentType="application/vnd.openxmlformats-officedocument.customXmlProperties+xml"/>
  <Override PartName="/customXml/itemProps2378.xml" ContentType="application/vnd.openxmlformats-officedocument.customXmlProperties+xml"/>
  <Override PartName="/customXml/itemProps2379.xml" ContentType="application/vnd.openxmlformats-officedocument.customXmlProperties+xml"/>
  <Override PartName="/customXml/itemProps2380.xml" ContentType="application/vnd.openxmlformats-officedocument.customXmlProperties+xml"/>
  <Override PartName="/customXml/itemProps2381.xml" ContentType="application/vnd.openxmlformats-officedocument.customXmlProperties+xml"/>
  <Override PartName="/customXml/itemProps2382.xml" ContentType="application/vnd.openxmlformats-officedocument.customXmlProperties+xml"/>
  <Override PartName="/customXml/itemProps2383.xml" ContentType="application/vnd.openxmlformats-officedocument.customXmlProperties+xml"/>
  <Override PartName="/customXml/itemProps2384.xml" ContentType="application/vnd.openxmlformats-officedocument.customXmlProperties+xml"/>
  <Override PartName="/customXml/itemProps2385.xml" ContentType="application/vnd.openxmlformats-officedocument.customXmlProperties+xml"/>
  <Override PartName="/customXml/itemProps2386.xml" ContentType="application/vnd.openxmlformats-officedocument.customXmlProperties+xml"/>
  <Override PartName="/customXml/itemProps2387.xml" ContentType="application/vnd.openxmlformats-officedocument.customXmlProperties+xml"/>
  <Override PartName="/customXml/itemProps2388.xml" ContentType="application/vnd.openxmlformats-officedocument.customXmlProperties+xml"/>
  <Override PartName="/customXml/itemProps2389.xml" ContentType="application/vnd.openxmlformats-officedocument.customXmlProperties+xml"/>
  <Override PartName="/customXml/itemProps2390.xml" ContentType="application/vnd.openxmlformats-officedocument.customXmlProperties+xml"/>
  <Override PartName="/customXml/itemProps2391.xml" ContentType="application/vnd.openxmlformats-officedocument.customXmlProperties+xml"/>
  <Override PartName="/customXml/itemProps2392.xml" ContentType="application/vnd.openxmlformats-officedocument.customXmlProperties+xml"/>
  <Override PartName="/customXml/itemProps2393.xml" ContentType="application/vnd.openxmlformats-officedocument.customXmlProperties+xml"/>
  <Override PartName="/customXml/itemProps2394.xml" ContentType="application/vnd.openxmlformats-officedocument.customXmlProperties+xml"/>
  <Override PartName="/customXml/itemProps2395.xml" ContentType="application/vnd.openxmlformats-officedocument.customXmlProperties+xml"/>
  <Override PartName="/customXml/itemProps2396.xml" ContentType="application/vnd.openxmlformats-officedocument.customXmlProperties+xml"/>
  <Override PartName="/customXml/itemProps2397.xml" ContentType="application/vnd.openxmlformats-officedocument.customXmlProperties+xml"/>
  <Override PartName="/customXml/itemProps2398.xml" ContentType="application/vnd.openxmlformats-officedocument.customXmlProperties+xml"/>
  <Override PartName="/customXml/itemProps2399.xml" ContentType="application/vnd.openxmlformats-officedocument.customXmlProperties+xml"/>
  <Override PartName="/customXml/itemProps2400.xml" ContentType="application/vnd.openxmlformats-officedocument.customXmlProperties+xml"/>
  <Override PartName="/customXml/itemProps2401.xml" ContentType="application/vnd.openxmlformats-officedocument.customXmlProperties+xml"/>
  <Override PartName="/customXml/itemProps2402.xml" ContentType="application/vnd.openxmlformats-officedocument.customXmlProperties+xml"/>
  <Override PartName="/customXml/itemProps2403.xml" ContentType="application/vnd.openxmlformats-officedocument.customXmlProperties+xml"/>
  <Override PartName="/customXml/itemProps2404.xml" ContentType="application/vnd.openxmlformats-officedocument.customXmlProperties+xml"/>
  <Override PartName="/customXml/itemProps2405.xml" ContentType="application/vnd.openxmlformats-officedocument.customXmlProperties+xml"/>
  <Override PartName="/customXml/itemProps2406.xml" ContentType="application/vnd.openxmlformats-officedocument.customXmlProperties+xml"/>
  <Override PartName="/customXml/itemProps2407.xml" ContentType="application/vnd.openxmlformats-officedocument.customXmlProperties+xml"/>
  <Override PartName="/customXml/itemProps2408.xml" ContentType="application/vnd.openxmlformats-officedocument.customXmlProperties+xml"/>
  <Override PartName="/customXml/itemProps2409.xml" ContentType="application/vnd.openxmlformats-officedocument.customXmlProperties+xml"/>
  <Override PartName="/customXml/itemProps2410.xml" ContentType="application/vnd.openxmlformats-officedocument.customXmlProperties+xml"/>
  <Override PartName="/customXml/itemProps2411.xml" ContentType="application/vnd.openxmlformats-officedocument.customXmlProperties+xml"/>
  <Override PartName="/customXml/itemProps2412.xml" ContentType="application/vnd.openxmlformats-officedocument.customXmlProperties+xml"/>
  <Override PartName="/customXml/itemProps2413.xml" ContentType="application/vnd.openxmlformats-officedocument.customXmlProperties+xml"/>
  <Override PartName="/customXml/itemProps2414.xml" ContentType="application/vnd.openxmlformats-officedocument.customXmlProperties+xml"/>
  <Override PartName="/customXml/itemProps2415.xml" ContentType="application/vnd.openxmlformats-officedocument.customXmlProperties+xml"/>
  <Override PartName="/customXml/itemProps2416.xml" ContentType="application/vnd.openxmlformats-officedocument.customXmlProperties+xml"/>
  <Override PartName="/customXml/itemProps2417.xml" ContentType="application/vnd.openxmlformats-officedocument.customXmlProperties+xml"/>
  <Override PartName="/customXml/itemProps2418.xml" ContentType="application/vnd.openxmlformats-officedocument.customXmlProperties+xml"/>
  <Override PartName="/customXml/itemProps2419.xml" ContentType="application/vnd.openxmlformats-officedocument.customXmlProperties+xml"/>
  <Override PartName="/customXml/itemProps2420.xml" ContentType="application/vnd.openxmlformats-officedocument.customXmlProperties+xml"/>
  <Override PartName="/customXml/itemProps2421.xml" ContentType="application/vnd.openxmlformats-officedocument.customXmlProperties+xml"/>
  <Override PartName="/customXml/itemProps2422.xml" ContentType="application/vnd.openxmlformats-officedocument.customXmlProperties+xml"/>
  <Override PartName="/customXml/itemProps2423.xml" ContentType="application/vnd.openxmlformats-officedocument.customXmlProperties+xml"/>
  <Override PartName="/customXml/itemProps2424.xml" ContentType="application/vnd.openxmlformats-officedocument.customXmlProperties+xml"/>
  <Override PartName="/customXml/itemProps2425.xml" ContentType="application/vnd.openxmlformats-officedocument.customXmlProperties+xml"/>
  <Override PartName="/customXml/itemProps2426.xml" ContentType="application/vnd.openxmlformats-officedocument.customXmlProperties+xml"/>
  <Override PartName="/customXml/itemProps2427.xml" ContentType="application/vnd.openxmlformats-officedocument.customXmlProperties+xml"/>
  <Override PartName="/customXml/itemProps2428.xml" ContentType="application/vnd.openxmlformats-officedocument.customXmlProperties+xml"/>
  <Override PartName="/customXml/itemProps2429.xml" ContentType="application/vnd.openxmlformats-officedocument.customXmlProperties+xml"/>
  <Override PartName="/customXml/itemProps2430.xml" ContentType="application/vnd.openxmlformats-officedocument.customXmlProperties+xml"/>
  <Override PartName="/customXml/itemProps2431.xml" ContentType="application/vnd.openxmlformats-officedocument.customXmlProperties+xml"/>
  <Override PartName="/customXml/itemProps2432.xml" ContentType="application/vnd.openxmlformats-officedocument.customXmlProperties+xml"/>
  <Override PartName="/customXml/itemProps2433.xml" ContentType="application/vnd.openxmlformats-officedocument.customXmlProperties+xml"/>
  <Override PartName="/customXml/itemProps2434.xml" ContentType="application/vnd.openxmlformats-officedocument.customXmlProperties+xml"/>
  <Override PartName="/customXml/itemProps2435.xml" ContentType="application/vnd.openxmlformats-officedocument.customXmlProperties+xml"/>
  <Override PartName="/customXml/itemProps2436.xml" ContentType="application/vnd.openxmlformats-officedocument.customXmlProperties+xml"/>
  <Override PartName="/customXml/itemProps2437.xml" ContentType="application/vnd.openxmlformats-officedocument.customXmlProperties+xml"/>
  <Override PartName="/customXml/itemProps2438.xml" ContentType="application/vnd.openxmlformats-officedocument.customXmlProperties+xml"/>
  <Override PartName="/customXml/itemProps2439.xml" ContentType="application/vnd.openxmlformats-officedocument.customXmlProperties+xml"/>
  <Override PartName="/customXml/itemProps2440.xml" ContentType="application/vnd.openxmlformats-officedocument.customXmlProperties+xml"/>
  <Override PartName="/customXml/itemProps2441.xml" ContentType="application/vnd.openxmlformats-officedocument.customXmlProperties+xml"/>
  <Override PartName="/customXml/itemProps2442.xml" ContentType="application/vnd.openxmlformats-officedocument.customXmlProperties+xml"/>
  <Override PartName="/customXml/itemProps2443.xml" ContentType="application/vnd.openxmlformats-officedocument.customXmlProperties+xml"/>
  <Override PartName="/customXml/itemProps2444.xml" ContentType="application/vnd.openxmlformats-officedocument.customXmlProperties+xml"/>
  <Override PartName="/customXml/itemProps2445.xml" ContentType="application/vnd.openxmlformats-officedocument.customXmlProperties+xml"/>
  <Override PartName="/customXml/itemProps2446.xml" ContentType="application/vnd.openxmlformats-officedocument.customXmlProperties+xml"/>
  <Override PartName="/customXml/itemProps2447.xml" ContentType="application/vnd.openxmlformats-officedocument.customXmlProperties+xml"/>
  <Override PartName="/customXml/itemProps2448.xml" ContentType="application/vnd.openxmlformats-officedocument.customXmlProperties+xml"/>
  <Override PartName="/customXml/itemProps2449.xml" ContentType="application/vnd.openxmlformats-officedocument.customXmlProperties+xml"/>
  <Override PartName="/customXml/itemProps2450.xml" ContentType="application/vnd.openxmlformats-officedocument.customXmlProperties+xml"/>
  <Override PartName="/customXml/itemProps2451.xml" ContentType="application/vnd.openxmlformats-officedocument.customXmlProperties+xml"/>
  <Override PartName="/customXml/itemProps2452.xml" ContentType="application/vnd.openxmlformats-officedocument.customXmlProperties+xml"/>
  <Override PartName="/customXml/itemProps2453.xml" ContentType="application/vnd.openxmlformats-officedocument.customXmlProperties+xml"/>
  <Override PartName="/customXml/itemProps2454.xml" ContentType="application/vnd.openxmlformats-officedocument.customXmlProperties+xml"/>
  <Override PartName="/customXml/itemProps2455.xml" ContentType="application/vnd.openxmlformats-officedocument.customXmlProperties+xml"/>
  <Override PartName="/customXml/itemProps2456.xml" ContentType="application/vnd.openxmlformats-officedocument.customXmlProperties+xml"/>
  <Override PartName="/customXml/itemProps2457.xml" ContentType="application/vnd.openxmlformats-officedocument.customXmlProperties+xml"/>
  <Override PartName="/customXml/itemProps2458.xml" ContentType="application/vnd.openxmlformats-officedocument.customXmlProperties+xml"/>
  <Override PartName="/customXml/itemProps2459.xml" ContentType="application/vnd.openxmlformats-officedocument.customXmlProperties+xml"/>
  <Override PartName="/customXml/itemProps2460.xml" ContentType="application/vnd.openxmlformats-officedocument.customXmlProperties+xml"/>
  <Override PartName="/customXml/itemProps2461.xml" ContentType="application/vnd.openxmlformats-officedocument.customXmlProperties+xml"/>
  <Override PartName="/customXml/itemProps2462.xml" ContentType="application/vnd.openxmlformats-officedocument.customXmlProperties+xml"/>
  <Override PartName="/customXml/itemProps2463.xml" ContentType="application/vnd.openxmlformats-officedocument.customXmlProperties+xml"/>
  <Override PartName="/customXml/itemProps2464.xml" ContentType="application/vnd.openxmlformats-officedocument.customXmlProperties+xml"/>
  <Override PartName="/customXml/itemProps2465.xml" ContentType="application/vnd.openxmlformats-officedocument.customXmlProperties+xml"/>
  <Override PartName="/customXml/itemProps2466.xml" ContentType="application/vnd.openxmlformats-officedocument.customXmlProperties+xml"/>
  <Override PartName="/customXml/itemProps2467.xml" ContentType="application/vnd.openxmlformats-officedocument.customXmlProperties+xml"/>
  <Override PartName="/customXml/itemProps2468.xml" ContentType="application/vnd.openxmlformats-officedocument.customXmlProperties+xml"/>
  <Override PartName="/customXml/itemProps2469.xml" ContentType="application/vnd.openxmlformats-officedocument.customXmlProperties+xml"/>
  <Override PartName="/customXml/itemProps2470.xml" ContentType="application/vnd.openxmlformats-officedocument.customXmlProperties+xml"/>
  <Override PartName="/customXml/itemProps2471.xml" ContentType="application/vnd.openxmlformats-officedocument.customXmlProperties+xml"/>
  <Override PartName="/customXml/itemProps2472.xml" ContentType="application/vnd.openxmlformats-officedocument.customXmlProperties+xml"/>
  <Override PartName="/customXml/itemProps2473.xml" ContentType="application/vnd.openxmlformats-officedocument.customXmlProperties+xml"/>
  <Override PartName="/customXml/itemProps2474.xml" ContentType="application/vnd.openxmlformats-officedocument.customXmlProperties+xml"/>
  <Override PartName="/customXml/itemProps2475.xml" ContentType="application/vnd.openxmlformats-officedocument.customXmlProperties+xml"/>
  <Override PartName="/customXml/itemProps2476.xml" ContentType="application/vnd.openxmlformats-officedocument.customXmlProperties+xml"/>
  <Override PartName="/customXml/itemProps2477.xml" ContentType="application/vnd.openxmlformats-officedocument.customXmlProperties+xml"/>
  <Override PartName="/customXml/itemProps2478.xml" ContentType="application/vnd.openxmlformats-officedocument.customXmlProperties+xml"/>
  <Override PartName="/customXml/itemProps2479.xml" ContentType="application/vnd.openxmlformats-officedocument.customXmlProperties+xml"/>
  <Override PartName="/customXml/itemProps2480.xml" ContentType="application/vnd.openxmlformats-officedocument.customXmlProperties+xml"/>
  <Override PartName="/customXml/itemProps2481.xml" ContentType="application/vnd.openxmlformats-officedocument.customXmlProperties+xml"/>
  <Override PartName="/customXml/itemProps2482.xml" ContentType="application/vnd.openxmlformats-officedocument.customXmlProperties+xml"/>
  <Override PartName="/customXml/itemProps2483.xml" ContentType="application/vnd.openxmlformats-officedocument.customXmlProperties+xml"/>
  <Override PartName="/customXml/itemProps2484.xml" ContentType="application/vnd.openxmlformats-officedocument.customXmlProperties+xml"/>
  <Override PartName="/customXml/itemProps2485.xml" ContentType="application/vnd.openxmlformats-officedocument.customXmlProperties+xml"/>
  <Override PartName="/customXml/itemProps2486.xml" ContentType="application/vnd.openxmlformats-officedocument.customXmlProperties+xml"/>
  <Override PartName="/customXml/itemProps2487.xml" ContentType="application/vnd.openxmlformats-officedocument.customXmlProperties+xml"/>
  <Override PartName="/customXml/itemProps2488.xml" ContentType="application/vnd.openxmlformats-officedocument.customXmlProperties+xml"/>
  <Override PartName="/customXml/itemProps2489.xml" ContentType="application/vnd.openxmlformats-officedocument.customXmlProperties+xml"/>
  <Override PartName="/customXml/itemProps2490.xml" ContentType="application/vnd.openxmlformats-officedocument.customXmlProperties+xml"/>
  <Override PartName="/customXml/itemProps249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492"/>
  </p:sldMasterIdLst>
  <p:notesMasterIdLst>
    <p:notesMasterId r:id="rId2549"/>
  </p:notesMasterIdLst>
  <p:sldIdLst>
    <p:sldId id="257" r:id="rId2493"/>
    <p:sldId id="293" r:id="rId2494"/>
    <p:sldId id="294" r:id="rId2495"/>
    <p:sldId id="258" r:id="rId2496"/>
    <p:sldId id="297" r:id="rId2497"/>
    <p:sldId id="305" r:id="rId2498"/>
    <p:sldId id="295" r:id="rId2499"/>
    <p:sldId id="259" r:id="rId2500"/>
    <p:sldId id="260" r:id="rId2501"/>
    <p:sldId id="292" r:id="rId2502"/>
    <p:sldId id="306" r:id="rId2503"/>
    <p:sldId id="302" r:id="rId2504"/>
    <p:sldId id="263" r:id="rId2505"/>
    <p:sldId id="264" r:id="rId2506"/>
    <p:sldId id="265" r:id="rId2507"/>
    <p:sldId id="266" r:id="rId2508"/>
    <p:sldId id="304" r:id="rId2509"/>
    <p:sldId id="268" r:id="rId2510"/>
    <p:sldId id="269" r:id="rId2511"/>
    <p:sldId id="270" r:id="rId2512"/>
    <p:sldId id="271" r:id="rId2513"/>
    <p:sldId id="272" r:id="rId2514"/>
    <p:sldId id="273" r:id="rId2515"/>
    <p:sldId id="274" r:id="rId2516"/>
    <p:sldId id="291" r:id="rId2517"/>
    <p:sldId id="276" r:id="rId2518"/>
    <p:sldId id="303" r:id="rId2519"/>
    <p:sldId id="278" r:id="rId2520"/>
    <p:sldId id="290" r:id="rId2521"/>
    <p:sldId id="289" r:id="rId2522"/>
    <p:sldId id="280" r:id="rId2523"/>
    <p:sldId id="281" r:id="rId2524"/>
    <p:sldId id="282" r:id="rId2525"/>
    <p:sldId id="283" r:id="rId2526"/>
    <p:sldId id="296" r:id="rId2527"/>
    <p:sldId id="284" r:id="rId2528"/>
    <p:sldId id="285" r:id="rId2529"/>
    <p:sldId id="286" r:id="rId2530"/>
    <p:sldId id="287" r:id="rId2531"/>
    <p:sldId id="307" r:id="rId2532"/>
    <p:sldId id="308" r:id="rId2533"/>
    <p:sldId id="309" r:id="rId2534"/>
    <p:sldId id="310" r:id="rId2535"/>
    <p:sldId id="311" r:id="rId2536"/>
    <p:sldId id="312" r:id="rId2537"/>
    <p:sldId id="313" r:id="rId2538"/>
    <p:sldId id="314" r:id="rId2539"/>
    <p:sldId id="315" r:id="rId2540"/>
    <p:sldId id="320" r:id="rId2541"/>
    <p:sldId id="318" r:id="rId2542"/>
    <p:sldId id="316" r:id="rId2543"/>
    <p:sldId id="317" r:id="rId2544"/>
    <p:sldId id="319" r:id="rId2545"/>
    <p:sldId id="321" r:id="rId2546"/>
    <p:sldId id="322" r:id="rId2547"/>
    <p:sldId id="323" r:id="rId254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C000"/>
    <a:srgbClr val="95D927"/>
    <a:srgbClr val="E9EBF5"/>
    <a:srgbClr val="CFD5EA"/>
    <a:srgbClr val="33B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2" autoAdjust="0"/>
    <p:restoredTop sz="86546" autoAdjust="0"/>
  </p:normalViewPr>
  <p:slideViewPr>
    <p:cSldViewPr snapToGrid="0">
      <p:cViewPr varScale="1">
        <p:scale>
          <a:sx n="66" d="100"/>
          <a:sy n="66" d="100"/>
        </p:scale>
        <p:origin x="81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827" Type="http://schemas.openxmlformats.org/officeDocument/2006/relationships/customXml" Target="../customXml/item1827.xml"/><Relationship Id="rId170" Type="http://schemas.openxmlformats.org/officeDocument/2006/relationships/customXml" Target="../customXml/item170.xml"/><Relationship Id="rId987" Type="http://schemas.openxmlformats.org/officeDocument/2006/relationships/customXml" Target="../customXml/item987.xml"/><Relationship Id="rId847" Type="http://schemas.openxmlformats.org/officeDocument/2006/relationships/customXml" Target="../customXml/item847.xml"/><Relationship Id="rId1477" Type="http://schemas.openxmlformats.org/officeDocument/2006/relationships/customXml" Target="../customXml/item1477.xml"/><Relationship Id="rId1684" Type="http://schemas.openxmlformats.org/officeDocument/2006/relationships/customXml" Target="../customXml/item1684.xml"/><Relationship Id="rId1891" Type="http://schemas.openxmlformats.org/officeDocument/2006/relationships/customXml" Target="../customXml/item1891.xml"/><Relationship Id="rId2528" Type="http://schemas.openxmlformats.org/officeDocument/2006/relationships/slide" Target="slides/slide36.xml"/><Relationship Id="rId707" Type="http://schemas.openxmlformats.org/officeDocument/2006/relationships/customXml" Target="../customXml/item707.xml"/><Relationship Id="rId914" Type="http://schemas.openxmlformats.org/officeDocument/2006/relationships/customXml" Target="../customXml/item914.xml"/><Relationship Id="rId1337" Type="http://schemas.openxmlformats.org/officeDocument/2006/relationships/customXml" Target="../customXml/item1337.xml"/><Relationship Id="rId1544" Type="http://schemas.openxmlformats.org/officeDocument/2006/relationships/customXml" Target="../customXml/item1544.xml"/><Relationship Id="rId1751" Type="http://schemas.openxmlformats.org/officeDocument/2006/relationships/customXml" Target="../customXml/item1751.xml"/><Relationship Id="rId43" Type="http://schemas.openxmlformats.org/officeDocument/2006/relationships/customXml" Target="../customXml/item43.xml"/><Relationship Id="rId1404" Type="http://schemas.openxmlformats.org/officeDocument/2006/relationships/customXml" Target="../customXml/item1404.xml"/><Relationship Id="rId1611" Type="http://schemas.openxmlformats.org/officeDocument/2006/relationships/customXml" Target="../customXml/item1611.xml"/><Relationship Id="rId497" Type="http://schemas.openxmlformats.org/officeDocument/2006/relationships/customXml" Target="../customXml/item497.xml"/><Relationship Id="rId2178" Type="http://schemas.openxmlformats.org/officeDocument/2006/relationships/customXml" Target="../customXml/item2178.xml"/><Relationship Id="rId2385" Type="http://schemas.openxmlformats.org/officeDocument/2006/relationships/customXml" Target="../customXml/item2385.xml"/><Relationship Id="rId357" Type="http://schemas.openxmlformats.org/officeDocument/2006/relationships/customXml" Target="../customXml/item357.xml"/><Relationship Id="rId1194" Type="http://schemas.openxmlformats.org/officeDocument/2006/relationships/customXml" Target="../customXml/item1194.xml"/><Relationship Id="rId2038" Type="http://schemas.openxmlformats.org/officeDocument/2006/relationships/customXml" Target="../customXml/item2038.xml"/><Relationship Id="rId217" Type="http://schemas.openxmlformats.org/officeDocument/2006/relationships/customXml" Target="../customXml/item217.xml"/><Relationship Id="rId564" Type="http://schemas.openxmlformats.org/officeDocument/2006/relationships/customXml" Target="../customXml/item564.xml"/><Relationship Id="rId771" Type="http://schemas.openxmlformats.org/officeDocument/2006/relationships/customXml" Target="../customXml/item771.xml"/><Relationship Id="rId2245" Type="http://schemas.openxmlformats.org/officeDocument/2006/relationships/customXml" Target="../customXml/item2245.xml"/><Relationship Id="rId2452" Type="http://schemas.openxmlformats.org/officeDocument/2006/relationships/customXml" Target="../customXml/item2452.xml"/><Relationship Id="rId424" Type="http://schemas.openxmlformats.org/officeDocument/2006/relationships/customXml" Target="../customXml/item424.xml"/><Relationship Id="rId631" Type="http://schemas.openxmlformats.org/officeDocument/2006/relationships/customXml" Target="../customXml/item631.xml"/><Relationship Id="rId1054" Type="http://schemas.openxmlformats.org/officeDocument/2006/relationships/customXml" Target="../customXml/item1054.xml"/><Relationship Id="rId1261" Type="http://schemas.openxmlformats.org/officeDocument/2006/relationships/customXml" Target="../customXml/item1261.xml"/><Relationship Id="rId2105" Type="http://schemas.openxmlformats.org/officeDocument/2006/relationships/customXml" Target="../customXml/item2105.xml"/><Relationship Id="rId2312" Type="http://schemas.openxmlformats.org/officeDocument/2006/relationships/customXml" Target="../customXml/item2312.xml"/><Relationship Id="rId1121" Type="http://schemas.openxmlformats.org/officeDocument/2006/relationships/customXml" Target="../customXml/item1121.xml"/><Relationship Id="rId1938" Type="http://schemas.openxmlformats.org/officeDocument/2006/relationships/customXml" Target="../customXml/item1938.xml"/><Relationship Id="rId281" Type="http://schemas.openxmlformats.org/officeDocument/2006/relationships/customXml" Target="../customXml/item281.xml"/><Relationship Id="rId141" Type="http://schemas.openxmlformats.org/officeDocument/2006/relationships/customXml" Target="../customXml/item141.xml"/><Relationship Id="rId7" Type="http://schemas.openxmlformats.org/officeDocument/2006/relationships/customXml" Target="../customXml/item7.xml"/><Relationship Id="rId958" Type="http://schemas.openxmlformats.org/officeDocument/2006/relationships/customXml" Target="../customXml/item958.xml"/><Relationship Id="rId1588" Type="http://schemas.openxmlformats.org/officeDocument/2006/relationships/customXml" Target="../customXml/item1588.xml"/><Relationship Id="rId1795" Type="http://schemas.openxmlformats.org/officeDocument/2006/relationships/customXml" Target="../customXml/item1795.xml"/><Relationship Id="rId87" Type="http://schemas.openxmlformats.org/officeDocument/2006/relationships/customXml" Target="../customXml/item87.xml"/><Relationship Id="rId818" Type="http://schemas.openxmlformats.org/officeDocument/2006/relationships/customXml" Target="../customXml/item818.xml"/><Relationship Id="rId1448" Type="http://schemas.openxmlformats.org/officeDocument/2006/relationships/customXml" Target="../customXml/item1448.xml"/><Relationship Id="rId1655" Type="http://schemas.openxmlformats.org/officeDocument/2006/relationships/customXml" Target="../customXml/item1655.xml"/><Relationship Id="rId1308" Type="http://schemas.openxmlformats.org/officeDocument/2006/relationships/customXml" Target="../customXml/item1308.xml"/><Relationship Id="rId1862" Type="http://schemas.openxmlformats.org/officeDocument/2006/relationships/customXml" Target="../customXml/item1862.xml"/><Relationship Id="rId1515" Type="http://schemas.openxmlformats.org/officeDocument/2006/relationships/customXml" Target="../customXml/item1515.xml"/><Relationship Id="rId1722" Type="http://schemas.openxmlformats.org/officeDocument/2006/relationships/customXml" Target="../customXml/item1722.xml"/><Relationship Id="rId14" Type="http://schemas.openxmlformats.org/officeDocument/2006/relationships/customXml" Target="../customXml/item14.xml"/><Relationship Id="rId2289" Type="http://schemas.openxmlformats.org/officeDocument/2006/relationships/customXml" Target="../customXml/item2289.xml"/><Relationship Id="rId2496" Type="http://schemas.openxmlformats.org/officeDocument/2006/relationships/slide" Target="slides/slide4.xml"/><Relationship Id="rId468" Type="http://schemas.openxmlformats.org/officeDocument/2006/relationships/customXml" Target="../customXml/item468.xml"/><Relationship Id="rId675" Type="http://schemas.openxmlformats.org/officeDocument/2006/relationships/customXml" Target="../customXml/item675.xml"/><Relationship Id="rId882" Type="http://schemas.openxmlformats.org/officeDocument/2006/relationships/customXml" Target="../customXml/item882.xml"/><Relationship Id="rId1098" Type="http://schemas.openxmlformats.org/officeDocument/2006/relationships/customXml" Target="../customXml/item1098.xml"/><Relationship Id="rId2149" Type="http://schemas.openxmlformats.org/officeDocument/2006/relationships/customXml" Target="../customXml/item2149.xml"/><Relationship Id="rId2356" Type="http://schemas.openxmlformats.org/officeDocument/2006/relationships/customXml" Target="../customXml/item2356.xml"/><Relationship Id="rId328" Type="http://schemas.openxmlformats.org/officeDocument/2006/relationships/customXml" Target="../customXml/item328.xml"/><Relationship Id="rId535" Type="http://schemas.openxmlformats.org/officeDocument/2006/relationships/customXml" Target="../customXml/item535.xml"/><Relationship Id="rId742" Type="http://schemas.openxmlformats.org/officeDocument/2006/relationships/customXml" Target="../customXml/item742.xml"/><Relationship Id="rId1165" Type="http://schemas.openxmlformats.org/officeDocument/2006/relationships/customXml" Target="../customXml/item1165.xml"/><Relationship Id="rId1372" Type="http://schemas.openxmlformats.org/officeDocument/2006/relationships/customXml" Target="../customXml/item1372.xml"/><Relationship Id="rId2009" Type="http://schemas.openxmlformats.org/officeDocument/2006/relationships/customXml" Target="../customXml/item2009.xml"/><Relationship Id="rId2216" Type="http://schemas.openxmlformats.org/officeDocument/2006/relationships/customXml" Target="../customXml/item2216.xml"/><Relationship Id="rId2423" Type="http://schemas.openxmlformats.org/officeDocument/2006/relationships/customXml" Target="../customXml/item2423.xml"/><Relationship Id="rId602" Type="http://schemas.openxmlformats.org/officeDocument/2006/relationships/customXml" Target="../customXml/item602.xml"/><Relationship Id="rId1025" Type="http://schemas.openxmlformats.org/officeDocument/2006/relationships/customXml" Target="../customXml/item1025.xml"/><Relationship Id="rId1232" Type="http://schemas.openxmlformats.org/officeDocument/2006/relationships/customXml" Target="../customXml/item1232.xml"/><Relationship Id="rId185" Type="http://schemas.openxmlformats.org/officeDocument/2006/relationships/customXml" Target="../customXml/item185.xml"/><Relationship Id="rId1909" Type="http://schemas.openxmlformats.org/officeDocument/2006/relationships/customXml" Target="../customXml/item1909.xml"/><Relationship Id="rId392" Type="http://schemas.openxmlformats.org/officeDocument/2006/relationships/customXml" Target="../customXml/item392.xml"/><Relationship Id="rId2073" Type="http://schemas.openxmlformats.org/officeDocument/2006/relationships/customXml" Target="../customXml/item2073.xml"/><Relationship Id="rId2280" Type="http://schemas.openxmlformats.org/officeDocument/2006/relationships/customXml" Target="../customXml/item2280.xml"/><Relationship Id="rId252" Type="http://schemas.openxmlformats.org/officeDocument/2006/relationships/customXml" Target="../customXml/item252.xml"/><Relationship Id="rId2140" Type="http://schemas.openxmlformats.org/officeDocument/2006/relationships/customXml" Target="../customXml/item2140.xml"/><Relationship Id="rId112" Type="http://schemas.openxmlformats.org/officeDocument/2006/relationships/customXml" Target="../customXml/item112.xml"/><Relationship Id="rId1699" Type="http://schemas.openxmlformats.org/officeDocument/2006/relationships/customXml" Target="../customXml/item1699.xml"/><Relationship Id="rId2000" Type="http://schemas.openxmlformats.org/officeDocument/2006/relationships/customXml" Target="../customXml/item2000.xml"/><Relationship Id="rId929" Type="http://schemas.openxmlformats.org/officeDocument/2006/relationships/customXml" Target="../customXml/item929.xml"/><Relationship Id="rId1559" Type="http://schemas.openxmlformats.org/officeDocument/2006/relationships/customXml" Target="../customXml/item1559.xml"/><Relationship Id="rId1766" Type="http://schemas.openxmlformats.org/officeDocument/2006/relationships/customXml" Target="../customXml/item1766.xml"/><Relationship Id="rId1973" Type="http://schemas.openxmlformats.org/officeDocument/2006/relationships/customXml" Target="../customXml/item1973.xml"/><Relationship Id="rId58" Type="http://schemas.openxmlformats.org/officeDocument/2006/relationships/customXml" Target="../customXml/item58.xml"/><Relationship Id="rId1419" Type="http://schemas.openxmlformats.org/officeDocument/2006/relationships/customXml" Target="../customXml/item1419.xml"/><Relationship Id="rId1626" Type="http://schemas.openxmlformats.org/officeDocument/2006/relationships/customXml" Target="../customXml/item1626.xml"/><Relationship Id="rId1833" Type="http://schemas.openxmlformats.org/officeDocument/2006/relationships/customXml" Target="../customXml/item1833.xml"/><Relationship Id="rId1900" Type="http://schemas.openxmlformats.org/officeDocument/2006/relationships/customXml" Target="../customXml/item1900.xml"/><Relationship Id="rId579" Type="http://schemas.openxmlformats.org/officeDocument/2006/relationships/customXml" Target="../customXml/item579.xml"/><Relationship Id="rId786" Type="http://schemas.openxmlformats.org/officeDocument/2006/relationships/customXml" Target="../customXml/item786.xml"/><Relationship Id="rId993" Type="http://schemas.openxmlformats.org/officeDocument/2006/relationships/customXml" Target="../customXml/item993.xml"/><Relationship Id="rId2467" Type="http://schemas.openxmlformats.org/officeDocument/2006/relationships/customXml" Target="../customXml/item2467.xml"/><Relationship Id="rId439" Type="http://schemas.openxmlformats.org/officeDocument/2006/relationships/customXml" Target="../customXml/item439.xml"/><Relationship Id="rId646" Type="http://schemas.openxmlformats.org/officeDocument/2006/relationships/customXml" Target="../customXml/item646.xml"/><Relationship Id="rId1069" Type="http://schemas.openxmlformats.org/officeDocument/2006/relationships/customXml" Target="../customXml/item1069.xml"/><Relationship Id="rId1276" Type="http://schemas.openxmlformats.org/officeDocument/2006/relationships/customXml" Target="../customXml/item1276.xml"/><Relationship Id="rId1483" Type="http://schemas.openxmlformats.org/officeDocument/2006/relationships/customXml" Target="../customXml/item1483.xml"/><Relationship Id="rId2327" Type="http://schemas.openxmlformats.org/officeDocument/2006/relationships/customXml" Target="../customXml/item2327.xml"/><Relationship Id="rId506" Type="http://schemas.openxmlformats.org/officeDocument/2006/relationships/customXml" Target="../customXml/item506.xml"/><Relationship Id="rId853" Type="http://schemas.openxmlformats.org/officeDocument/2006/relationships/customXml" Target="../customXml/item853.xml"/><Relationship Id="rId1136" Type="http://schemas.openxmlformats.org/officeDocument/2006/relationships/customXml" Target="../customXml/item1136.xml"/><Relationship Id="rId1690" Type="http://schemas.openxmlformats.org/officeDocument/2006/relationships/customXml" Target="../customXml/item1690.xml"/><Relationship Id="rId2534" Type="http://schemas.openxmlformats.org/officeDocument/2006/relationships/slide" Target="slides/slide42.xml"/><Relationship Id="rId713" Type="http://schemas.openxmlformats.org/officeDocument/2006/relationships/customXml" Target="../customXml/item713.xml"/><Relationship Id="rId920" Type="http://schemas.openxmlformats.org/officeDocument/2006/relationships/customXml" Target="../customXml/item920.xml"/><Relationship Id="rId1343" Type="http://schemas.openxmlformats.org/officeDocument/2006/relationships/customXml" Target="../customXml/item1343.xml"/><Relationship Id="rId1550" Type="http://schemas.openxmlformats.org/officeDocument/2006/relationships/customXml" Target="../customXml/item1550.xml"/><Relationship Id="rId1203" Type="http://schemas.openxmlformats.org/officeDocument/2006/relationships/customXml" Target="../customXml/item1203.xml"/><Relationship Id="rId1410" Type="http://schemas.openxmlformats.org/officeDocument/2006/relationships/customXml" Target="../customXml/item1410.xml"/><Relationship Id="rId296" Type="http://schemas.openxmlformats.org/officeDocument/2006/relationships/customXml" Target="../customXml/item296.xml"/><Relationship Id="rId2184" Type="http://schemas.openxmlformats.org/officeDocument/2006/relationships/customXml" Target="../customXml/item2184.xml"/><Relationship Id="rId2391" Type="http://schemas.openxmlformats.org/officeDocument/2006/relationships/customXml" Target="../customXml/item2391.xml"/><Relationship Id="rId156" Type="http://schemas.openxmlformats.org/officeDocument/2006/relationships/customXml" Target="../customXml/item156.xml"/><Relationship Id="rId363" Type="http://schemas.openxmlformats.org/officeDocument/2006/relationships/customXml" Target="../customXml/item363.xml"/><Relationship Id="rId570" Type="http://schemas.openxmlformats.org/officeDocument/2006/relationships/customXml" Target="../customXml/item570.xml"/><Relationship Id="rId2044" Type="http://schemas.openxmlformats.org/officeDocument/2006/relationships/customXml" Target="../customXml/item2044.xml"/><Relationship Id="rId2251" Type="http://schemas.openxmlformats.org/officeDocument/2006/relationships/customXml" Target="../customXml/item2251.xml"/><Relationship Id="rId223" Type="http://schemas.openxmlformats.org/officeDocument/2006/relationships/customXml" Target="../customXml/item223.xml"/><Relationship Id="rId430" Type="http://schemas.openxmlformats.org/officeDocument/2006/relationships/customXml" Target="../customXml/item430.xml"/><Relationship Id="rId1060" Type="http://schemas.openxmlformats.org/officeDocument/2006/relationships/customXml" Target="../customXml/item1060.xml"/><Relationship Id="rId2111" Type="http://schemas.openxmlformats.org/officeDocument/2006/relationships/customXml" Target="../customXml/item2111.xml"/><Relationship Id="rId1877" Type="http://schemas.openxmlformats.org/officeDocument/2006/relationships/customXml" Target="../customXml/item1877.xml"/><Relationship Id="rId1737" Type="http://schemas.openxmlformats.org/officeDocument/2006/relationships/customXml" Target="../customXml/item1737.xml"/><Relationship Id="rId1944" Type="http://schemas.openxmlformats.org/officeDocument/2006/relationships/customXml" Target="../customXml/item1944.xml"/><Relationship Id="rId29" Type="http://schemas.openxmlformats.org/officeDocument/2006/relationships/customXml" Target="../customXml/item29.xml"/><Relationship Id="rId1804" Type="http://schemas.openxmlformats.org/officeDocument/2006/relationships/customXml" Target="../customXml/item1804.xml"/><Relationship Id="rId897" Type="http://schemas.openxmlformats.org/officeDocument/2006/relationships/customXml" Target="../customXml/item897.xml"/><Relationship Id="rId757" Type="http://schemas.openxmlformats.org/officeDocument/2006/relationships/customXml" Target="../customXml/item757.xml"/><Relationship Id="rId964" Type="http://schemas.openxmlformats.org/officeDocument/2006/relationships/customXml" Target="../customXml/item964.xml"/><Relationship Id="rId1387" Type="http://schemas.openxmlformats.org/officeDocument/2006/relationships/customXml" Target="../customXml/item1387.xml"/><Relationship Id="rId1594" Type="http://schemas.openxmlformats.org/officeDocument/2006/relationships/customXml" Target="../customXml/item1594.xml"/><Relationship Id="rId2438" Type="http://schemas.openxmlformats.org/officeDocument/2006/relationships/customXml" Target="../customXml/item2438.xml"/><Relationship Id="rId93" Type="http://schemas.openxmlformats.org/officeDocument/2006/relationships/customXml" Target="../customXml/item93.xml"/><Relationship Id="rId617" Type="http://schemas.openxmlformats.org/officeDocument/2006/relationships/customXml" Target="../customXml/item617.xml"/><Relationship Id="rId824" Type="http://schemas.openxmlformats.org/officeDocument/2006/relationships/customXml" Target="../customXml/item824.xml"/><Relationship Id="rId1247" Type="http://schemas.openxmlformats.org/officeDocument/2006/relationships/customXml" Target="../customXml/item1247.xml"/><Relationship Id="rId1454" Type="http://schemas.openxmlformats.org/officeDocument/2006/relationships/customXml" Target="../customXml/item1454.xml"/><Relationship Id="rId1661" Type="http://schemas.openxmlformats.org/officeDocument/2006/relationships/customXml" Target="../customXml/item1661.xml"/><Relationship Id="rId2505" Type="http://schemas.openxmlformats.org/officeDocument/2006/relationships/slide" Target="slides/slide13.xml"/><Relationship Id="rId1107" Type="http://schemas.openxmlformats.org/officeDocument/2006/relationships/customXml" Target="../customXml/item1107.xml"/><Relationship Id="rId1314" Type="http://schemas.openxmlformats.org/officeDocument/2006/relationships/customXml" Target="../customXml/item1314.xml"/><Relationship Id="rId1521" Type="http://schemas.openxmlformats.org/officeDocument/2006/relationships/customXml" Target="../customXml/item1521.xml"/><Relationship Id="rId20" Type="http://schemas.openxmlformats.org/officeDocument/2006/relationships/customXml" Target="../customXml/item20.xml"/><Relationship Id="rId2088" Type="http://schemas.openxmlformats.org/officeDocument/2006/relationships/customXml" Target="../customXml/item2088.xml"/><Relationship Id="rId2295" Type="http://schemas.openxmlformats.org/officeDocument/2006/relationships/customXml" Target="../customXml/item2295.xml"/><Relationship Id="rId267" Type="http://schemas.openxmlformats.org/officeDocument/2006/relationships/customXml" Target="../customXml/item267.xml"/><Relationship Id="rId474" Type="http://schemas.openxmlformats.org/officeDocument/2006/relationships/customXml" Target="../customXml/item474.xml"/><Relationship Id="rId2155" Type="http://schemas.openxmlformats.org/officeDocument/2006/relationships/customXml" Target="../customXml/item2155.xml"/><Relationship Id="rId127" Type="http://schemas.openxmlformats.org/officeDocument/2006/relationships/customXml" Target="../customXml/item127.xml"/><Relationship Id="rId681" Type="http://schemas.openxmlformats.org/officeDocument/2006/relationships/customXml" Target="../customXml/item681.xml"/><Relationship Id="rId2362" Type="http://schemas.openxmlformats.org/officeDocument/2006/relationships/customXml" Target="../customXml/item2362.xml"/><Relationship Id="rId334" Type="http://schemas.openxmlformats.org/officeDocument/2006/relationships/customXml" Target="../customXml/item334.xml"/><Relationship Id="rId541" Type="http://schemas.openxmlformats.org/officeDocument/2006/relationships/customXml" Target="../customXml/item541.xml"/><Relationship Id="rId1171" Type="http://schemas.openxmlformats.org/officeDocument/2006/relationships/customXml" Target="../customXml/item1171.xml"/><Relationship Id="rId2015" Type="http://schemas.openxmlformats.org/officeDocument/2006/relationships/customXml" Target="../customXml/item2015.xml"/><Relationship Id="rId2222" Type="http://schemas.openxmlformats.org/officeDocument/2006/relationships/customXml" Target="../customXml/item2222.xml"/><Relationship Id="rId401" Type="http://schemas.openxmlformats.org/officeDocument/2006/relationships/customXml" Target="../customXml/item401.xml"/><Relationship Id="rId1031" Type="http://schemas.openxmlformats.org/officeDocument/2006/relationships/customXml" Target="../customXml/item1031.xml"/><Relationship Id="rId1988" Type="http://schemas.openxmlformats.org/officeDocument/2006/relationships/customXml" Target="../customXml/item1988.xml"/><Relationship Id="rId1848" Type="http://schemas.openxmlformats.org/officeDocument/2006/relationships/customXml" Target="../customXml/item1848.xml"/><Relationship Id="rId191" Type="http://schemas.openxmlformats.org/officeDocument/2006/relationships/customXml" Target="../customXml/item191.xml"/><Relationship Id="rId1708" Type="http://schemas.openxmlformats.org/officeDocument/2006/relationships/customXml" Target="../customXml/item1708.xml"/><Relationship Id="rId1915" Type="http://schemas.openxmlformats.org/officeDocument/2006/relationships/customXml" Target="../customXml/item1915.xml"/><Relationship Id="rId868" Type="http://schemas.openxmlformats.org/officeDocument/2006/relationships/customXml" Target="../customXml/item868.xml"/><Relationship Id="rId1498" Type="http://schemas.openxmlformats.org/officeDocument/2006/relationships/customXml" Target="../customXml/item1498.xml"/><Relationship Id="rId2549" Type="http://schemas.openxmlformats.org/officeDocument/2006/relationships/notesMaster" Target="notesMasters/notesMaster1.xml"/><Relationship Id="rId728" Type="http://schemas.openxmlformats.org/officeDocument/2006/relationships/customXml" Target="../customXml/item728.xml"/><Relationship Id="rId935" Type="http://schemas.openxmlformats.org/officeDocument/2006/relationships/customXml" Target="../customXml/item935.xml"/><Relationship Id="rId1358" Type="http://schemas.openxmlformats.org/officeDocument/2006/relationships/customXml" Target="../customXml/item1358.xml"/><Relationship Id="rId1565" Type="http://schemas.openxmlformats.org/officeDocument/2006/relationships/customXml" Target="../customXml/item1565.xml"/><Relationship Id="rId1772" Type="http://schemas.openxmlformats.org/officeDocument/2006/relationships/customXml" Target="../customXml/item1772.xml"/><Relationship Id="rId2409" Type="http://schemas.openxmlformats.org/officeDocument/2006/relationships/customXml" Target="../customXml/item2409.xml"/><Relationship Id="rId64" Type="http://schemas.openxmlformats.org/officeDocument/2006/relationships/customXml" Target="../customXml/item64.xml"/><Relationship Id="rId1218" Type="http://schemas.openxmlformats.org/officeDocument/2006/relationships/customXml" Target="../customXml/item1218.xml"/><Relationship Id="rId1425" Type="http://schemas.openxmlformats.org/officeDocument/2006/relationships/customXml" Target="../customXml/item1425.xml"/><Relationship Id="rId1632" Type="http://schemas.openxmlformats.org/officeDocument/2006/relationships/customXml" Target="../customXml/item1632.xml"/><Relationship Id="rId2199" Type="http://schemas.openxmlformats.org/officeDocument/2006/relationships/customXml" Target="../customXml/item2199.xml"/><Relationship Id="rId378" Type="http://schemas.openxmlformats.org/officeDocument/2006/relationships/customXml" Target="../customXml/item378.xml"/><Relationship Id="rId585" Type="http://schemas.openxmlformats.org/officeDocument/2006/relationships/customXml" Target="../customXml/item585.xml"/><Relationship Id="rId792" Type="http://schemas.openxmlformats.org/officeDocument/2006/relationships/customXml" Target="../customXml/item792.xml"/><Relationship Id="rId2059" Type="http://schemas.openxmlformats.org/officeDocument/2006/relationships/customXml" Target="../customXml/item2059.xml"/><Relationship Id="rId2266" Type="http://schemas.openxmlformats.org/officeDocument/2006/relationships/customXml" Target="../customXml/item2266.xml"/><Relationship Id="rId2473" Type="http://schemas.openxmlformats.org/officeDocument/2006/relationships/customXml" Target="../customXml/item2473.xml"/><Relationship Id="rId238" Type="http://schemas.openxmlformats.org/officeDocument/2006/relationships/customXml" Target="../customXml/item238.xml"/><Relationship Id="rId445" Type="http://schemas.openxmlformats.org/officeDocument/2006/relationships/customXml" Target="../customXml/item445.xml"/><Relationship Id="rId652" Type="http://schemas.openxmlformats.org/officeDocument/2006/relationships/customXml" Target="../customXml/item652.xml"/><Relationship Id="rId1075" Type="http://schemas.openxmlformats.org/officeDocument/2006/relationships/customXml" Target="../customXml/item1075.xml"/><Relationship Id="rId1282" Type="http://schemas.openxmlformats.org/officeDocument/2006/relationships/customXml" Target="../customXml/item1282.xml"/><Relationship Id="rId2126" Type="http://schemas.openxmlformats.org/officeDocument/2006/relationships/customXml" Target="../customXml/item2126.xml"/><Relationship Id="rId2333" Type="http://schemas.openxmlformats.org/officeDocument/2006/relationships/customXml" Target="../customXml/item2333.xml"/><Relationship Id="rId2540" Type="http://schemas.openxmlformats.org/officeDocument/2006/relationships/slide" Target="slides/slide48.xml"/><Relationship Id="rId305" Type="http://schemas.openxmlformats.org/officeDocument/2006/relationships/customXml" Target="../customXml/item305.xml"/><Relationship Id="rId512" Type="http://schemas.openxmlformats.org/officeDocument/2006/relationships/customXml" Target="../customXml/item512.xml"/><Relationship Id="rId1142" Type="http://schemas.openxmlformats.org/officeDocument/2006/relationships/customXml" Target="../customXml/item1142.xml"/><Relationship Id="rId2400" Type="http://schemas.openxmlformats.org/officeDocument/2006/relationships/customXml" Target="../customXml/item2400.xml"/><Relationship Id="rId1002" Type="http://schemas.openxmlformats.org/officeDocument/2006/relationships/customXml" Target="../customXml/item1002.xml"/><Relationship Id="rId1959" Type="http://schemas.openxmlformats.org/officeDocument/2006/relationships/customXml" Target="../customXml/item1959.xml"/><Relationship Id="rId1819" Type="http://schemas.openxmlformats.org/officeDocument/2006/relationships/customXml" Target="../customXml/item1819.xml"/><Relationship Id="rId2190" Type="http://schemas.openxmlformats.org/officeDocument/2006/relationships/customXml" Target="../customXml/item2190.xml"/><Relationship Id="rId162" Type="http://schemas.openxmlformats.org/officeDocument/2006/relationships/customXml" Target="../customXml/item162.xml"/><Relationship Id="rId2050" Type="http://schemas.openxmlformats.org/officeDocument/2006/relationships/customXml" Target="../customXml/item2050.xml"/><Relationship Id="rId979" Type="http://schemas.openxmlformats.org/officeDocument/2006/relationships/customXml" Target="../customXml/item979.xml"/><Relationship Id="rId839" Type="http://schemas.openxmlformats.org/officeDocument/2006/relationships/customXml" Target="../customXml/item839.xml"/><Relationship Id="rId1469" Type="http://schemas.openxmlformats.org/officeDocument/2006/relationships/customXml" Target="../customXml/item1469.xml"/><Relationship Id="rId1676" Type="http://schemas.openxmlformats.org/officeDocument/2006/relationships/customXml" Target="../customXml/item1676.xml"/><Relationship Id="rId1883" Type="http://schemas.openxmlformats.org/officeDocument/2006/relationships/customXml" Target="../customXml/item1883.xml"/><Relationship Id="rId906" Type="http://schemas.openxmlformats.org/officeDocument/2006/relationships/customXml" Target="../customXml/item906.xml"/><Relationship Id="rId1329" Type="http://schemas.openxmlformats.org/officeDocument/2006/relationships/customXml" Target="../customXml/item1329.xml"/><Relationship Id="rId1536" Type="http://schemas.openxmlformats.org/officeDocument/2006/relationships/customXml" Target="../customXml/item1536.xml"/><Relationship Id="rId1743" Type="http://schemas.openxmlformats.org/officeDocument/2006/relationships/customXml" Target="../customXml/item1743.xml"/><Relationship Id="rId1950" Type="http://schemas.openxmlformats.org/officeDocument/2006/relationships/customXml" Target="../customXml/item1950.xml"/><Relationship Id="rId35" Type="http://schemas.openxmlformats.org/officeDocument/2006/relationships/customXml" Target="../customXml/item35.xml"/><Relationship Id="rId1603" Type="http://schemas.openxmlformats.org/officeDocument/2006/relationships/customXml" Target="../customXml/item1603.xml"/><Relationship Id="rId1810" Type="http://schemas.openxmlformats.org/officeDocument/2006/relationships/customXml" Target="../customXml/item1810.xml"/><Relationship Id="rId489" Type="http://schemas.openxmlformats.org/officeDocument/2006/relationships/customXml" Target="../customXml/item489.xml"/><Relationship Id="rId696" Type="http://schemas.openxmlformats.org/officeDocument/2006/relationships/customXml" Target="../customXml/item696.xml"/><Relationship Id="rId2377" Type="http://schemas.openxmlformats.org/officeDocument/2006/relationships/customXml" Target="../customXml/item2377.xml"/><Relationship Id="rId349" Type="http://schemas.openxmlformats.org/officeDocument/2006/relationships/customXml" Target="../customXml/item349.xml"/><Relationship Id="rId556" Type="http://schemas.openxmlformats.org/officeDocument/2006/relationships/customXml" Target="../customXml/item556.xml"/><Relationship Id="rId763" Type="http://schemas.openxmlformats.org/officeDocument/2006/relationships/customXml" Target="../customXml/item763.xml"/><Relationship Id="rId1186" Type="http://schemas.openxmlformats.org/officeDocument/2006/relationships/customXml" Target="../customXml/item1186.xml"/><Relationship Id="rId1393" Type="http://schemas.openxmlformats.org/officeDocument/2006/relationships/customXml" Target="../customXml/item1393.xml"/><Relationship Id="rId2237" Type="http://schemas.openxmlformats.org/officeDocument/2006/relationships/customXml" Target="../customXml/item2237.xml"/><Relationship Id="rId2444" Type="http://schemas.openxmlformats.org/officeDocument/2006/relationships/customXml" Target="../customXml/item2444.xml"/><Relationship Id="rId209" Type="http://schemas.openxmlformats.org/officeDocument/2006/relationships/customXml" Target="../customXml/item209.xml"/><Relationship Id="rId416" Type="http://schemas.openxmlformats.org/officeDocument/2006/relationships/customXml" Target="../customXml/item416.xml"/><Relationship Id="rId970" Type="http://schemas.openxmlformats.org/officeDocument/2006/relationships/customXml" Target="../customXml/item970.xml"/><Relationship Id="rId1046" Type="http://schemas.openxmlformats.org/officeDocument/2006/relationships/customXml" Target="../customXml/item1046.xml"/><Relationship Id="rId1253" Type="http://schemas.openxmlformats.org/officeDocument/2006/relationships/customXml" Target="../customXml/item1253.xml"/><Relationship Id="rId623" Type="http://schemas.openxmlformats.org/officeDocument/2006/relationships/customXml" Target="../customXml/item623.xml"/><Relationship Id="rId830" Type="http://schemas.openxmlformats.org/officeDocument/2006/relationships/customXml" Target="../customXml/item830.xml"/><Relationship Id="rId1460" Type="http://schemas.openxmlformats.org/officeDocument/2006/relationships/customXml" Target="../customXml/item1460.xml"/><Relationship Id="rId2304" Type="http://schemas.openxmlformats.org/officeDocument/2006/relationships/customXml" Target="../customXml/item2304.xml"/><Relationship Id="rId2511" Type="http://schemas.openxmlformats.org/officeDocument/2006/relationships/slide" Target="slides/slide19.xml"/><Relationship Id="rId1113" Type="http://schemas.openxmlformats.org/officeDocument/2006/relationships/customXml" Target="../customXml/item1113.xml"/><Relationship Id="rId1320" Type="http://schemas.openxmlformats.org/officeDocument/2006/relationships/customXml" Target="../customXml/item1320.xml"/><Relationship Id="rId2094" Type="http://schemas.openxmlformats.org/officeDocument/2006/relationships/customXml" Target="../customXml/item2094.xml"/><Relationship Id="rId273" Type="http://schemas.openxmlformats.org/officeDocument/2006/relationships/customXml" Target="../customXml/item273.xml"/><Relationship Id="rId480" Type="http://schemas.openxmlformats.org/officeDocument/2006/relationships/customXml" Target="../customXml/item480.xml"/><Relationship Id="rId2161" Type="http://schemas.openxmlformats.org/officeDocument/2006/relationships/customXml" Target="../customXml/item2161.xml"/><Relationship Id="rId133" Type="http://schemas.openxmlformats.org/officeDocument/2006/relationships/customXml" Target="../customXml/item133.xml"/><Relationship Id="rId340" Type="http://schemas.openxmlformats.org/officeDocument/2006/relationships/customXml" Target="../customXml/item340.xml"/><Relationship Id="rId2021" Type="http://schemas.openxmlformats.org/officeDocument/2006/relationships/customXml" Target="../customXml/item2021.xml"/><Relationship Id="rId200" Type="http://schemas.openxmlformats.org/officeDocument/2006/relationships/customXml" Target="../customXml/item200.xml"/><Relationship Id="rId1787" Type="http://schemas.openxmlformats.org/officeDocument/2006/relationships/customXml" Target="../customXml/item1787.xml"/><Relationship Id="rId1994" Type="http://schemas.openxmlformats.org/officeDocument/2006/relationships/customXml" Target="../customXml/item1994.xml"/><Relationship Id="rId79" Type="http://schemas.openxmlformats.org/officeDocument/2006/relationships/customXml" Target="../customXml/item79.xml"/><Relationship Id="rId1647" Type="http://schemas.openxmlformats.org/officeDocument/2006/relationships/customXml" Target="../customXml/item1647.xml"/><Relationship Id="rId1854" Type="http://schemas.openxmlformats.org/officeDocument/2006/relationships/customXml" Target="../customXml/item1854.xml"/><Relationship Id="rId1507" Type="http://schemas.openxmlformats.org/officeDocument/2006/relationships/customXml" Target="../customXml/item1507.xml"/><Relationship Id="rId1714" Type="http://schemas.openxmlformats.org/officeDocument/2006/relationships/customXml" Target="../customXml/item1714.xml"/><Relationship Id="rId1921" Type="http://schemas.openxmlformats.org/officeDocument/2006/relationships/customXml" Target="../customXml/item1921.xml"/><Relationship Id="rId2488" Type="http://schemas.openxmlformats.org/officeDocument/2006/relationships/customXml" Target="../customXml/item2488.xml"/><Relationship Id="rId1297" Type="http://schemas.openxmlformats.org/officeDocument/2006/relationships/customXml" Target="../customXml/item1297.xml"/><Relationship Id="rId667" Type="http://schemas.openxmlformats.org/officeDocument/2006/relationships/customXml" Target="../customXml/item667.xml"/><Relationship Id="rId874" Type="http://schemas.openxmlformats.org/officeDocument/2006/relationships/customXml" Target="../customXml/item874.xml"/><Relationship Id="rId2348" Type="http://schemas.openxmlformats.org/officeDocument/2006/relationships/customXml" Target="../customXml/item2348.xml"/><Relationship Id="rId527" Type="http://schemas.openxmlformats.org/officeDocument/2006/relationships/customXml" Target="../customXml/item527.xml"/><Relationship Id="rId734" Type="http://schemas.openxmlformats.org/officeDocument/2006/relationships/customXml" Target="../customXml/item734.xml"/><Relationship Id="rId941" Type="http://schemas.openxmlformats.org/officeDocument/2006/relationships/customXml" Target="../customXml/item941.xml"/><Relationship Id="rId1157" Type="http://schemas.openxmlformats.org/officeDocument/2006/relationships/customXml" Target="../customXml/item1157.xml"/><Relationship Id="rId1364" Type="http://schemas.openxmlformats.org/officeDocument/2006/relationships/customXml" Target="../customXml/item1364.xml"/><Relationship Id="rId1571" Type="http://schemas.openxmlformats.org/officeDocument/2006/relationships/customXml" Target="../customXml/item1571.xml"/><Relationship Id="rId2208" Type="http://schemas.openxmlformats.org/officeDocument/2006/relationships/customXml" Target="../customXml/item2208.xml"/><Relationship Id="rId2415" Type="http://schemas.openxmlformats.org/officeDocument/2006/relationships/customXml" Target="../customXml/item2415.xml"/><Relationship Id="rId70" Type="http://schemas.openxmlformats.org/officeDocument/2006/relationships/customXml" Target="../customXml/item70.xml"/><Relationship Id="rId801" Type="http://schemas.openxmlformats.org/officeDocument/2006/relationships/customXml" Target="../customXml/item801.xml"/><Relationship Id="rId1017" Type="http://schemas.openxmlformats.org/officeDocument/2006/relationships/customXml" Target="../customXml/item1017.xml"/><Relationship Id="rId1224" Type="http://schemas.openxmlformats.org/officeDocument/2006/relationships/customXml" Target="../customXml/item1224.xml"/><Relationship Id="rId1431" Type="http://schemas.openxmlformats.org/officeDocument/2006/relationships/customXml" Target="../customXml/item1431.xml"/><Relationship Id="rId177" Type="http://schemas.openxmlformats.org/officeDocument/2006/relationships/customXml" Target="../customXml/item177.xml"/><Relationship Id="rId384" Type="http://schemas.openxmlformats.org/officeDocument/2006/relationships/customXml" Target="../customXml/item384.xml"/><Relationship Id="rId591" Type="http://schemas.openxmlformats.org/officeDocument/2006/relationships/customXml" Target="../customXml/item591.xml"/><Relationship Id="rId2065" Type="http://schemas.openxmlformats.org/officeDocument/2006/relationships/customXml" Target="../customXml/item2065.xml"/><Relationship Id="rId2272" Type="http://schemas.openxmlformats.org/officeDocument/2006/relationships/customXml" Target="../customXml/item2272.xml"/><Relationship Id="rId244" Type="http://schemas.openxmlformats.org/officeDocument/2006/relationships/customXml" Target="../customXml/item244.xml"/><Relationship Id="rId1081" Type="http://schemas.openxmlformats.org/officeDocument/2006/relationships/customXml" Target="../customXml/item1081.xml"/><Relationship Id="rId451" Type="http://schemas.openxmlformats.org/officeDocument/2006/relationships/customXml" Target="../customXml/item451.xml"/><Relationship Id="rId2132" Type="http://schemas.openxmlformats.org/officeDocument/2006/relationships/customXml" Target="../customXml/item2132.xml"/><Relationship Id="rId104" Type="http://schemas.openxmlformats.org/officeDocument/2006/relationships/customXml" Target="../customXml/item104.xml"/><Relationship Id="rId311" Type="http://schemas.openxmlformats.org/officeDocument/2006/relationships/customXml" Target="../customXml/item311.xml"/><Relationship Id="rId1898" Type="http://schemas.openxmlformats.org/officeDocument/2006/relationships/customXml" Target="../customXml/item1898.xml"/><Relationship Id="rId1758" Type="http://schemas.openxmlformats.org/officeDocument/2006/relationships/customXml" Target="../customXml/item1758.xml"/><Relationship Id="rId1965" Type="http://schemas.openxmlformats.org/officeDocument/2006/relationships/customXml" Target="../customXml/item1965.xml"/><Relationship Id="rId1618" Type="http://schemas.openxmlformats.org/officeDocument/2006/relationships/customXml" Target="../customXml/item1618.xml"/><Relationship Id="rId1825" Type="http://schemas.openxmlformats.org/officeDocument/2006/relationships/customXml" Target="../customXml/item1825.xml"/><Relationship Id="rId778" Type="http://schemas.openxmlformats.org/officeDocument/2006/relationships/customXml" Target="../customXml/item778.xml"/><Relationship Id="rId985" Type="http://schemas.openxmlformats.org/officeDocument/2006/relationships/customXml" Target="../customXml/item985.xml"/><Relationship Id="rId2459" Type="http://schemas.openxmlformats.org/officeDocument/2006/relationships/customXml" Target="../customXml/item2459.xml"/><Relationship Id="rId638" Type="http://schemas.openxmlformats.org/officeDocument/2006/relationships/customXml" Target="../customXml/item638.xml"/><Relationship Id="rId845" Type="http://schemas.openxmlformats.org/officeDocument/2006/relationships/customXml" Target="../customXml/item845.xml"/><Relationship Id="rId1268" Type="http://schemas.openxmlformats.org/officeDocument/2006/relationships/customXml" Target="../customXml/item1268.xml"/><Relationship Id="rId1475" Type="http://schemas.openxmlformats.org/officeDocument/2006/relationships/customXml" Target="../customXml/item1475.xml"/><Relationship Id="rId1682" Type="http://schemas.openxmlformats.org/officeDocument/2006/relationships/customXml" Target="../customXml/item1682.xml"/><Relationship Id="rId2319" Type="http://schemas.openxmlformats.org/officeDocument/2006/relationships/customXml" Target="../customXml/item2319.xml"/><Relationship Id="rId2526" Type="http://schemas.openxmlformats.org/officeDocument/2006/relationships/slide" Target="slides/slide34.xml"/><Relationship Id="rId705" Type="http://schemas.openxmlformats.org/officeDocument/2006/relationships/customXml" Target="../customXml/item705.xml"/><Relationship Id="rId1128" Type="http://schemas.openxmlformats.org/officeDocument/2006/relationships/customXml" Target="../customXml/item1128.xml"/><Relationship Id="rId1335" Type="http://schemas.openxmlformats.org/officeDocument/2006/relationships/customXml" Target="../customXml/item1335.xml"/><Relationship Id="rId1542" Type="http://schemas.openxmlformats.org/officeDocument/2006/relationships/customXml" Target="../customXml/item1542.xml"/><Relationship Id="rId912" Type="http://schemas.openxmlformats.org/officeDocument/2006/relationships/customXml" Target="../customXml/item912.xml"/><Relationship Id="rId41" Type="http://schemas.openxmlformats.org/officeDocument/2006/relationships/customXml" Target="../customXml/item41.xml"/><Relationship Id="rId1402" Type="http://schemas.openxmlformats.org/officeDocument/2006/relationships/customXml" Target="../customXml/item1402.xml"/><Relationship Id="rId288" Type="http://schemas.openxmlformats.org/officeDocument/2006/relationships/customXml" Target="../customXml/item288.xml"/><Relationship Id="rId495" Type="http://schemas.openxmlformats.org/officeDocument/2006/relationships/customXml" Target="../customXml/item495.xml"/><Relationship Id="rId2176" Type="http://schemas.openxmlformats.org/officeDocument/2006/relationships/customXml" Target="../customXml/item2176.xml"/><Relationship Id="rId2383" Type="http://schemas.openxmlformats.org/officeDocument/2006/relationships/customXml" Target="../customXml/item2383.xml"/><Relationship Id="rId148" Type="http://schemas.openxmlformats.org/officeDocument/2006/relationships/customXml" Target="../customXml/item148.xml"/><Relationship Id="rId355" Type="http://schemas.openxmlformats.org/officeDocument/2006/relationships/customXml" Target="../customXml/item355.xml"/><Relationship Id="rId562" Type="http://schemas.openxmlformats.org/officeDocument/2006/relationships/customXml" Target="../customXml/item562.xml"/><Relationship Id="rId1192" Type="http://schemas.openxmlformats.org/officeDocument/2006/relationships/customXml" Target="../customXml/item1192.xml"/><Relationship Id="rId2036" Type="http://schemas.openxmlformats.org/officeDocument/2006/relationships/customXml" Target="../customXml/item2036.xml"/><Relationship Id="rId2243" Type="http://schemas.openxmlformats.org/officeDocument/2006/relationships/customXml" Target="../customXml/item2243.xml"/><Relationship Id="rId2450" Type="http://schemas.openxmlformats.org/officeDocument/2006/relationships/customXml" Target="../customXml/item2450.xml"/><Relationship Id="rId215" Type="http://schemas.openxmlformats.org/officeDocument/2006/relationships/customXml" Target="../customXml/item215.xml"/><Relationship Id="rId422" Type="http://schemas.openxmlformats.org/officeDocument/2006/relationships/customXml" Target="../customXml/item422.xml"/><Relationship Id="rId867" Type="http://schemas.openxmlformats.org/officeDocument/2006/relationships/customXml" Target="../customXml/item867.xml"/><Relationship Id="rId1052" Type="http://schemas.openxmlformats.org/officeDocument/2006/relationships/customXml" Target="../customXml/item1052.xml"/><Relationship Id="rId1497" Type="http://schemas.openxmlformats.org/officeDocument/2006/relationships/customXml" Target="../customXml/item1497.xml"/><Relationship Id="rId2103" Type="http://schemas.openxmlformats.org/officeDocument/2006/relationships/customXml" Target="../customXml/item2103.xml"/><Relationship Id="rId2310" Type="http://schemas.openxmlformats.org/officeDocument/2006/relationships/customXml" Target="../customXml/item2310.xml"/><Relationship Id="rId2548" Type="http://schemas.openxmlformats.org/officeDocument/2006/relationships/slide" Target="slides/slide56.xml"/><Relationship Id="rId727" Type="http://schemas.openxmlformats.org/officeDocument/2006/relationships/customXml" Target="../customXml/item727.xml"/><Relationship Id="rId934" Type="http://schemas.openxmlformats.org/officeDocument/2006/relationships/customXml" Target="../customXml/item934.xml"/><Relationship Id="rId1357" Type="http://schemas.openxmlformats.org/officeDocument/2006/relationships/customXml" Target="../customXml/item1357.xml"/><Relationship Id="rId1564" Type="http://schemas.openxmlformats.org/officeDocument/2006/relationships/customXml" Target="../customXml/item1564.xml"/><Relationship Id="rId1771" Type="http://schemas.openxmlformats.org/officeDocument/2006/relationships/customXml" Target="../customXml/item1771.xml"/><Relationship Id="rId2408" Type="http://schemas.openxmlformats.org/officeDocument/2006/relationships/customXml" Target="../customXml/item2408.xml"/><Relationship Id="rId63" Type="http://schemas.openxmlformats.org/officeDocument/2006/relationships/customXml" Target="../customXml/item63.xml"/><Relationship Id="rId1217" Type="http://schemas.openxmlformats.org/officeDocument/2006/relationships/customXml" Target="../customXml/item1217.xml"/><Relationship Id="rId1424" Type="http://schemas.openxmlformats.org/officeDocument/2006/relationships/customXml" Target="../customXml/item1424.xml"/><Relationship Id="rId1631" Type="http://schemas.openxmlformats.org/officeDocument/2006/relationships/customXml" Target="../customXml/item1631.xml"/><Relationship Id="rId1869" Type="http://schemas.openxmlformats.org/officeDocument/2006/relationships/customXml" Target="../customXml/item1869.xml"/><Relationship Id="rId1729" Type="http://schemas.openxmlformats.org/officeDocument/2006/relationships/customXml" Target="../customXml/item1729.xml"/><Relationship Id="rId1936" Type="http://schemas.openxmlformats.org/officeDocument/2006/relationships/customXml" Target="../customXml/item1936.xml"/><Relationship Id="rId2198" Type="http://schemas.openxmlformats.org/officeDocument/2006/relationships/customXml" Target="../customXml/item2198.xml"/><Relationship Id="rId377" Type="http://schemas.openxmlformats.org/officeDocument/2006/relationships/customXml" Target="../customXml/item377.xml"/><Relationship Id="rId584" Type="http://schemas.openxmlformats.org/officeDocument/2006/relationships/customXml" Target="../customXml/item584.xml"/><Relationship Id="rId2058" Type="http://schemas.openxmlformats.org/officeDocument/2006/relationships/customXml" Target="../customXml/item2058.xml"/><Relationship Id="rId2265" Type="http://schemas.openxmlformats.org/officeDocument/2006/relationships/customXml" Target="../customXml/item2265.xml"/><Relationship Id="rId5" Type="http://schemas.openxmlformats.org/officeDocument/2006/relationships/customXml" Target="../customXml/item5.xml"/><Relationship Id="rId237" Type="http://schemas.openxmlformats.org/officeDocument/2006/relationships/customXml" Target="../customXml/item237.xml"/><Relationship Id="rId791" Type="http://schemas.openxmlformats.org/officeDocument/2006/relationships/customXml" Target="../customXml/item791.xml"/><Relationship Id="rId889" Type="http://schemas.openxmlformats.org/officeDocument/2006/relationships/customXml" Target="../customXml/item889.xml"/><Relationship Id="rId1074" Type="http://schemas.openxmlformats.org/officeDocument/2006/relationships/customXml" Target="../customXml/item1074.xml"/><Relationship Id="rId2472" Type="http://schemas.openxmlformats.org/officeDocument/2006/relationships/customXml" Target="../customXml/item2472.xml"/><Relationship Id="rId444" Type="http://schemas.openxmlformats.org/officeDocument/2006/relationships/customXml" Target="../customXml/item444.xml"/><Relationship Id="rId651" Type="http://schemas.openxmlformats.org/officeDocument/2006/relationships/customXml" Target="../customXml/item651.xml"/><Relationship Id="rId749" Type="http://schemas.openxmlformats.org/officeDocument/2006/relationships/customXml" Target="../customXml/item749.xml"/><Relationship Id="rId1281" Type="http://schemas.openxmlformats.org/officeDocument/2006/relationships/customXml" Target="../customXml/item1281.xml"/><Relationship Id="rId1379" Type="http://schemas.openxmlformats.org/officeDocument/2006/relationships/customXml" Target="../customXml/item1379.xml"/><Relationship Id="rId1586" Type="http://schemas.openxmlformats.org/officeDocument/2006/relationships/customXml" Target="../customXml/item1586.xml"/><Relationship Id="rId2125" Type="http://schemas.openxmlformats.org/officeDocument/2006/relationships/customXml" Target="../customXml/item2125.xml"/><Relationship Id="rId2332" Type="http://schemas.openxmlformats.org/officeDocument/2006/relationships/customXml" Target="../customXml/item2332.xml"/><Relationship Id="rId304" Type="http://schemas.openxmlformats.org/officeDocument/2006/relationships/customXml" Target="../customXml/item304.xml"/><Relationship Id="rId511" Type="http://schemas.openxmlformats.org/officeDocument/2006/relationships/customXml" Target="../customXml/item511.xml"/><Relationship Id="rId609" Type="http://schemas.openxmlformats.org/officeDocument/2006/relationships/customXml" Target="../customXml/item609.xml"/><Relationship Id="rId956" Type="http://schemas.openxmlformats.org/officeDocument/2006/relationships/customXml" Target="../customXml/item956.xml"/><Relationship Id="rId1141" Type="http://schemas.openxmlformats.org/officeDocument/2006/relationships/customXml" Target="../customXml/item1141.xml"/><Relationship Id="rId1239" Type="http://schemas.openxmlformats.org/officeDocument/2006/relationships/customXml" Target="../customXml/item1239.xml"/><Relationship Id="rId1793" Type="http://schemas.openxmlformats.org/officeDocument/2006/relationships/customXml" Target="../customXml/item1793.xml"/><Relationship Id="rId85" Type="http://schemas.openxmlformats.org/officeDocument/2006/relationships/customXml" Target="../customXml/item85.xml"/><Relationship Id="rId816" Type="http://schemas.openxmlformats.org/officeDocument/2006/relationships/customXml" Target="../customXml/item816.xml"/><Relationship Id="rId1001" Type="http://schemas.openxmlformats.org/officeDocument/2006/relationships/customXml" Target="../customXml/item1001.xml"/><Relationship Id="rId1446" Type="http://schemas.openxmlformats.org/officeDocument/2006/relationships/customXml" Target="../customXml/item1446.xml"/><Relationship Id="rId1653" Type="http://schemas.openxmlformats.org/officeDocument/2006/relationships/customXml" Target="../customXml/item1653.xml"/><Relationship Id="rId1860" Type="http://schemas.openxmlformats.org/officeDocument/2006/relationships/customXml" Target="../customXml/item1860.xml"/><Relationship Id="rId1306" Type="http://schemas.openxmlformats.org/officeDocument/2006/relationships/customXml" Target="../customXml/item1306.xml"/><Relationship Id="rId1513" Type="http://schemas.openxmlformats.org/officeDocument/2006/relationships/customXml" Target="../customXml/item1513.xml"/><Relationship Id="rId1720" Type="http://schemas.openxmlformats.org/officeDocument/2006/relationships/customXml" Target="../customXml/item1720.xml"/><Relationship Id="rId1958" Type="http://schemas.openxmlformats.org/officeDocument/2006/relationships/customXml" Target="../customXml/item1958.xml"/><Relationship Id="rId12" Type="http://schemas.openxmlformats.org/officeDocument/2006/relationships/customXml" Target="../customXml/item12.xml"/><Relationship Id="rId1818" Type="http://schemas.openxmlformats.org/officeDocument/2006/relationships/customXml" Target="../customXml/item1818.xml"/><Relationship Id="rId161" Type="http://schemas.openxmlformats.org/officeDocument/2006/relationships/customXml" Target="../customXml/item161.xml"/><Relationship Id="rId399" Type="http://schemas.openxmlformats.org/officeDocument/2006/relationships/customXml" Target="../customXml/item399.xml"/><Relationship Id="rId2287" Type="http://schemas.openxmlformats.org/officeDocument/2006/relationships/customXml" Target="../customXml/item2287.xml"/><Relationship Id="rId2494" Type="http://schemas.openxmlformats.org/officeDocument/2006/relationships/slide" Target="slides/slide2.xml"/><Relationship Id="rId259" Type="http://schemas.openxmlformats.org/officeDocument/2006/relationships/customXml" Target="../customXml/item259.xml"/><Relationship Id="rId466" Type="http://schemas.openxmlformats.org/officeDocument/2006/relationships/customXml" Target="../customXml/item466.xml"/><Relationship Id="rId673" Type="http://schemas.openxmlformats.org/officeDocument/2006/relationships/customXml" Target="../customXml/item673.xml"/><Relationship Id="rId880" Type="http://schemas.openxmlformats.org/officeDocument/2006/relationships/customXml" Target="../customXml/item880.xml"/><Relationship Id="rId1096" Type="http://schemas.openxmlformats.org/officeDocument/2006/relationships/customXml" Target="../customXml/item1096.xml"/><Relationship Id="rId2147" Type="http://schemas.openxmlformats.org/officeDocument/2006/relationships/customXml" Target="../customXml/item2147.xml"/><Relationship Id="rId2354" Type="http://schemas.openxmlformats.org/officeDocument/2006/relationships/customXml" Target="../customXml/item2354.xml"/><Relationship Id="rId119" Type="http://schemas.openxmlformats.org/officeDocument/2006/relationships/customXml" Target="../customXml/item119.xml"/><Relationship Id="rId326" Type="http://schemas.openxmlformats.org/officeDocument/2006/relationships/customXml" Target="../customXml/item326.xml"/><Relationship Id="rId533" Type="http://schemas.openxmlformats.org/officeDocument/2006/relationships/customXml" Target="../customXml/item533.xml"/><Relationship Id="rId978" Type="http://schemas.openxmlformats.org/officeDocument/2006/relationships/customXml" Target="../customXml/item978.xml"/><Relationship Id="rId1163" Type="http://schemas.openxmlformats.org/officeDocument/2006/relationships/customXml" Target="../customXml/item1163.xml"/><Relationship Id="rId1370" Type="http://schemas.openxmlformats.org/officeDocument/2006/relationships/customXml" Target="../customXml/item1370.xml"/><Relationship Id="rId2007" Type="http://schemas.openxmlformats.org/officeDocument/2006/relationships/customXml" Target="../customXml/item2007.xml"/><Relationship Id="rId2214" Type="http://schemas.openxmlformats.org/officeDocument/2006/relationships/customXml" Target="../customXml/item2214.xml"/><Relationship Id="rId740" Type="http://schemas.openxmlformats.org/officeDocument/2006/relationships/customXml" Target="../customXml/item740.xml"/><Relationship Id="rId838" Type="http://schemas.openxmlformats.org/officeDocument/2006/relationships/customXml" Target="../customXml/item838.xml"/><Relationship Id="rId1023" Type="http://schemas.openxmlformats.org/officeDocument/2006/relationships/customXml" Target="../customXml/item1023.xml"/><Relationship Id="rId1468" Type="http://schemas.openxmlformats.org/officeDocument/2006/relationships/customXml" Target="../customXml/item1468.xml"/><Relationship Id="rId1675" Type="http://schemas.openxmlformats.org/officeDocument/2006/relationships/customXml" Target="../customXml/item1675.xml"/><Relationship Id="rId1882" Type="http://schemas.openxmlformats.org/officeDocument/2006/relationships/customXml" Target="../customXml/item1882.xml"/><Relationship Id="rId2421" Type="http://schemas.openxmlformats.org/officeDocument/2006/relationships/customXml" Target="../customXml/item2421.xml"/><Relationship Id="rId2519" Type="http://schemas.openxmlformats.org/officeDocument/2006/relationships/slide" Target="slides/slide27.xml"/><Relationship Id="rId600" Type="http://schemas.openxmlformats.org/officeDocument/2006/relationships/customXml" Target="../customXml/item600.xml"/><Relationship Id="rId1230" Type="http://schemas.openxmlformats.org/officeDocument/2006/relationships/customXml" Target="../customXml/item1230.xml"/><Relationship Id="rId1328" Type="http://schemas.openxmlformats.org/officeDocument/2006/relationships/customXml" Target="../customXml/item1328.xml"/><Relationship Id="rId1535" Type="http://schemas.openxmlformats.org/officeDocument/2006/relationships/customXml" Target="../customXml/item1535.xml"/><Relationship Id="rId905" Type="http://schemas.openxmlformats.org/officeDocument/2006/relationships/customXml" Target="../customXml/item905.xml"/><Relationship Id="rId1742" Type="http://schemas.openxmlformats.org/officeDocument/2006/relationships/customXml" Target="../customXml/item1742.xml"/><Relationship Id="rId34" Type="http://schemas.openxmlformats.org/officeDocument/2006/relationships/customXml" Target="../customXml/item34.xml"/><Relationship Id="rId1602" Type="http://schemas.openxmlformats.org/officeDocument/2006/relationships/customXml" Target="../customXml/item1602.xml"/><Relationship Id="rId183" Type="http://schemas.openxmlformats.org/officeDocument/2006/relationships/customXml" Target="../customXml/item183.xml"/><Relationship Id="rId390" Type="http://schemas.openxmlformats.org/officeDocument/2006/relationships/customXml" Target="../customXml/item390.xml"/><Relationship Id="rId1907" Type="http://schemas.openxmlformats.org/officeDocument/2006/relationships/customXml" Target="../customXml/item1907.xml"/><Relationship Id="rId2071" Type="http://schemas.openxmlformats.org/officeDocument/2006/relationships/customXml" Target="../customXml/item2071.xml"/><Relationship Id="rId250" Type="http://schemas.openxmlformats.org/officeDocument/2006/relationships/customXml" Target="../customXml/item250.xml"/><Relationship Id="rId488" Type="http://schemas.openxmlformats.org/officeDocument/2006/relationships/customXml" Target="../customXml/item488.xml"/><Relationship Id="rId695" Type="http://schemas.openxmlformats.org/officeDocument/2006/relationships/customXml" Target="../customXml/item695.xml"/><Relationship Id="rId2169" Type="http://schemas.openxmlformats.org/officeDocument/2006/relationships/customXml" Target="../customXml/item2169.xml"/><Relationship Id="rId2376" Type="http://schemas.openxmlformats.org/officeDocument/2006/relationships/customXml" Target="../customXml/item2376.xml"/><Relationship Id="rId110" Type="http://schemas.openxmlformats.org/officeDocument/2006/relationships/customXml" Target="../customXml/item110.xml"/><Relationship Id="rId348" Type="http://schemas.openxmlformats.org/officeDocument/2006/relationships/customXml" Target="../customXml/item348.xml"/><Relationship Id="rId555" Type="http://schemas.openxmlformats.org/officeDocument/2006/relationships/customXml" Target="../customXml/item555.xml"/><Relationship Id="rId762" Type="http://schemas.openxmlformats.org/officeDocument/2006/relationships/customXml" Target="../customXml/item762.xml"/><Relationship Id="rId1185" Type="http://schemas.openxmlformats.org/officeDocument/2006/relationships/customXml" Target="../customXml/item1185.xml"/><Relationship Id="rId1392" Type="http://schemas.openxmlformats.org/officeDocument/2006/relationships/customXml" Target="../customXml/item1392.xml"/><Relationship Id="rId2029" Type="http://schemas.openxmlformats.org/officeDocument/2006/relationships/customXml" Target="../customXml/item2029.xml"/><Relationship Id="rId2236" Type="http://schemas.openxmlformats.org/officeDocument/2006/relationships/customXml" Target="../customXml/item2236.xml"/><Relationship Id="rId2443" Type="http://schemas.openxmlformats.org/officeDocument/2006/relationships/customXml" Target="../customXml/item2443.xml"/><Relationship Id="rId208" Type="http://schemas.openxmlformats.org/officeDocument/2006/relationships/customXml" Target="../customXml/item208.xml"/><Relationship Id="rId415" Type="http://schemas.openxmlformats.org/officeDocument/2006/relationships/customXml" Target="../customXml/item415.xml"/><Relationship Id="rId622" Type="http://schemas.openxmlformats.org/officeDocument/2006/relationships/customXml" Target="../customXml/item622.xml"/><Relationship Id="rId1045" Type="http://schemas.openxmlformats.org/officeDocument/2006/relationships/customXml" Target="../customXml/item1045.xml"/><Relationship Id="rId1252" Type="http://schemas.openxmlformats.org/officeDocument/2006/relationships/customXml" Target="../customXml/item1252.xml"/><Relationship Id="rId1697" Type="http://schemas.openxmlformats.org/officeDocument/2006/relationships/customXml" Target="../customXml/item1697.xml"/><Relationship Id="rId2303" Type="http://schemas.openxmlformats.org/officeDocument/2006/relationships/customXml" Target="../customXml/item2303.xml"/><Relationship Id="rId2510" Type="http://schemas.openxmlformats.org/officeDocument/2006/relationships/slide" Target="slides/slide18.xml"/><Relationship Id="rId927" Type="http://schemas.openxmlformats.org/officeDocument/2006/relationships/customXml" Target="../customXml/item927.xml"/><Relationship Id="rId1112" Type="http://schemas.openxmlformats.org/officeDocument/2006/relationships/customXml" Target="../customXml/item1112.xml"/><Relationship Id="rId1557" Type="http://schemas.openxmlformats.org/officeDocument/2006/relationships/customXml" Target="../customXml/item1557.xml"/><Relationship Id="rId1764" Type="http://schemas.openxmlformats.org/officeDocument/2006/relationships/customXml" Target="../customXml/item1764.xml"/><Relationship Id="rId1971" Type="http://schemas.openxmlformats.org/officeDocument/2006/relationships/customXml" Target="../customXml/item1971.xml"/><Relationship Id="rId56" Type="http://schemas.openxmlformats.org/officeDocument/2006/relationships/customXml" Target="../customXml/item56.xml"/><Relationship Id="rId1417" Type="http://schemas.openxmlformats.org/officeDocument/2006/relationships/customXml" Target="../customXml/item1417.xml"/><Relationship Id="rId1624" Type="http://schemas.openxmlformats.org/officeDocument/2006/relationships/customXml" Target="../customXml/item1624.xml"/><Relationship Id="rId1831" Type="http://schemas.openxmlformats.org/officeDocument/2006/relationships/customXml" Target="../customXml/item1831.xml"/><Relationship Id="rId1929" Type="http://schemas.openxmlformats.org/officeDocument/2006/relationships/customXml" Target="../customXml/item1929.xml"/><Relationship Id="rId2093" Type="http://schemas.openxmlformats.org/officeDocument/2006/relationships/customXml" Target="../customXml/item2093.xml"/><Relationship Id="rId2398" Type="http://schemas.openxmlformats.org/officeDocument/2006/relationships/customXml" Target="../customXml/item2398.xml"/><Relationship Id="rId272" Type="http://schemas.openxmlformats.org/officeDocument/2006/relationships/customXml" Target="../customXml/item272.xml"/><Relationship Id="rId577" Type="http://schemas.openxmlformats.org/officeDocument/2006/relationships/customXml" Target="../customXml/item577.xml"/><Relationship Id="rId2160" Type="http://schemas.openxmlformats.org/officeDocument/2006/relationships/customXml" Target="../customXml/item2160.xml"/><Relationship Id="rId2258" Type="http://schemas.openxmlformats.org/officeDocument/2006/relationships/customXml" Target="../customXml/item2258.xml"/><Relationship Id="rId132" Type="http://schemas.openxmlformats.org/officeDocument/2006/relationships/customXml" Target="../customXml/item132.xml"/><Relationship Id="rId784" Type="http://schemas.openxmlformats.org/officeDocument/2006/relationships/customXml" Target="../customXml/item784.xml"/><Relationship Id="rId991" Type="http://schemas.openxmlformats.org/officeDocument/2006/relationships/customXml" Target="../customXml/item991.xml"/><Relationship Id="rId1067" Type="http://schemas.openxmlformats.org/officeDocument/2006/relationships/customXml" Target="../customXml/item1067.xml"/><Relationship Id="rId2020" Type="http://schemas.openxmlformats.org/officeDocument/2006/relationships/customXml" Target="../customXml/item2020.xml"/><Relationship Id="rId2465" Type="http://schemas.openxmlformats.org/officeDocument/2006/relationships/customXml" Target="../customXml/item2465.xml"/><Relationship Id="rId437" Type="http://schemas.openxmlformats.org/officeDocument/2006/relationships/customXml" Target="../customXml/item437.xml"/><Relationship Id="rId644" Type="http://schemas.openxmlformats.org/officeDocument/2006/relationships/customXml" Target="../customXml/item644.xml"/><Relationship Id="rId851" Type="http://schemas.openxmlformats.org/officeDocument/2006/relationships/customXml" Target="../customXml/item851.xml"/><Relationship Id="rId1274" Type="http://schemas.openxmlformats.org/officeDocument/2006/relationships/customXml" Target="../customXml/item1274.xml"/><Relationship Id="rId1481" Type="http://schemas.openxmlformats.org/officeDocument/2006/relationships/customXml" Target="../customXml/item1481.xml"/><Relationship Id="rId1579" Type="http://schemas.openxmlformats.org/officeDocument/2006/relationships/customXml" Target="../customXml/item1579.xml"/><Relationship Id="rId2118" Type="http://schemas.openxmlformats.org/officeDocument/2006/relationships/customXml" Target="../customXml/item2118.xml"/><Relationship Id="rId2325" Type="http://schemas.openxmlformats.org/officeDocument/2006/relationships/customXml" Target="../customXml/item2325.xml"/><Relationship Id="rId2532" Type="http://schemas.openxmlformats.org/officeDocument/2006/relationships/slide" Target="slides/slide40.xml"/><Relationship Id="rId504" Type="http://schemas.openxmlformats.org/officeDocument/2006/relationships/customXml" Target="../customXml/item504.xml"/><Relationship Id="rId711" Type="http://schemas.openxmlformats.org/officeDocument/2006/relationships/customXml" Target="../customXml/item711.xml"/><Relationship Id="rId949" Type="http://schemas.openxmlformats.org/officeDocument/2006/relationships/customXml" Target="../customXml/item949.xml"/><Relationship Id="rId1134" Type="http://schemas.openxmlformats.org/officeDocument/2006/relationships/customXml" Target="../customXml/item1134.xml"/><Relationship Id="rId1341" Type="http://schemas.openxmlformats.org/officeDocument/2006/relationships/customXml" Target="../customXml/item1341.xml"/><Relationship Id="rId1786" Type="http://schemas.openxmlformats.org/officeDocument/2006/relationships/customXml" Target="../customXml/item1786.xml"/><Relationship Id="rId1993" Type="http://schemas.openxmlformats.org/officeDocument/2006/relationships/customXml" Target="../customXml/item1993.xml"/><Relationship Id="rId78" Type="http://schemas.openxmlformats.org/officeDocument/2006/relationships/customXml" Target="../customXml/item78.xml"/><Relationship Id="rId809" Type="http://schemas.openxmlformats.org/officeDocument/2006/relationships/customXml" Target="../customXml/item809.xml"/><Relationship Id="rId1201" Type="http://schemas.openxmlformats.org/officeDocument/2006/relationships/customXml" Target="../customXml/item1201.xml"/><Relationship Id="rId1439" Type="http://schemas.openxmlformats.org/officeDocument/2006/relationships/customXml" Target="../customXml/item1439.xml"/><Relationship Id="rId1646" Type="http://schemas.openxmlformats.org/officeDocument/2006/relationships/customXml" Target="../customXml/item1646.xml"/><Relationship Id="rId1853" Type="http://schemas.openxmlformats.org/officeDocument/2006/relationships/customXml" Target="../customXml/item1853.xml"/><Relationship Id="rId1506" Type="http://schemas.openxmlformats.org/officeDocument/2006/relationships/customXml" Target="../customXml/item1506.xml"/><Relationship Id="rId1713" Type="http://schemas.openxmlformats.org/officeDocument/2006/relationships/customXml" Target="../customXml/item1713.xml"/><Relationship Id="rId1920" Type="http://schemas.openxmlformats.org/officeDocument/2006/relationships/customXml" Target="../customXml/item1920.xml"/><Relationship Id="rId294" Type="http://schemas.openxmlformats.org/officeDocument/2006/relationships/customXml" Target="../customXml/item294.xml"/><Relationship Id="rId2182" Type="http://schemas.openxmlformats.org/officeDocument/2006/relationships/customXml" Target="../customXml/item2182.xml"/><Relationship Id="rId154" Type="http://schemas.openxmlformats.org/officeDocument/2006/relationships/customXml" Target="../customXml/item154.xml"/><Relationship Id="rId361" Type="http://schemas.openxmlformats.org/officeDocument/2006/relationships/customXml" Target="../customXml/item361.xml"/><Relationship Id="rId599" Type="http://schemas.openxmlformats.org/officeDocument/2006/relationships/customXml" Target="../customXml/item599.xml"/><Relationship Id="rId2042" Type="http://schemas.openxmlformats.org/officeDocument/2006/relationships/customXml" Target="../customXml/item2042.xml"/><Relationship Id="rId2487" Type="http://schemas.openxmlformats.org/officeDocument/2006/relationships/customXml" Target="../customXml/item2487.xml"/><Relationship Id="rId459" Type="http://schemas.openxmlformats.org/officeDocument/2006/relationships/customXml" Target="../customXml/item459.xml"/><Relationship Id="rId666" Type="http://schemas.openxmlformats.org/officeDocument/2006/relationships/customXml" Target="../customXml/item666.xml"/><Relationship Id="rId873" Type="http://schemas.openxmlformats.org/officeDocument/2006/relationships/customXml" Target="../customXml/item873.xml"/><Relationship Id="rId1089" Type="http://schemas.openxmlformats.org/officeDocument/2006/relationships/customXml" Target="../customXml/item1089.xml"/><Relationship Id="rId1296" Type="http://schemas.openxmlformats.org/officeDocument/2006/relationships/customXml" Target="../customXml/item1296.xml"/><Relationship Id="rId2347" Type="http://schemas.openxmlformats.org/officeDocument/2006/relationships/customXml" Target="../customXml/item2347.xml"/><Relationship Id="rId221" Type="http://schemas.openxmlformats.org/officeDocument/2006/relationships/customXml" Target="../customXml/item221.xml"/><Relationship Id="rId319" Type="http://schemas.openxmlformats.org/officeDocument/2006/relationships/customXml" Target="../customXml/item319.xml"/><Relationship Id="rId526" Type="http://schemas.openxmlformats.org/officeDocument/2006/relationships/customXml" Target="../customXml/item526.xml"/><Relationship Id="rId1156" Type="http://schemas.openxmlformats.org/officeDocument/2006/relationships/customXml" Target="../customXml/item1156.xml"/><Relationship Id="rId1363" Type="http://schemas.openxmlformats.org/officeDocument/2006/relationships/customXml" Target="../customXml/item1363.xml"/><Relationship Id="rId2207" Type="http://schemas.openxmlformats.org/officeDocument/2006/relationships/customXml" Target="../customXml/item2207.xml"/><Relationship Id="rId733" Type="http://schemas.openxmlformats.org/officeDocument/2006/relationships/customXml" Target="../customXml/item733.xml"/><Relationship Id="rId940" Type="http://schemas.openxmlformats.org/officeDocument/2006/relationships/customXml" Target="../customXml/item940.xml"/><Relationship Id="rId1016" Type="http://schemas.openxmlformats.org/officeDocument/2006/relationships/customXml" Target="../customXml/item1016.xml"/><Relationship Id="rId1570" Type="http://schemas.openxmlformats.org/officeDocument/2006/relationships/customXml" Target="../customXml/item1570.xml"/><Relationship Id="rId1668" Type="http://schemas.openxmlformats.org/officeDocument/2006/relationships/customXml" Target="../customXml/item1668.xml"/><Relationship Id="rId1875" Type="http://schemas.openxmlformats.org/officeDocument/2006/relationships/customXml" Target="../customXml/item1875.xml"/><Relationship Id="rId2414" Type="http://schemas.openxmlformats.org/officeDocument/2006/relationships/customXml" Target="../customXml/item2414.xml"/><Relationship Id="rId800" Type="http://schemas.openxmlformats.org/officeDocument/2006/relationships/customXml" Target="../customXml/item800.xml"/><Relationship Id="rId1223" Type="http://schemas.openxmlformats.org/officeDocument/2006/relationships/customXml" Target="../customXml/item1223.xml"/><Relationship Id="rId1430" Type="http://schemas.openxmlformats.org/officeDocument/2006/relationships/customXml" Target="../customXml/item1430.xml"/><Relationship Id="rId1528" Type="http://schemas.openxmlformats.org/officeDocument/2006/relationships/customXml" Target="../customXml/item1528.xml"/><Relationship Id="rId1735" Type="http://schemas.openxmlformats.org/officeDocument/2006/relationships/customXml" Target="../customXml/item1735.xml"/><Relationship Id="rId1942" Type="http://schemas.openxmlformats.org/officeDocument/2006/relationships/customXml" Target="../customXml/item1942.xml"/><Relationship Id="rId27" Type="http://schemas.openxmlformats.org/officeDocument/2006/relationships/customXml" Target="../customXml/item27.xml"/><Relationship Id="rId1802" Type="http://schemas.openxmlformats.org/officeDocument/2006/relationships/customXml" Target="../customXml/item1802.xml"/><Relationship Id="rId176" Type="http://schemas.openxmlformats.org/officeDocument/2006/relationships/customXml" Target="../customXml/item176.xml"/><Relationship Id="rId383" Type="http://schemas.openxmlformats.org/officeDocument/2006/relationships/customXml" Target="../customXml/item383.xml"/><Relationship Id="rId590" Type="http://schemas.openxmlformats.org/officeDocument/2006/relationships/customXml" Target="../customXml/item590.xml"/><Relationship Id="rId2064" Type="http://schemas.openxmlformats.org/officeDocument/2006/relationships/customXml" Target="../customXml/item2064.xml"/><Relationship Id="rId2271" Type="http://schemas.openxmlformats.org/officeDocument/2006/relationships/customXml" Target="../customXml/item2271.xml"/><Relationship Id="rId243" Type="http://schemas.openxmlformats.org/officeDocument/2006/relationships/customXml" Target="../customXml/item243.xml"/><Relationship Id="rId450" Type="http://schemas.openxmlformats.org/officeDocument/2006/relationships/customXml" Target="../customXml/item450.xml"/><Relationship Id="rId688" Type="http://schemas.openxmlformats.org/officeDocument/2006/relationships/customXml" Target="../customXml/item688.xml"/><Relationship Id="rId895" Type="http://schemas.openxmlformats.org/officeDocument/2006/relationships/customXml" Target="../customXml/item895.xml"/><Relationship Id="rId1080" Type="http://schemas.openxmlformats.org/officeDocument/2006/relationships/customXml" Target="../customXml/item1080.xml"/><Relationship Id="rId2131" Type="http://schemas.openxmlformats.org/officeDocument/2006/relationships/customXml" Target="../customXml/item2131.xml"/><Relationship Id="rId2369" Type="http://schemas.openxmlformats.org/officeDocument/2006/relationships/customXml" Target="../customXml/item2369.xml"/><Relationship Id="rId103" Type="http://schemas.openxmlformats.org/officeDocument/2006/relationships/customXml" Target="../customXml/item103.xml"/><Relationship Id="rId310" Type="http://schemas.openxmlformats.org/officeDocument/2006/relationships/customXml" Target="../customXml/item310.xml"/><Relationship Id="rId548" Type="http://schemas.openxmlformats.org/officeDocument/2006/relationships/customXml" Target="../customXml/item548.xml"/><Relationship Id="rId755" Type="http://schemas.openxmlformats.org/officeDocument/2006/relationships/customXml" Target="../customXml/item755.xml"/><Relationship Id="rId962" Type="http://schemas.openxmlformats.org/officeDocument/2006/relationships/customXml" Target="../customXml/item962.xml"/><Relationship Id="rId1178" Type="http://schemas.openxmlformats.org/officeDocument/2006/relationships/customXml" Target="../customXml/item1178.xml"/><Relationship Id="rId1385" Type="http://schemas.openxmlformats.org/officeDocument/2006/relationships/customXml" Target="../customXml/item1385.xml"/><Relationship Id="rId1592" Type="http://schemas.openxmlformats.org/officeDocument/2006/relationships/customXml" Target="../customXml/item1592.xml"/><Relationship Id="rId2229" Type="http://schemas.openxmlformats.org/officeDocument/2006/relationships/customXml" Target="../customXml/item2229.xml"/><Relationship Id="rId2436" Type="http://schemas.openxmlformats.org/officeDocument/2006/relationships/customXml" Target="../customXml/item2436.xml"/><Relationship Id="rId91" Type="http://schemas.openxmlformats.org/officeDocument/2006/relationships/customXml" Target="../customXml/item91.xml"/><Relationship Id="rId408" Type="http://schemas.openxmlformats.org/officeDocument/2006/relationships/customXml" Target="../customXml/item408.xml"/><Relationship Id="rId615" Type="http://schemas.openxmlformats.org/officeDocument/2006/relationships/customXml" Target="../customXml/item615.xml"/><Relationship Id="rId822" Type="http://schemas.openxmlformats.org/officeDocument/2006/relationships/customXml" Target="../customXml/item822.xml"/><Relationship Id="rId1038" Type="http://schemas.openxmlformats.org/officeDocument/2006/relationships/customXml" Target="../customXml/item1038.xml"/><Relationship Id="rId1245" Type="http://schemas.openxmlformats.org/officeDocument/2006/relationships/customXml" Target="../customXml/item1245.xml"/><Relationship Id="rId1452" Type="http://schemas.openxmlformats.org/officeDocument/2006/relationships/customXml" Target="../customXml/item1452.xml"/><Relationship Id="rId1897" Type="http://schemas.openxmlformats.org/officeDocument/2006/relationships/customXml" Target="../customXml/item1897.xml"/><Relationship Id="rId2503" Type="http://schemas.openxmlformats.org/officeDocument/2006/relationships/slide" Target="slides/slide11.xml"/><Relationship Id="rId1105" Type="http://schemas.openxmlformats.org/officeDocument/2006/relationships/customXml" Target="../customXml/item1105.xml"/><Relationship Id="rId1312" Type="http://schemas.openxmlformats.org/officeDocument/2006/relationships/customXml" Target="../customXml/item1312.xml"/><Relationship Id="rId1757" Type="http://schemas.openxmlformats.org/officeDocument/2006/relationships/customXml" Target="../customXml/item1757.xml"/><Relationship Id="rId1964" Type="http://schemas.openxmlformats.org/officeDocument/2006/relationships/customXml" Target="../customXml/item1964.xml"/><Relationship Id="rId49" Type="http://schemas.openxmlformats.org/officeDocument/2006/relationships/customXml" Target="../customXml/item49.xml"/><Relationship Id="rId1617" Type="http://schemas.openxmlformats.org/officeDocument/2006/relationships/customXml" Target="../customXml/item1617.xml"/><Relationship Id="rId1824" Type="http://schemas.openxmlformats.org/officeDocument/2006/relationships/customXml" Target="../customXml/item1824.xml"/><Relationship Id="rId198" Type="http://schemas.openxmlformats.org/officeDocument/2006/relationships/customXml" Target="../customXml/item198.xml"/><Relationship Id="rId2086" Type="http://schemas.openxmlformats.org/officeDocument/2006/relationships/customXml" Target="../customXml/item2086.xml"/><Relationship Id="rId2293" Type="http://schemas.openxmlformats.org/officeDocument/2006/relationships/customXml" Target="../customXml/item2293.xml"/><Relationship Id="rId265" Type="http://schemas.openxmlformats.org/officeDocument/2006/relationships/customXml" Target="../customXml/item265.xml"/><Relationship Id="rId472" Type="http://schemas.openxmlformats.org/officeDocument/2006/relationships/customXml" Target="../customXml/item472.xml"/><Relationship Id="rId2153" Type="http://schemas.openxmlformats.org/officeDocument/2006/relationships/customXml" Target="../customXml/item2153.xml"/><Relationship Id="rId2360" Type="http://schemas.openxmlformats.org/officeDocument/2006/relationships/customXml" Target="../customXml/item2360.xml"/><Relationship Id="rId125" Type="http://schemas.openxmlformats.org/officeDocument/2006/relationships/customXml" Target="../customXml/item125.xml"/><Relationship Id="rId332" Type="http://schemas.openxmlformats.org/officeDocument/2006/relationships/customXml" Target="../customXml/item332.xml"/><Relationship Id="rId777" Type="http://schemas.openxmlformats.org/officeDocument/2006/relationships/customXml" Target="../customXml/item777.xml"/><Relationship Id="rId984" Type="http://schemas.openxmlformats.org/officeDocument/2006/relationships/customXml" Target="../customXml/item984.xml"/><Relationship Id="rId2013" Type="http://schemas.openxmlformats.org/officeDocument/2006/relationships/customXml" Target="../customXml/item2013.xml"/><Relationship Id="rId2220" Type="http://schemas.openxmlformats.org/officeDocument/2006/relationships/customXml" Target="../customXml/item2220.xml"/><Relationship Id="rId2458" Type="http://schemas.openxmlformats.org/officeDocument/2006/relationships/customXml" Target="../customXml/item2458.xml"/><Relationship Id="rId637" Type="http://schemas.openxmlformats.org/officeDocument/2006/relationships/customXml" Target="../customXml/item637.xml"/><Relationship Id="rId844" Type="http://schemas.openxmlformats.org/officeDocument/2006/relationships/customXml" Target="../customXml/item844.xml"/><Relationship Id="rId1267" Type="http://schemas.openxmlformats.org/officeDocument/2006/relationships/customXml" Target="../customXml/item1267.xml"/><Relationship Id="rId1474" Type="http://schemas.openxmlformats.org/officeDocument/2006/relationships/customXml" Target="../customXml/item1474.xml"/><Relationship Id="rId1681" Type="http://schemas.openxmlformats.org/officeDocument/2006/relationships/customXml" Target="../customXml/item1681.xml"/><Relationship Id="rId2318" Type="http://schemas.openxmlformats.org/officeDocument/2006/relationships/customXml" Target="../customXml/item2318.xml"/><Relationship Id="rId2525" Type="http://schemas.openxmlformats.org/officeDocument/2006/relationships/slide" Target="slides/slide33.xml"/><Relationship Id="rId704" Type="http://schemas.openxmlformats.org/officeDocument/2006/relationships/customXml" Target="../customXml/item704.xml"/><Relationship Id="rId911" Type="http://schemas.openxmlformats.org/officeDocument/2006/relationships/customXml" Target="../customXml/item911.xml"/><Relationship Id="rId1127" Type="http://schemas.openxmlformats.org/officeDocument/2006/relationships/customXml" Target="../customXml/item1127.xml"/><Relationship Id="rId1334" Type="http://schemas.openxmlformats.org/officeDocument/2006/relationships/customXml" Target="../customXml/item1334.xml"/><Relationship Id="rId1541" Type="http://schemas.openxmlformats.org/officeDocument/2006/relationships/customXml" Target="../customXml/item1541.xml"/><Relationship Id="rId1779" Type="http://schemas.openxmlformats.org/officeDocument/2006/relationships/customXml" Target="../customXml/item1779.xml"/><Relationship Id="rId1986" Type="http://schemas.openxmlformats.org/officeDocument/2006/relationships/customXml" Target="../customXml/item1986.xml"/><Relationship Id="rId40" Type="http://schemas.openxmlformats.org/officeDocument/2006/relationships/customXml" Target="../customXml/item40.xml"/><Relationship Id="rId1401" Type="http://schemas.openxmlformats.org/officeDocument/2006/relationships/customXml" Target="../customXml/item1401.xml"/><Relationship Id="rId1639" Type="http://schemas.openxmlformats.org/officeDocument/2006/relationships/customXml" Target="../customXml/item1639.xml"/><Relationship Id="rId1846" Type="http://schemas.openxmlformats.org/officeDocument/2006/relationships/customXml" Target="../customXml/item1846.xml"/><Relationship Id="rId1706" Type="http://schemas.openxmlformats.org/officeDocument/2006/relationships/customXml" Target="../customXml/item1706.xml"/><Relationship Id="rId1913" Type="http://schemas.openxmlformats.org/officeDocument/2006/relationships/customXml" Target="../customXml/item1913.xml"/><Relationship Id="rId287" Type="http://schemas.openxmlformats.org/officeDocument/2006/relationships/customXml" Target="../customXml/item287.xml"/><Relationship Id="rId494" Type="http://schemas.openxmlformats.org/officeDocument/2006/relationships/customXml" Target="../customXml/item494.xml"/><Relationship Id="rId2175" Type="http://schemas.openxmlformats.org/officeDocument/2006/relationships/customXml" Target="../customXml/item2175.xml"/><Relationship Id="rId2382" Type="http://schemas.openxmlformats.org/officeDocument/2006/relationships/customXml" Target="../customXml/item2382.xml"/><Relationship Id="rId147" Type="http://schemas.openxmlformats.org/officeDocument/2006/relationships/customXml" Target="../customXml/item147.xml"/><Relationship Id="rId354" Type="http://schemas.openxmlformats.org/officeDocument/2006/relationships/customXml" Target="../customXml/item354.xml"/><Relationship Id="rId799" Type="http://schemas.openxmlformats.org/officeDocument/2006/relationships/customXml" Target="../customXml/item799.xml"/><Relationship Id="rId1191" Type="http://schemas.openxmlformats.org/officeDocument/2006/relationships/customXml" Target="../customXml/item1191.xml"/><Relationship Id="rId2035" Type="http://schemas.openxmlformats.org/officeDocument/2006/relationships/customXml" Target="../customXml/item2035.xml"/><Relationship Id="rId561" Type="http://schemas.openxmlformats.org/officeDocument/2006/relationships/customXml" Target="../customXml/item561.xml"/><Relationship Id="rId659" Type="http://schemas.openxmlformats.org/officeDocument/2006/relationships/customXml" Target="../customXml/item659.xml"/><Relationship Id="rId866" Type="http://schemas.openxmlformats.org/officeDocument/2006/relationships/customXml" Target="../customXml/item866.xml"/><Relationship Id="rId1289" Type="http://schemas.openxmlformats.org/officeDocument/2006/relationships/customXml" Target="../customXml/item1289.xml"/><Relationship Id="rId1496" Type="http://schemas.openxmlformats.org/officeDocument/2006/relationships/customXml" Target="../customXml/item1496.xml"/><Relationship Id="rId2242" Type="http://schemas.openxmlformats.org/officeDocument/2006/relationships/customXml" Target="../customXml/item2242.xml"/><Relationship Id="rId2547" Type="http://schemas.openxmlformats.org/officeDocument/2006/relationships/slide" Target="slides/slide55.xml"/><Relationship Id="rId214" Type="http://schemas.openxmlformats.org/officeDocument/2006/relationships/customXml" Target="../customXml/item214.xml"/><Relationship Id="rId421" Type="http://schemas.openxmlformats.org/officeDocument/2006/relationships/customXml" Target="../customXml/item421.xml"/><Relationship Id="rId519" Type="http://schemas.openxmlformats.org/officeDocument/2006/relationships/customXml" Target="../customXml/item519.xml"/><Relationship Id="rId1051" Type="http://schemas.openxmlformats.org/officeDocument/2006/relationships/customXml" Target="../customXml/item1051.xml"/><Relationship Id="rId1149" Type="http://schemas.openxmlformats.org/officeDocument/2006/relationships/customXml" Target="../customXml/item1149.xml"/><Relationship Id="rId1356" Type="http://schemas.openxmlformats.org/officeDocument/2006/relationships/customXml" Target="../customXml/item1356.xml"/><Relationship Id="rId2102" Type="http://schemas.openxmlformats.org/officeDocument/2006/relationships/customXml" Target="../customXml/item2102.xml"/><Relationship Id="rId726" Type="http://schemas.openxmlformats.org/officeDocument/2006/relationships/customXml" Target="../customXml/item726.xml"/><Relationship Id="rId933" Type="http://schemas.openxmlformats.org/officeDocument/2006/relationships/customXml" Target="../customXml/item933.xml"/><Relationship Id="rId1009" Type="http://schemas.openxmlformats.org/officeDocument/2006/relationships/customXml" Target="../customXml/item1009.xml"/><Relationship Id="rId1563" Type="http://schemas.openxmlformats.org/officeDocument/2006/relationships/customXml" Target="../customXml/item1563.xml"/><Relationship Id="rId1770" Type="http://schemas.openxmlformats.org/officeDocument/2006/relationships/customXml" Target="../customXml/item1770.xml"/><Relationship Id="rId1868" Type="http://schemas.openxmlformats.org/officeDocument/2006/relationships/customXml" Target="../customXml/item1868.xml"/><Relationship Id="rId2407" Type="http://schemas.openxmlformats.org/officeDocument/2006/relationships/customXml" Target="../customXml/item2407.xml"/><Relationship Id="rId62" Type="http://schemas.openxmlformats.org/officeDocument/2006/relationships/customXml" Target="../customXml/item62.xml"/><Relationship Id="rId1216" Type="http://schemas.openxmlformats.org/officeDocument/2006/relationships/customXml" Target="../customXml/item1216.xml"/><Relationship Id="rId1423" Type="http://schemas.openxmlformats.org/officeDocument/2006/relationships/customXml" Target="../customXml/item1423.xml"/><Relationship Id="rId1630" Type="http://schemas.openxmlformats.org/officeDocument/2006/relationships/customXml" Target="../customXml/item1630.xml"/><Relationship Id="rId1728" Type="http://schemas.openxmlformats.org/officeDocument/2006/relationships/customXml" Target="../customXml/item1728.xml"/><Relationship Id="rId1935" Type="http://schemas.openxmlformats.org/officeDocument/2006/relationships/customXml" Target="../customXml/item1935.xml"/><Relationship Id="rId2197" Type="http://schemas.openxmlformats.org/officeDocument/2006/relationships/customXml" Target="../customXml/item2197.xml"/><Relationship Id="rId169" Type="http://schemas.openxmlformats.org/officeDocument/2006/relationships/customXml" Target="../customXml/item169.xml"/><Relationship Id="rId376" Type="http://schemas.openxmlformats.org/officeDocument/2006/relationships/customXml" Target="../customXml/item376.xml"/><Relationship Id="rId583" Type="http://schemas.openxmlformats.org/officeDocument/2006/relationships/customXml" Target="../customXml/item583.xml"/><Relationship Id="rId790" Type="http://schemas.openxmlformats.org/officeDocument/2006/relationships/customXml" Target="../customXml/item790.xml"/><Relationship Id="rId2057" Type="http://schemas.openxmlformats.org/officeDocument/2006/relationships/customXml" Target="../customXml/item2057.xml"/><Relationship Id="rId2264" Type="http://schemas.openxmlformats.org/officeDocument/2006/relationships/customXml" Target="../customXml/item2264.xml"/><Relationship Id="rId2471" Type="http://schemas.openxmlformats.org/officeDocument/2006/relationships/customXml" Target="../customXml/item2471.xml"/><Relationship Id="rId4" Type="http://schemas.openxmlformats.org/officeDocument/2006/relationships/customXml" Target="../customXml/item4.xml"/><Relationship Id="rId236" Type="http://schemas.openxmlformats.org/officeDocument/2006/relationships/customXml" Target="../customXml/item236.xml"/><Relationship Id="rId443" Type="http://schemas.openxmlformats.org/officeDocument/2006/relationships/customXml" Target="../customXml/item443.xml"/><Relationship Id="rId650" Type="http://schemas.openxmlformats.org/officeDocument/2006/relationships/customXml" Target="../customXml/item650.xml"/><Relationship Id="rId888" Type="http://schemas.openxmlformats.org/officeDocument/2006/relationships/customXml" Target="../customXml/item888.xml"/><Relationship Id="rId1073" Type="http://schemas.openxmlformats.org/officeDocument/2006/relationships/customXml" Target="../customXml/item1073.xml"/><Relationship Id="rId1280" Type="http://schemas.openxmlformats.org/officeDocument/2006/relationships/customXml" Target="../customXml/item1280.xml"/><Relationship Id="rId2124" Type="http://schemas.openxmlformats.org/officeDocument/2006/relationships/customXml" Target="../customXml/item2124.xml"/><Relationship Id="rId2331" Type="http://schemas.openxmlformats.org/officeDocument/2006/relationships/customXml" Target="../customXml/item2331.xml"/><Relationship Id="rId303" Type="http://schemas.openxmlformats.org/officeDocument/2006/relationships/customXml" Target="../customXml/item303.xml"/><Relationship Id="rId748" Type="http://schemas.openxmlformats.org/officeDocument/2006/relationships/customXml" Target="../customXml/item748.xml"/><Relationship Id="rId955" Type="http://schemas.openxmlformats.org/officeDocument/2006/relationships/customXml" Target="../customXml/item955.xml"/><Relationship Id="rId1140" Type="http://schemas.openxmlformats.org/officeDocument/2006/relationships/customXml" Target="../customXml/item1140.xml"/><Relationship Id="rId1378" Type="http://schemas.openxmlformats.org/officeDocument/2006/relationships/customXml" Target="../customXml/item1378.xml"/><Relationship Id="rId1585" Type="http://schemas.openxmlformats.org/officeDocument/2006/relationships/customXml" Target="../customXml/item1585.xml"/><Relationship Id="rId1792" Type="http://schemas.openxmlformats.org/officeDocument/2006/relationships/customXml" Target="../customXml/item1792.xml"/><Relationship Id="rId2429" Type="http://schemas.openxmlformats.org/officeDocument/2006/relationships/customXml" Target="../customXml/item2429.xml"/><Relationship Id="rId84" Type="http://schemas.openxmlformats.org/officeDocument/2006/relationships/customXml" Target="../customXml/item84.xml"/><Relationship Id="rId510" Type="http://schemas.openxmlformats.org/officeDocument/2006/relationships/customXml" Target="../customXml/item510.xml"/><Relationship Id="rId608" Type="http://schemas.openxmlformats.org/officeDocument/2006/relationships/customXml" Target="../customXml/item608.xml"/><Relationship Id="rId815" Type="http://schemas.openxmlformats.org/officeDocument/2006/relationships/customXml" Target="../customXml/item815.xml"/><Relationship Id="rId1238" Type="http://schemas.openxmlformats.org/officeDocument/2006/relationships/customXml" Target="../customXml/item1238.xml"/><Relationship Id="rId1445" Type="http://schemas.openxmlformats.org/officeDocument/2006/relationships/customXml" Target="../customXml/item1445.xml"/><Relationship Id="rId1652" Type="http://schemas.openxmlformats.org/officeDocument/2006/relationships/customXml" Target="../customXml/item1652.xml"/><Relationship Id="rId1000" Type="http://schemas.openxmlformats.org/officeDocument/2006/relationships/customXml" Target="../customXml/item1000.xml"/><Relationship Id="rId1305" Type="http://schemas.openxmlformats.org/officeDocument/2006/relationships/customXml" Target="../customXml/item1305.xml"/><Relationship Id="rId1957" Type="http://schemas.openxmlformats.org/officeDocument/2006/relationships/customXml" Target="../customXml/item1957.xml"/><Relationship Id="rId1512" Type="http://schemas.openxmlformats.org/officeDocument/2006/relationships/customXml" Target="../customXml/item1512.xml"/><Relationship Id="rId1817" Type="http://schemas.openxmlformats.org/officeDocument/2006/relationships/customXml" Target="../customXml/item1817.xml"/><Relationship Id="rId11" Type="http://schemas.openxmlformats.org/officeDocument/2006/relationships/customXml" Target="../customXml/item11.xml"/><Relationship Id="rId398" Type="http://schemas.openxmlformats.org/officeDocument/2006/relationships/customXml" Target="../customXml/item398.xml"/><Relationship Id="rId2079" Type="http://schemas.openxmlformats.org/officeDocument/2006/relationships/customXml" Target="../customXml/item2079.xml"/><Relationship Id="rId160" Type="http://schemas.openxmlformats.org/officeDocument/2006/relationships/customXml" Target="../customXml/item160.xml"/><Relationship Id="rId2286" Type="http://schemas.openxmlformats.org/officeDocument/2006/relationships/customXml" Target="../customXml/item2286.xml"/><Relationship Id="rId2493" Type="http://schemas.openxmlformats.org/officeDocument/2006/relationships/slide" Target="slides/slide1.xml"/><Relationship Id="rId258" Type="http://schemas.openxmlformats.org/officeDocument/2006/relationships/customXml" Target="../customXml/item258.xml"/><Relationship Id="rId465" Type="http://schemas.openxmlformats.org/officeDocument/2006/relationships/customXml" Target="../customXml/item465.xml"/><Relationship Id="rId672" Type="http://schemas.openxmlformats.org/officeDocument/2006/relationships/customXml" Target="../customXml/item672.xml"/><Relationship Id="rId1095" Type="http://schemas.openxmlformats.org/officeDocument/2006/relationships/customXml" Target="../customXml/item1095.xml"/><Relationship Id="rId2146" Type="http://schemas.openxmlformats.org/officeDocument/2006/relationships/customXml" Target="../customXml/item2146.xml"/><Relationship Id="rId2353" Type="http://schemas.openxmlformats.org/officeDocument/2006/relationships/customXml" Target="../customXml/item2353.xml"/><Relationship Id="rId118" Type="http://schemas.openxmlformats.org/officeDocument/2006/relationships/customXml" Target="../customXml/item118.xml"/><Relationship Id="rId325" Type="http://schemas.openxmlformats.org/officeDocument/2006/relationships/customXml" Target="../customXml/item325.xml"/><Relationship Id="rId532" Type="http://schemas.openxmlformats.org/officeDocument/2006/relationships/customXml" Target="../customXml/item532.xml"/><Relationship Id="rId977" Type="http://schemas.openxmlformats.org/officeDocument/2006/relationships/customXml" Target="../customXml/item977.xml"/><Relationship Id="rId1162" Type="http://schemas.openxmlformats.org/officeDocument/2006/relationships/customXml" Target="../customXml/item1162.xml"/><Relationship Id="rId2006" Type="http://schemas.openxmlformats.org/officeDocument/2006/relationships/customXml" Target="../customXml/item2006.xml"/><Relationship Id="rId2213" Type="http://schemas.openxmlformats.org/officeDocument/2006/relationships/customXml" Target="../customXml/item2213.xml"/><Relationship Id="rId2420" Type="http://schemas.openxmlformats.org/officeDocument/2006/relationships/customXml" Target="../customXml/item2420.xml"/><Relationship Id="rId837" Type="http://schemas.openxmlformats.org/officeDocument/2006/relationships/customXml" Target="../customXml/item837.xml"/><Relationship Id="rId1022" Type="http://schemas.openxmlformats.org/officeDocument/2006/relationships/customXml" Target="../customXml/item1022.xml"/><Relationship Id="rId1467" Type="http://schemas.openxmlformats.org/officeDocument/2006/relationships/customXml" Target="../customXml/item1467.xml"/><Relationship Id="rId1674" Type="http://schemas.openxmlformats.org/officeDocument/2006/relationships/customXml" Target="../customXml/item1674.xml"/><Relationship Id="rId1881" Type="http://schemas.openxmlformats.org/officeDocument/2006/relationships/customXml" Target="../customXml/item1881.xml"/><Relationship Id="rId2518" Type="http://schemas.openxmlformats.org/officeDocument/2006/relationships/slide" Target="slides/slide26.xml"/><Relationship Id="rId904" Type="http://schemas.openxmlformats.org/officeDocument/2006/relationships/customXml" Target="../customXml/item904.xml"/><Relationship Id="rId1327" Type="http://schemas.openxmlformats.org/officeDocument/2006/relationships/customXml" Target="../customXml/item1327.xml"/><Relationship Id="rId1534" Type="http://schemas.openxmlformats.org/officeDocument/2006/relationships/customXml" Target="../customXml/item1534.xml"/><Relationship Id="rId1741" Type="http://schemas.openxmlformats.org/officeDocument/2006/relationships/customXml" Target="../customXml/item1741.xml"/><Relationship Id="rId1979" Type="http://schemas.openxmlformats.org/officeDocument/2006/relationships/customXml" Target="../customXml/item1979.xml"/><Relationship Id="rId33" Type="http://schemas.openxmlformats.org/officeDocument/2006/relationships/customXml" Target="../customXml/item33.xml"/><Relationship Id="rId1601" Type="http://schemas.openxmlformats.org/officeDocument/2006/relationships/customXml" Target="../customXml/item1601.xml"/><Relationship Id="rId1839" Type="http://schemas.openxmlformats.org/officeDocument/2006/relationships/customXml" Target="../customXml/item1839.xml"/><Relationship Id="rId182" Type="http://schemas.openxmlformats.org/officeDocument/2006/relationships/customXml" Target="../customXml/item182.xml"/><Relationship Id="rId1906" Type="http://schemas.openxmlformats.org/officeDocument/2006/relationships/customXml" Target="../customXml/item1906.xml"/><Relationship Id="rId487" Type="http://schemas.openxmlformats.org/officeDocument/2006/relationships/customXml" Target="../customXml/item487.xml"/><Relationship Id="rId694" Type="http://schemas.openxmlformats.org/officeDocument/2006/relationships/customXml" Target="../customXml/item694.xml"/><Relationship Id="rId2070" Type="http://schemas.openxmlformats.org/officeDocument/2006/relationships/customXml" Target="../customXml/item2070.xml"/><Relationship Id="rId2168" Type="http://schemas.openxmlformats.org/officeDocument/2006/relationships/customXml" Target="../customXml/item2168.xml"/><Relationship Id="rId2375" Type="http://schemas.openxmlformats.org/officeDocument/2006/relationships/customXml" Target="../customXml/item2375.xml"/><Relationship Id="rId347" Type="http://schemas.openxmlformats.org/officeDocument/2006/relationships/customXml" Target="../customXml/item347.xml"/><Relationship Id="rId999" Type="http://schemas.openxmlformats.org/officeDocument/2006/relationships/customXml" Target="../customXml/item999.xml"/><Relationship Id="rId1184" Type="http://schemas.openxmlformats.org/officeDocument/2006/relationships/customXml" Target="../customXml/item1184.xml"/><Relationship Id="rId2028" Type="http://schemas.openxmlformats.org/officeDocument/2006/relationships/customXml" Target="../customXml/item2028.xml"/><Relationship Id="rId554" Type="http://schemas.openxmlformats.org/officeDocument/2006/relationships/customXml" Target="../customXml/item554.xml"/><Relationship Id="rId761" Type="http://schemas.openxmlformats.org/officeDocument/2006/relationships/customXml" Target="../customXml/item761.xml"/><Relationship Id="rId859" Type="http://schemas.openxmlformats.org/officeDocument/2006/relationships/customXml" Target="../customXml/item859.xml"/><Relationship Id="rId1391" Type="http://schemas.openxmlformats.org/officeDocument/2006/relationships/customXml" Target="../customXml/item1391.xml"/><Relationship Id="rId1489" Type="http://schemas.openxmlformats.org/officeDocument/2006/relationships/customXml" Target="../customXml/item1489.xml"/><Relationship Id="rId1696" Type="http://schemas.openxmlformats.org/officeDocument/2006/relationships/customXml" Target="../customXml/item1696.xml"/><Relationship Id="rId2235" Type="http://schemas.openxmlformats.org/officeDocument/2006/relationships/customXml" Target="../customXml/item2235.xml"/><Relationship Id="rId2442" Type="http://schemas.openxmlformats.org/officeDocument/2006/relationships/customXml" Target="../customXml/item2442.xml"/><Relationship Id="rId207" Type="http://schemas.openxmlformats.org/officeDocument/2006/relationships/customXml" Target="../customXml/item207.xml"/><Relationship Id="rId414" Type="http://schemas.openxmlformats.org/officeDocument/2006/relationships/customXml" Target="../customXml/item414.xml"/><Relationship Id="rId621" Type="http://schemas.openxmlformats.org/officeDocument/2006/relationships/customXml" Target="../customXml/item621.xml"/><Relationship Id="rId1044" Type="http://schemas.openxmlformats.org/officeDocument/2006/relationships/customXml" Target="../customXml/item1044.xml"/><Relationship Id="rId1251" Type="http://schemas.openxmlformats.org/officeDocument/2006/relationships/customXml" Target="../customXml/item1251.xml"/><Relationship Id="rId1349" Type="http://schemas.openxmlformats.org/officeDocument/2006/relationships/customXml" Target="../customXml/item1349.xml"/><Relationship Id="rId2302" Type="http://schemas.openxmlformats.org/officeDocument/2006/relationships/customXml" Target="../customXml/item2302.xml"/><Relationship Id="rId719" Type="http://schemas.openxmlformats.org/officeDocument/2006/relationships/customXml" Target="../customXml/item719.xml"/><Relationship Id="rId926" Type="http://schemas.openxmlformats.org/officeDocument/2006/relationships/customXml" Target="../customXml/item926.xml"/><Relationship Id="rId1111" Type="http://schemas.openxmlformats.org/officeDocument/2006/relationships/customXml" Target="../customXml/item1111.xml"/><Relationship Id="rId1556" Type="http://schemas.openxmlformats.org/officeDocument/2006/relationships/customXml" Target="../customXml/item1556.xml"/><Relationship Id="rId1763" Type="http://schemas.openxmlformats.org/officeDocument/2006/relationships/customXml" Target="../customXml/item1763.xml"/><Relationship Id="rId1970" Type="http://schemas.openxmlformats.org/officeDocument/2006/relationships/customXml" Target="../customXml/item1970.xml"/><Relationship Id="rId55" Type="http://schemas.openxmlformats.org/officeDocument/2006/relationships/customXml" Target="../customXml/item55.xml"/><Relationship Id="rId1209" Type="http://schemas.openxmlformats.org/officeDocument/2006/relationships/customXml" Target="../customXml/item1209.xml"/><Relationship Id="rId1416" Type="http://schemas.openxmlformats.org/officeDocument/2006/relationships/customXml" Target="../customXml/item1416.xml"/><Relationship Id="rId1623" Type="http://schemas.openxmlformats.org/officeDocument/2006/relationships/customXml" Target="../customXml/item1623.xml"/><Relationship Id="rId1830" Type="http://schemas.openxmlformats.org/officeDocument/2006/relationships/customXml" Target="../customXml/item1830.xml"/><Relationship Id="rId1928" Type="http://schemas.openxmlformats.org/officeDocument/2006/relationships/customXml" Target="../customXml/item1928.xml"/><Relationship Id="rId2092" Type="http://schemas.openxmlformats.org/officeDocument/2006/relationships/customXml" Target="../customXml/item2092.xml"/><Relationship Id="rId271" Type="http://schemas.openxmlformats.org/officeDocument/2006/relationships/customXml" Target="../customXml/item271.xml"/><Relationship Id="rId2397" Type="http://schemas.openxmlformats.org/officeDocument/2006/relationships/customXml" Target="../customXml/item2397.xml"/><Relationship Id="rId131" Type="http://schemas.openxmlformats.org/officeDocument/2006/relationships/customXml" Target="../customXml/item131.xml"/><Relationship Id="rId369" Type="http://schemas.openxmlformats.org/officeDocument/2006/relationships/customXml" Target="../customXml/item369.xml"/><Relationship Id="rId576" Type="http://schemas.openxmlformats.org/officeDocument/2006/relationships/customXml" Target="../customXml/item576.xml"/><Relationship Id="rId783" Type="http://schemas.openxmlformats.org/officeDocument/2006/relationships/customXml" Target="../customXml/item783.xml"/><Relationship Id="rId990" Type="http://schemas.openxmlformats.org/officeDocument/2006/relationships/customXml" Target="../customXml/item990.xml"/><Relationship Id="rId2257" Type="http://schemas.openxmlformats.org/officeDocument/2006/relationships/customXml" Target="../customXml/item2257.xml"/><Relationship Id="rId2464" Type="http://schemas.openxmlformats.org/officeDocument/2006/relationships/customXml" Target="../customXml/item2464.xml"/><Relationship Id="rId229" Type="http://schemas.openxmlformats.org/officeDocument/2006/relationships/customXml" Target="../customXml/item229.xml"/><Relationship Id="rId436" Type="http://schemas.openxmlformats.org/officeDocument/2006/relationships/customXml" Target="../customXml/item436.xml"/><Relationship Id="rId643" Type="http://schemas.openxmlformats.org/officeDocument/2006/relationships/customXml" Target="../customXml/item643.xml"/><Relationship Id="rId1066" Type="http://schemas.openxmlformats.org/officeDocument/2006/relationships/customXml" Target="../customXml/item1066.xml"/><Relationship Id="rId1273" Type="http://schemas.openxmlformats.org/officeDocument/2006/relationships/customXml" Target="../customXml/item1273.xml"/><Relationship Id="rId1480" Type="http://schemas.openxmlformats.org/officeDocument/2006/relationships/customXml" Target="../customXml/item1480.xml"/><Relationship Id="rId2117" Type="http://schemas.openxmlformats.org/officeDocument/2006/relationships/customXml" Target="../customXml/item2117.xml"/><Relationship Id="rId2324" Type="http://schemas.openxmlformats.org/officeDocument/2006/relationships/customXml" Target="../customXml/item2324.xml"/><Relationship Id="rId850" Type="http://schemas.openxmlformats.org/officeDocument/2006/relationships/customXml" Target="../customXml/item850.xml"/><Relationship Id="rId948" Type="http://schemas.openxmlformats.org/officeDocument/2006/relationships/customXml" Target="../customXml/item948.xml"/><Relationship Id="rId1133" Type="http://schemas.openxmlformats.org/officeDocument/2006/relationships/customXml" Target="../customXml/item1133.xml"/><Relationship Id="rId1578" Type="http://schemas.openxmlformats.org/officeDocument/2006/relationships/customXml" Target="../customXml/item1578.xml"/><Relationship Id="rId1785" Type="http://schemas.openxmlformats.org/officeDocument/2006/relationships/customXml" Target="../customXml/item1785.xml"/><Relationship Id="rId1992" Type="http://schemas.openxmlformats.org/officeDocument/2006/relationships/customXml" Target="../customXml/item1992.xml"/><Relationship Id="rId2531" Type="http://schemas.openxmlformats.org/officeDocument/2006/relationships/slide" Target="slides/slide39.xml"/><Relationship Id="rId77" Type="http://schemas.openxmlformats.org/officeDocument/2006/relationships/customXml" Target="../customXml/item77.xml"/><Relationship Id="rId503" Type="http://schemas.openxmlformats.org/officeDocument/2006/relationships/customXml" Target="../customXml/item503.xml"/><Relationship Id="rId710" Type="http://schemas.openxmlformats.org/officeDocument/2006/relationships/customXml" Target="../customXml/item710.xml"/><Relationship Id="rId808" Type="http://schemas.openxmlformats.org/officeDocument/2006/relationships/customXml" Target="../customXml/item808.xml"/><Relationship Id="rId1340" Type="http://schemas.openxmlformats.org/officeDocument/2006/relationships/customXml" Target="../customXml/item1340.xml"/><Relationship Id="rId1438" Type="http://schemas.openxmlformats.org/officeDocument/2006/relationships/customXml" Target="../customXml/item1438.xml"/><Relationship Id="rId1645" Type="http://schemas.openxmlformats.org/officeDocument/2006/relationships/customXml" Target="../customXml/item1645.xml"/><Relationship Id="rId1200" Type="http://schemas.openxmlformats.org/officeDocument/2006/relationships/customXml" Target="../customXml/item1200.xml"/><Relationship Id="rId1852" Type="http://schemas.openxmlformats.org/officeDocument/2006/relationships/customXml" Target="../customXml/item1852.xml"/><Relationship Id="rId1505" Type="http://schemas.openxmlformats.org/officeDocument/2006/relationships/customXml" Target="../customXml/item1505.xml"/><Relationship Id="rId1712" Type="http://schemas.openxmlformats.org/officeDocument/2006/relationships/customXml" Target="../customXml/item1712.xml"/><Relationship Id="rId293" Type="http://schemas.openxmlformats.org/officeDocument/2006/relationships/customXml" Target="../customXml/item293.xml"/><Relationship Id="rId2181" Type="http://schemas.openxmlformats.org/officeDocument/2006/relationships/customXml" Target="../customXml/item2181.xml"/><Relationship Id="rId153" Type="http://schemas.openxmlformats.org/officeDocument/2006/relationships/customXml" Target="../customXml/item153.xml"/><Relationship Id="rId360" Type="http://schemas.openxmlformats.org/officeDocument/2006/relationships/customXml" Target="../customXml/item360.xml"/><Relationship Id="rId598" Type="http://schemas.openxmlformats.org/officeDocument/2006/relationships/customXml" Target="../customXml/item598.xml"/><Relationship Id="rId2041" Type="http://schemas.openxmlformats.org/officeDocument/2006/relationships/customXml" Target="../customXml/item2041.xml"/><Relationship Id="rId2279" Type="http://schemas.openxmlformats.org/officeDocument/2006/relationships/customXml" Target="../customXml/item2279.xml"/><Relationship Id="rId2486" Type="http://schemas.openxmlformats.org/officeDocument/2006/relationships/customXml" Target="../customXml/item2486.xml"/><Relationship Id="rId220" Type="http://schemas.openxmlformats.org/officeDocument/2006/relationships/customXml" Target="../customXml/item220.xml"/><Relationship Id="rId458" Type="http://schemas.openxmlformats.org/officeDocument/2006/relationships/customXml" Target="../customXml/item458.xml"/><Relationship Id="rId665" Type="http://schemas.openxmlformats.org/officeDocument/2006/relationships/customXml" Target="../customXml/item665.xml"/><Relationship Id="rId872" Type="http://schemas.openxmlformats.org/officeDocument/2006/relationships/customXml" Target="../customXml/item872.xml"/><Relationship Id="rId1088" Type="http://schemas.openxmlformats.org/officeDocument/2006/relationships/customXml" Target="../customXml/item1088.xml"/><Relationship Id="rId1295" Type="http://schemas.openxmlformats.org/officeDocument/2006/relationships/customXml" Target="../customXml/item1295.xml"/><Relationship Id="rId2139" Type="http://schemas.openxmlformats.org/officeDocument/2006/relationships/customXml" Target="../customXml/item2139.xml"/><Relationship Id="rId2346" Type="http://schemas.openxmlformats.org/officeDocument/2006/relationships/customXml" Target="../customXml/item2346.xml"/><Relationship Id="rId2553" Type="http://schemas.openxmlformats.org/officeDocument/2006/relationships/tableStyles" Target="tableStyles.xml"/><Relationship Id="rId318" Type="http://schemas.openxmlformats.org/officeDocument/2006/relationships/customXml" Target="../customXml/item318.xml"/><Relationship Id="rId525" Type="http://schemas.openxmlformats.org/officeDocument/2006/relationships/customXml" Target="../customXml/item525.xml"/><Relationship Id="rId732" Type="http://schemas.openxmlformats.org/officeDocument/2006/relationships/customXml" Target="../customXml/item732.xml"/><Relationship Id="rId1155" Type="http://schemas.openxmlformats.org/officeDocument/2006/relationships/customXml" Target="../customXml/item1155.xml"/><Relationship Id="rId1362" Type="http://schemas.openxmlformats.org/officeDocument/2006/relationships/customXml" Target="../customXml/item1362.xml"/><Relationship Id="rId2206" Type="http://schemas.openxmlformats.org/officeDocument/2006/relationships/customXml" Target="../customXml/item2206.xml"/><Relationship Id="rId2413" Type="http://schemas.openxmlformats.org/officeDocument/2006/relationships/customXml" Target="../customXml/item2413.xml"/><Relationship Id="rId99" Type="http://schemas.openxmlformats.org/officeDocument/2006/relationships/customXml" Target="../customXml/item99.xml"/><Relationship Id="rId1015" Type="http://schemas.openxmlformats.org/officeDocument/2006/relationships/customXml" Target="../customXml/item1015.xml"/><Relationship Id="rId1222" Type="http://schemas.openxmlformats.org/officeDocument/2006/relationships/customXml" Target="../customXml/item1222.xml"/><Relationship Id="rId1667" Type="http://schemas.openxmlformats.org/officeDocument/2006/relationships/customXml" Target="../customXml/item1667.xml"/><Relationship Id="rId1874" Type="http://schemas.openxmlformats.org/officeDocument/2006/relationships/customXml" Target="../customXml/item1874.xml"/><Relationship Id="rId1527" Type="http://schemas.openxmlformats.org/officeDocument/2006/relationships/customXml" Target="../customXml/item1527.xml"/><Relationship Id="rId1734" Type="http://schemas.openxmlformats.org/officeDocument/2006/relationships/customXml" Target="../customXml/item1734.xml"/><Relationship Id="rId1941" Type="http://schemas.openxmlformats.org/officeDocument/2006/relationships/customXml" Target="../customXml/item1941.xml"/><Relationship Id="rId26" Type="http://schemas.openxmlformats.org/officeDocument/2006/relationships/customXml" Target="../customXml/item26.xml"/><Relationship Id="rId175" Type="http://schemas.openxmlformats.org/officeDocument/2006/relationships/customXml" Target="../customXml/item175.xml"/><Relationship Id="rId1801" Type="http://schemas.openxmlformats.org/officeDocument/2006/relationships/customXml" Target="../customXml/item1801.xml"/><Relationship Id="rId382" Type="http://schemas.openxmlformats.org/officeDocument/2006/relationships/customXml" Target="../customXml/item382.xml"/><Relationship Id="rId687" Type="http://schemas.openxmlformats.org/officeDocument/2006/relationships/customXml" Target="../customXml/item687.xml"/><Relationship Id="rId2063" Type="http://schemas.openxmlformats.org/officeDocument/2006/relationships/customXml" Target="../customXml/item2063.xml"/><Relationship Id="rId2270" Type="http://schemas.openxmlformats.org/officeDocument/2006/relationships/customXml" Target="../customXml/item2270.xml"/><Relationship Id="rId2368" Type="http://schemas.openxmlformats.org/officeDocument/2006/relationships/customXml" Target="../customXml/item2368.xml"/><Relationship Id="rId242" Type="http://schemas.openxmlformats.org/officeDocument/2006/relationships/customXml" Target="../customXml/item242.xml"/><Relationship Id="rId894" Type="http://schemas.openxmlformats.org/officeDocument/2006/relationships/customXml" Target="../customXml/item894.xml"/><Relationship Id="rId1177" Type="http://schemas.openxmlformats.org/officeDocument/2006/relationships/customXml" Target="../customXml/item1177.xml"/><Relationship Id="rId2130" Type="http://schemas.openxmlformats.org/officeDocument/2006/relationships/customXml" Target="../customXml/item2130.xml"/><Relationship Id="rId102" Type="http://schemas.openxmlformats.org/officeDocument/2006/relationships/customXml" Target="../customXml/item102.xml"/><Relationship Id="rId547" Type="http://schemas.openxmlformats.org/officeDocument/2006/relationships/customXml" Target="../customXml/item547.xml"/><Relationship Id="rId754" Type="http://schemas.openxmlformats.org/officeDocument/2006/relationships/customXml" Target="../customXml/item754.xml"/><Relationship Id="rId961" Type="http://schemas.openxmlformats.org/officeDocument/2006/relationships/customXml" Target="../customXml/item961.xml"/><Relationship Id="rId1384" Type="http://schemas.openxmlformats.org/officeDocument/2006/relationships/customXml" Target="../customXml/item1384.xml"/><Relationship Id="rId1591" Type="http://schemas.openxmlformats.org/officeDocument/2006/relationships/customXml" Target="../customXml/item1591.xml"/><Relationship Id="rId1689" Type="http://schemas.openxmlformats.org/officeDocument/2006/relationships/customXml" Target="../customXml/item1689.xml"/><Relationship Id="rId2228" Type="http://schemas.openxmlformats.org/officeDocument/2006/relationships/customXml" Target="../customXml/item2228.xml"/><Relationship Id="rId2435" Type="http://schemas.openxmlformats.org/officeDocument/2006/relationships/customXml" Target="../customXml/item2435.xml"/><Relationship Id="rId90" Type="http://schemas.openxmlformats.org/officeDocument/2006/relationships/customXml" Target="../customXml/item90.xml"/><Relationship Id="rId407" Type="http://schemas.openxmlformats.org/officeDocument/2006/relationships/customXml" Target="../customXml/item407.xml"/><Relationship Id="rId614" Type="http://schemas.openxmlformats.org/officeDocument/2006/relationships/customXml" Target="../customXml/item614.xml"/><Relationship Id="rId821" Type="http://schemas.openxmlformats.org/officeDocument/2006/relationships/customXml" Target="../customXml/item821.xml"/><Relationship Id="rId1037" Type="http://schemas.openxmlformats.org/officeDocument/2006/relationships/customXml" Target="../customXml/item1037.xml"/><Relationship Id="rId1244" Type="http://schemas.openxmlformats.org/officeDocument/2006/relationships/customXml" Target="../customXml/item1244.xml"/><Relationship Id="rId1451" Type="http://schemas.openxmlformats.org/officeDocument/2006/relationships/customXml" Target="../customXml/item1451.xml"/><Relationship Id="rId1896" Type="http://schemas.openxmlformats.org/officeDocument/2006/relationships/customXml" Target="../customXml/item1896.xml"/><Relationship Id="rId2502" Type="http://schemas.openxmlformats.org/officeDocument/2006/relationships/slide" Target="slides/slide10.xml"/><Relationship Id="rId919" Type="http://schemas.openxmlformats.org/officeDocument/2006/relationships/customXml" Target="../customXml/item919.xml"/><Relationship Id="rId1104" Type="http://schemas.openxmlformats.org/officeDocument/2006/relationships/customXml" Target="../customXml/item1104.xml"/><Relationship Id="rId1311" Type="http://schemas.openxmlformats.org/officeDocument/2006/relationships/customXml" Target="../customXml/item1311.xml"/><Relationship Id="rId1549" Type="http://schemas.openxmlformats.org/officeDocument/2006/relationships/customXml" Target="../customXml/item1549.xml"/><Relationship Id="rId1756" Type="http://schemas.openxmlformats.org/officeDocument/2006/relationships/customXml" Target="../customXml/item1756.xml"/><Relationship Id="rId1963" Type="http://schemas.openxmlformats.org/officeDocument/2006/relationships/customXml" Target="../customXml/item1963.xml"/><Relationship Id="rId48" Type="http://schemas.openxmlformats.org/officeDocument/2006/relationships/customXml" Target="../customXml/item48.xml"/><Relationship Id="rId1409" Type="http://schemas.openxmlformats.org/officeDocument/2006/relationships/customXml" Target="../customXml/item1409.xml"/><Relationship Id="rId1616" Type="http://schemas.openxmlformats.org/officeDocument/2006/relationships/customXml" Target="../customXml/item1616.xml"/><Relationship Id="rId1823" Type="http://schemas.openxmlformats.org/officeDocument/2006/relationships/customXml" Target="../customXml/item1823.xml"/><Relationship Id="rId197" Type="http://schemas.openxmlformats.org/officeDocument/2006/relationships/customXml" Target="../customXml/item197.xml"/><Relationship Id="rId2085" Type="http://schemas.openxmlformats.org/officeDocument/2006/relationships/customXml" Target="../customXml/item2085.xml"/><Relationship Id="rId2292" Type="http://schemas.openxmlformats.org/officeDocument/2006/relationships/customXml" Target="../customXml/item2292.xml"/><Relationship Id="rId264" Type="http://schemas.openxmlformats.org/officeDocument/2006/relationships/customXml" Target="../customXml/item264.xml"/><Relationship Id="rId471" Type="http://schemas.openxmlformats.org/officeDocument/2006/relationships/customXml" Target="../customXml/item471.xml"/><Relationship Id="rId2152" Type="http://schemas.openxmlformats.org/officeDocument/2006/relationships/customXml" Target="../customXml/item2152.xml"/><Relationship Id="rId124" Type="http://schemas.openxmlformats.org/officeDocument/2006/relationships/customXml" Target="../customXml/item124.xml"/><Relationship Id="rId569" Type="http://schemas.openxmlformats.org/officeDocument/2006/relationships/customXml" Target="../customXml/item569.xml"/><Relationship Id="rId776" Type="http://schemas.openxmlformats.org/officeDocument/2006/relationships/customXml" Target="../customXml/item776.xml"/><Relationship Id="rId983" Type="http://schemas.openxmlformats.org/officeDocument/2006/relationships/customXml" Target="../customXml/item983.xml"/><Relationship Id="rId1199" Type="http://schemas.openxmlformats.org/officeDocument/2006/relationships/customXml" Target="../customXml/item1199.xml"/><Relationship Id="rId2457" Type="http://schemas.openxmlformats.org/officeDocument/2006/relationships/customXml" Target="../customXml/item2457.xml"/><Relationship Id="rId331" Type="http://schemas.openxmlformats.org/officeDocument/2006/relationships/customXml" Target="../customXml/item331.xml"/><Relationship Id="rId429" Type="http://schemas.openxmlformats.org/officeDocument/2006/relationships/customXml" Target="../customXml/item429.xml"/><Relationship Id="rId636" Type="http://schemas.openxmlformats.org/officeDocument/2006/relationships/customXml" Target="../customXml/item636.xml"/><Relationship Id="rId1059" Type="http://schemas.openxmlformats.org/officeDocument/2006/relationships/customXml" Target="../customXml/item1059.xml"/><Relationship Id="rId1266" Type="http://schemas.openxmlformats.org/officeDocument/2006/relationships/customXml" Target="../customXml/item1266.xml"/><Relationship Id="rId1473" Type="http://schemas.openxmlformats.org/officeDocument/2006/relationships/customXml" Target="../customXml/item1473.xml"/><Relationship Id="rId2012" Type="http://schemas.openxmlformats.org/officeDocument/2006/relationships/customXml" Target="../customXml/item2012.xml"/><Relationship Id="rId2317" Type="http://schemas.openxmlformats.org/officeDocument/2006/relationships/customXml" Target="../customXml/item2317.xml"/><Relationship Id="rId843" Type="http://schemas.openxmlformats.org/officeDocument/2006/relationships/customXml" Target="../customXml/item843.xml"/><Relationship Id="rId1126" Type="http://schemas.openxmlformats.org/officeDocument/2006/relationships/customXml" Target="../customXml/item1126.xml"/><Relationship Id="rId1680" Type="http://schemas.openxmlformats.org/officeDocument/2006/relationships/customXml" Target="../customXml/item1680.xml"/><Relationship Id="rId1778" Type="http://schemas.openxmlformats.org/officeDocument/2006/relationships/customXml" Target="../customXml/item1778.xml"/><Relationship Id="rId1985" Type="http://schemas.openxmlformats.org/officeDocument/2006/relationships/customXml" Target="../customXml/item1985.xml"/><Relationship Id="rId2524" Type="http://schemas.openxmlformats.org/officeDocument/2006/relationships/slide" Target="slides/slide32.xml"/><Relationship Id="rId703" Type="http://schemas.openxmlformats.org/officeDocument/2006/relationships/customXml" Target="../customXml/item703.xml"/><Relationship Id="rId910" Type="http://schemas.openxmlformats.org/officeDocument/2006/relationships/customXml" Target="../customXml/item910.xml"/><Relationship Id="rId1333" Type="http://schemas.openxmlformats.org/officeDocument/2006/relationships/customXml" Target="../customXml/item1333.xml"/><Relationship Id="rId1540" Type="http://schemas.openxmlformats.org/officeDocument/2006/relationships/customXml" Target="../customXml/item1540.xml"/><Relationship Id="rId1638" Type="http://schemas.openxmlformats.org/officeDocument/2006/relationships/customXml" Target="../customXml/item1638.xml"/><Relationship Id="rId1400" Type="http://schemas.openxmlformats.org/officeDocument/2006/relationships/customXml" Target="../customXml/item1400.xml"/><Relationship Id="rId1845" Type="http://schemas.openxmlformats.org/officeDocument/2006/relationships/customXml" Target="../customXml/item1845.xml"/><Relationship Id="rId1705" Type="http://schemas.openxmlformats.org/officeDocument/2006/relationships/customXml" Target="../customXml/item1705.xml"/><Relationship Id="rId1912" Type="http://schemas.openxmlformats.org/officeDocument/2006/relationships/customXml" Target="../customXml/item1912.xml"/><Relationship Id="rId286" Type="http://schemas.openxmlformats.org/officeDocument/2006/relationships/customXml" Target="../customXml/item286.xml"/><Relationship Id="rId493" Type="http://schemas.openxmlformats.org/officeDocument/2006/relationships/customXml" Target="../customXml/item493.xml"/><Relationship Id="rId2174" Type="http://schemas.openxmlformats.org/officeDocument/2006/relationships/customXml" Target="../customXml/item2174.xml"/><Relationship Id="rId2381" Type="http://schemas.openxmlformats.org/officeDocument/2006/relationships/customXml" Target="../customXml/item2381.xml"/><Relationship Id="rId146" Type="http://schemas.openxmlformats.org/officeDocument/2006/relationships/customXml" Target="../customXml/item146.xml"/><Relationship Id="rId353" Type="http://schemas.openxmlformats.org/officeDocument/2006/relationships/customXml" Target="../customXml/item353.xml"/><Relationship Id="rId560" Type="http://schemas.openxmlformats.org/officeDocument/2006/relationships/customXml" Target="../customXml/item560.xml"/><Relationship Id="rId798" Type="http://schemas.openxmlformats.org/officeDocument/2006/relationships/customXml" Target="../customXml/item798.xml"/><Relationship Id="rId1190" Type="http://schemas.openxmlformats.org/officeDocument/2006/relationships/customXml" Target="../customXml/item1190.xml"/><Relationship Id="rId2034" Type="http://schemas.openxmlformats.org/officeDocument/2006/relationships/customXml" Target="../customXml/item2034.xml"/><Relationship Id="rId2241" Type="http://schemas.openxmlformats.org/officeDocument/2006/relationships/customXml" Target="../customXml/item2241.xml"/><Relationship Id="rId2479" Type="http://schemas.openxmlformats.org/officeDocument/2006/relationships/customXml" Target="../customXml/item2479.xml"/><Relationship Id="rId213" Type="http://schemas.openxmlformats.org/officeDocument/2006/relationships/customXml" Target="../customXml/item213.xml"/><Relationship Id="rId420" Type="http://schemas.openxmlformats.org/officeDocument/2006/relationships/customXml" Target="../customXml/item420.xml"/><Relationship Id="rId658" Type="http://schemas.openxmlformats.org/officeDocument/2006/relationships/customXml" Target="../customXml/item658.xml"/><Relationship Id="rId865" Type="http://schemas.openxmlformats.org/officeDocument/2006/relationships/customXml" Target="../customXml/item865.xml"/><Relationship Id="rId1050" Type="http://schemas.openxmlformats.org/officeDocument/2006/relationships/customXml" Target="../customXml/item1050.xml"/><Relationship Id="rId1288" Type="http://schemas.openxmlformats.org/officeDocument/2006/relationships/customXml" Target="../customXml/item1288.xml"/><Relationship Id="rId1495" Type="http://schemas.openxmlformats.org/officeDocument/2006/relationships/customXml" Target="../customXml/item1495.xml"/><Relationship Id="rId2101" Type="http://schemas.openxmlformats.org/officeDocument/2006/relationships/customXml" Target="../customXml/item2101.xml"/><Relationship Id="rId2339" Type="http://schemas.openxmlformats.org/officeDocument/2006/relationships/customXml" Target="../customXml/item2339.xml"/><Relationship Id="rId2546" Type="http://schemas.openxmlformats.org/officeDocument/2006/relationships/slide" Target="slides/slide54.xml"/><Relationship Id="rId518" Type="http://schemas.openxmlformats.org/officeDocument/2006/relationships/customXml" Target="../customXml/item518.xml"/><Relationship Id="rId725" Type="http://schemas.openxmlformats.org/officeDocument/2006/relationships/customXml" Target="../customXml/item725.xml"/><Relationship Id="rId932" Type="http://schemas.openxmlformats.org/officeDocument/2006/relationships/customXml" Target="../customXml/item932.xml"/><Relationship Id="rId1148" Type="http://schemas.openxmlformats.org/officeDocument/2006/relationships/customXml" Target="../customXml/item1148.xml"/><Relationship Id="rId1355" Type="http://schemas.openxmlformats.org/officeDocument/2006/relationships/customXml" Target="../customXml/item1355.xml"/><Relationship Id="rId1562" Type="http://schemas.openxmlformats.org/officeDocument/2006/relationships/customXml" Target="../customXml/item1562.xml"/><Relationship Id="rId2406" Type="http://schemas.openxmlformats.org/officeDocument/2006/relationships/customXml" Target="../customXml/item2406.xml"/><Relationship Id="rId1008" Type="http://schemas.openxmlformats.org/officeDocument/2006/relationships/customXml" Target="../customXml/item1008.xml"/><Relationship Id="rId1215" Type="http://schemas.openxmlformats.org/officeDocument/2006/relationships/customXml" Target="../customXml/item1215.xml"/><Relationship Id="rId1422" Type="http://schemas.openxmlformats.org/officeDocument/2006/relationships/customXml" Target="../customXml/item1422.xml"/><Relationship Id="rId1867" Type="http://schemas.openxmlformats.org/officeDocument/2006/relationships/customXml" Target="../customXml/item1867.xml"/><Relationship Id="rId61" Type="http://schemas.openxmlformats.org/officeDocument/2006/relationships/customXml" Target="../customXml/item61.xml"/><Relationship Id="rId1727" Type="http://schemas.openxmlformats.org/officeDocument/2006/relationships/customXml" Target="../customXml/item1727.xml"/><Relationship Id="rId1934" Type="http://schemas.openxmlformats.org/officeDocument/2006/relationships/customXml" Target="../customXml/item1934.xml"/><Relationship Id="rId19" Type="http://schemas.openxmlformats.org/officeDocument/2006/relationships/customXml" Target="../customXml/item19.xml"/><Relationship Id="rId2196" Type="http://schemas.openxmlformats.org/officeDocument/2006/relationships/customXml" Target="../customXml/item2196.xml"/><Relationship Id="rId168" Type="http://schemas.openxmlformats.org/officeDocument/2006/relationships/customXml" Target="../customXml/item168.xml"/><Relationship Id="rId375" Type="http://schemas.openxmlformats.org/officeDocument/2006/relationships/customXml" Target="../customXml/item375.xml"/><Relationship Id="rId582" Type="http://schemas.openxmlformats.org/officeDocument/2006/relationships/customXml" Target="../customXml/item582.xml"/><Relationship Id="rId2056" Type="http://schemas.openxmlformats.org/officeDocument/2006/relationships/customXml" Target="../customXml/item2056.xml"/><Relationship Id="rId2263" Type="http://schemas.openxmlformats.org/officeDocument/2006/relationships/customXml" Target="../customXml/item2263.xml"/><Relationship Id="rId2470" Type="http://schemas.openxmlformats.org/officeDocument/2006/relationships/customXml" Target="../customXml/item2470.xml"/><Relationship Id="rId3" Type="http://schemas.openxmlformats.org/officeDocument/2006/relationships/customXml" Target="../customXml/item3.xml"/><Relationship Id="rId235" Type="http://schemas.openxmlformats.org/officeDocument/2006/relationships/customXml" Target="../customXml/item235.xml"/><Relationship Id="rId442" Type="http://schemas.openxmlformats.org/officeDocument/2006/relationships/customXml" Target="../customXml/item442.xml"/><Relationship Id="rId887" Type="http://schemas.openxmlformats.org/officeDocument/2006/relationships/customXml" Target="../customXml/item887.xml"/><Relationship Id="rId1072" Type="http://schemas.openxmlformats.org/officeDocument/2006/relationships/customXml" Target="../customXml/item1072.xml"/><Relationship Id="rId2123" Type="http://schemas.openxmlformats.org/officeDocument/2006/relationships/customXml" Target="../customXml/item2123.xml"/><Relationship Id="rId2330" Type="http://schemas.openxmlformats.org/officeDocument/2006/relationships/customXml" Target="../customXml/item2330.xml"/><Relationship Id="rId302" Type="http://schemas.openxmlformats.org/officeDocument/2006/relationships/customXml" Target="../customXml/item302.xml"/><Relationship Id="rId747" Type="http://schemas.openxmlformats.org/officeDocument/2006/relationships/customXml" Target="../customXml/item747.xml"/><Relationship Id="rId954" Type="http://schemas.openxmlformats.org/officeDocument/2006/relationships/customXml" Target="../customXml/item954.xml"/><Relationship Id="rId1377" Type="http://schemas.openxmlformats.org/officeDocument/2006/relationships/customXml" Target="../customXml/item1377.xml"/><Relationship Id="rId1584" Type="http://schemas.openxmlformats.org/officeDocument/2006/relationships/customXml" Target="../customXml/item1584.xml"/><Relationship Id="rId1791" Type="http://schemas.openxmlformats.org/officeDocument/2006/relationships/customXml" Target="../customXml/item1791.xml"/><Relationship Id="rId2428" Type="http://schemas.openxmlformats.org/officeDocument/2006/relationships/customXml" Target="../customXml/item2428.xml"/><Relationship Id="rId83" Type="http://schemas.openxmlformats.org/officeDocument/2006/relationships/customXml" Target="../customXml/item83.xml"/><Relationship Id="rId607" Type="http://schemas.openxmlformats.org/officeDocument/2006/relationships/customXml" Target="../customXml/item607.xml"/><Relationship Id="rId814" Type="http://schemas.openxmlformats.org/officeDocument/2006/relationships/customXml" Target="../customXml/item814.xml"/><Relationship Id="rId1237" Type="http://schemas.openxmlformats.org/officeDocument/2006/relationships/customXml" Target="../customXml/item1237.xml"/><Relationship Id="rId1444" Type="http://schemas.openxmlformats.org/officeDocument/2006/relationships/customXml" Target="../customXml/item1444.xml"/><Relationship Id="rId1651" Type="http://schemas.openxmlformats.org/officeDocument/2006/relationships/customXml" Target="../customXml/item1651.xml"/><Relationship Id="rId1889" Type="http://schemas.openxmlformats.org/officeDocument/2006/relationships/customXml" Target="../customXml/item1889.xml"/><Relationship Id="rId1304" Type="http://schemas.openxmlformats.org/officeDocument/2006/relationships/customXml" Target="../customXml/item1304.xml"/><Relationship Id="rId1511" Type="http://schemas.openxmlformats.org/officeDocument/2006/relationships/customXml" Target="../customXml/item1511.xml"/><Relationship Id="rId1749" Type="http://schemas.openxmlformats.org/officeDocument/2006/relationships/customXml" Target="../customXml/item1749.xml"/><Relationship Id="rId1956" Type="http://schemas.openxmlformats.org/officeDocument/2006/relationships/customXml" Target="../customXml/item1956.xml"/><Relationship Id="rId1609" Type="http://schemas.openxmlformats.org/officeDocument/2006/relationships/customXml" Target="../customXml/item1609.xml"/><Relationship Id="rId1816" Type="http://schemas.openxmlformats.org/officeDocument/2006/relationships/customXml" Target="../customXml/item1816.xml"/><Relationship Id="rId10" Type="http://schemas.openxmlformats.org/officeDocument/2006/relationships/customXml" Target="../customXml/item10.xml"/><Relationship Id="rId397" Type="http://schemas.openxmlformats.org/officeDocument/2006/relationships/customXml" Target="../customXml/item397.xml"/><Relationship Id="rId2078" Type="http://schemas.openxmlformats.org/officeDocument/2006/relationships/customXml" Target="../customXml/item2078.xml"/><Relationship Id="rId2285" Type="http://schemas.openxmlformats.org/officeDocument/2006/relationships/customXml" Target="../customXml/item2285.xml"/><Relationship Id="rId2492" Type="http://schemas.openxmlformats.org/officeDocument/2006/relationships/slideMaster" Target="slideMasters/slideMaster1.xml"/><Relationship Id="rId257" Type="http://schemas.openxmlformats.org/officeDocument/2006/relationships/customXml" Target="../customXml/item257.xml"/><Relationship Id="rId464" Type="http://schemas.openxmlformats.org/officeDocument/2006/relationships/customXml" Target="../customXml/item464.xml"/><Relationship Id="rId1094" Type="http://schemas.openxmlformats.org/officeDocument/2006/relationships/customXml" Target="../customXml/item1094.xml"/><Relationship Id="rId2145" Type="http://schemas.openxmlformats.org/officeDocument/2006/relationships/customXml" Target="../customXml/item2145.xml"/><Relationship Id="rId117" Type="http://schemas.openxmlformats.org/officeDocument/2006/relationships/customXml" Target="../customXml/item117.xml"/><Relationship Id="rId671" Type="http://schemas.openxmlformats.org/officeDocument/2006/relationships/customXml" Target="../customXml/item671.xml"/><Relationship Id="rId769" Type="http://schemas.openxmlformats.org/officeDocument/2006/relationships/customXml" Target="../customXml/item769.xml"/><Relationship Id="rId976" Type="http://schemas.openxmlformats.org/officeDocument/2006/relationships/customXml" Target="../customXml/item976.xml"/><Relationship Id="rId1399" Type="http://schemas.openxmlformats.org/officeDocument/2006/relationships/customXml" Target="../customXml/item1399.xml"/><Relationship Id="rId2352" Type="http://schemas.openxmlformats.org/officeDocument/2006/relationships/customXml" Target="../customXml/item2352.xml"/><Relationship Id="rId324" Type="http://schemas.openxmlformats.org/officeDocument/2006/relationships/customXml" Target="../customXml/item324.xml"/><Relationship Id="rId531" Type="http://schemas.openxmlformats.org/officeDocument/2006/relationships/customXml" Target="../customXml/item531.xml"/><Relationship Id="rId629" Type="http://schemas.openxmlformats.org/officeDocument/2006/relationships/customXml" Target="../customXml/item629.xml"/><Relationship Id="rId1161" Type="http://schemas.openxmlformats.org/officeDocument/2006/relationships/customXml" Target="../customXml/item1161.xml"/><Relationship Id="rId1259" Type="http://schemas.openxmlformats.org/officeDocument/2006/relationships/customXml" Target="../customXml/item1259.xml"/><Relationship Id="rId1466" Type="http://schemas.openxmlformats.org/officeDocument/2006/relationships/customXml" Target="../customXml/item1466.xml"/><Relationship Id="rId2005" Type="http://schemas.openxmlformats.org/officeDocument/2006/relationships/customXml" Target="../customXml/item2005.xml"/><Relationship Id="rId2212" Type="http://schemas.openxmlformats.org/officeDocument/2006/relationships/customXml" Target="../customXml/item2212.xml"/><Relationship Id="rId836" Type="http://schemas.openxmlformats.org/officeDocument/2006/relationships/customXml" Target="../customXml/item836.xml"/><Relationship Id="rId1021" Type="http://schemas.openxmlformats.org/officeDocument/2006/relationships/customXml" Target="../customXml/item1021.xml"/><Relationship Id="rId1119" Type="http://schemas.openxmlformats.org/officeDocument/2006/relationships/customXml" Target="../customXml/item1119.xml"/><Relationship Id="rId1673" Type="http://schemas.openxmlformats.org/officeDocument/2006/relationships/customXml" Target="../customXml/item1673.xml"/><Relationship Id="rId1880" Type="http://schemas.openxmlformats.org/officeDocument/2006/relationships/customXml" Target="../customXml/item1880.xml"/><Relationship Id="rId1978" Type="http://schemas.openxmlformats.org/officeDocument/2006/relationships/customXml" Target="../customXml/item1978.xml"/><Relationship Id="rId2517" Type="http://schemas.openxmlformats.org/officeDocument/2006/relationships/slide" Target="slides/slide25.xml"/><Relationship Id="rId903" Type="http://schemas.openxmlformats.org/officeDocument/2006/relationships/customXml" Target="../customXml/item903.xml"/><Relationship Id="rId1326" Type="http://schemas.openxmlformats.org/officeDocument/2006/relationships/customXml" Target="../customXml/item1326.xml"/><Relationship Id="rId1533" Type="http://schemas.openxmlformats.org/officeDocument/2006/relationships/customXml" Target="../customXml/item1533.xml"/><Relationship Id="rId1740" Type="http://schemas.openxmlformats.org/officeDocument/2006/relationships/customXml" Target="../customXml/item1740.xml"/><Relationship Id="rId32" Type="http://schemas.openxmlformats.org/officeDocument/2006/relationships/customXml" Target="../customXml/item32.xml"/><Relationship Id="rId1600" Type="http://schemas.openxmlformats.org/officeDocument/2006/relationships/customXml" Target="../customXml/item1600.xml"/><Relationship Id="rId1838" Type="http://schemas.openxmlformats.org/officeDocument/2006/relationships/customXml" Target="../customXml/item1838.xml"/><Relationship Id="rId181" Type="http://schemas.openxmlformats.org/officeDocument/2006/relationships/customXml" Target="../customXml/item181.xml"/><Relationship Id="rId1905" Type="http://schemas.openxmlformats.org/officeDocument/2006/relationships/customXml" Target="../customXml/item1905.xml"/><Relationship Id="rId279" Type="http://schemas.openxmlformats.org/officeDocument/2006/relationships/customXml" Target="../customXml/item279.xml"/><Relationship Id="rId486" Type="http://schemas.openxmlformats.org/officeDocument/2006/relationships/customXml" Target="../customXml/item486.xml"/><Relationship Id="rId693" Type="http://schemas.openxmlformats.org/officeDocument/2006/relationships/customXml" Target="../customXml/item693.xml"/><Relationship Id="rId2167" Type="http://schemas.openxmlformats.org/officeDocument/2006/relationships/customXml" Target="../customXml/item2167.xml"/><Relationship Id="rId2374" Type="http://schemas.openxmlformats.org/officeDocument/2006/relationships/customXml" Target="../customXml/item2374.xml"/><Relationship Id="rId139" Type="http://schemas.openxmlformats.org/officeDocument/2006/relationships/customXml" Target="../customXml/item139.xml"/><Relationship Id="rId346" Type="http://schemas.openxmlformats.org/officeDocument/2006/relationships/customXml" Target="../customXml/item346.xml"/><Relationship Id="rId553" Type="http://schemas.openxmlformats.org/officeDocument/2006/relationships/customXml" Target="../customXml/item553.xml"/><Relationship Id="rId760" Type="http://schemas.openxmlformats.org/officeDocument/2006/relationships/customXml" Target="../customXml/item760.xml"/><Relationship Id="rId998" Type="http://schemas.openxmlformats.org/officeDocument/2006/relationships/customXml" Target="../customXml/item998.xml"/><Relationship Id="rId1183" Type="http://schemas.openxmlformats.org/officeDocument/2006/relationships/customXml" Target="../customXml/item1183.xml"/><Relationship Id="rId1390" Type="http://schemas.openxmlformats.org/officeDocument/2006/relationships/customXml" Target="../customXml/item1390.xml"/><Relationship Id="rId2027" Type="http://schemas.openxmlformats.org/officeDocument/2006/relationships/customXml" Target="../customXml/item2027.xml"/><Relationship Id="rId2234" Type="http://schemas.openxmlformats.org/officeDocument/2006/relationships/customXml" Target="../customXml/item2234.xml"/><Relationship Id="rId2441" Type="http://schemas.openxmlformats.org/officeDocument/2006/relationships/customXml" Target="../customXml/item2441.xml"/><Relationship Id="rId206" Type="http://schemas.openxmlformats.org/officeDocument/2006/relationships/customXml" Target="../customXml/item206.xml"/><Relationship Id="rId413" Type="http://schemas.openxmlformats.org/officeDocument/2006/relationships/customXml" Target="../customXml/item413.xml"/><Relationship Id="rId858" Type="http://schemas.openxmlformats.org/officeDocument/2006/relationships/customXml" Target="../customXml/item858.xml"/><Relationship Id="rId1043" Type="http://schemas.openxmlformats.org/officeDocument/2006/relationships/customXml" Target="../customXml/item1043.xml"/><Relationship Id="rId1488" Type="http://schemas.openxmlformats.org/officeDocument/2006/relationships/customXml" Target="../customXml/item1488.xml"/><Relationship Id="rId1695" Type="http://schemas.openxmlformats.org/officeDocument/2006/relationships/customXml" Target="../customXml/item1695.xml"/><Relationship Id="rId2539" Type="http://schemas.openxmlformats.org/officeDocument/2006/relationships/slide" Target="slides/slide47.xml"/><Relationship Id="rId620" Type="http://schemas.openxmlformats.org/officeDocument/2006/relationships/customXml" Target="../customXml/item620.xml"/><Relationship Id="rId718" Type="http://schemas.openxmlformats.org/officeDocument/2006/relationships/customXml" Target="../customXml/item718.xml"/><Relationship Id="rId925" Type="http://schemas.openxmlformats.org/officeDocument/2006/relationships/customXml" Target="../customXml/item925.xml"/><Relationship Id="rId1250" Type="http://schemas.openxmlformats.org/officeDocument/2006/relationships/customXml" Target="../customXml/item1250.xml"/><Relationship Id="rId1348" Type="http://schemas.openxmlformats.org/officeDocument/2006/relationships/customXml" Target="../customXml/item1348.xml"/><Relationship Id="rId1555" Type="http://schemas.openxmlformats.org/officeDocument/2006/relationships/customXml" Target="../customXml/item1555.xml"/><Relationship Id="rId1762" Type="http://schemas.openxmlformats.org/officeDocument/2006/relationships/customXml" Target="../customXml/item1762.xml"/><Relationship Id="rId2301" Type="http://schemas.openxmlformats.org/officeDocument/2006/relationships/customXml" Target="../customXml/item2301.xml"/><Relationship Id="rId1110" Type="http://schemas.openxmlformats.org/officeDocument/2006/relationships/customXml" Target="../customXml/item1110.xml"/><Relationship Id="rId1208" Type="http://schemas.openxmlformats.org/officeDocument/2006/relationships/customXml" Target="../customXml/item1208.xml"/><Relationship Id="rId1415" Type="http://schemas.openxmlformats.org/officeDocument/2006/relationships/customXml" Target="../customXml/item1415.xml"/><Relationship Id="rId54" Type="http://schemas.openxmlformats.org/officeDocument/2006/relationships/customXml" Target="../customXml/item54.xml"/><Relationship Id="rId1622" Type="http://schemas.openxmlformats.org/officeDocument/2006/relationships/customXml" Target="../customXml/item1622.xml"/><Relationship Id="rId1927" Type="http://schemas.openxmlformats.org/officeDocument/2006/relationships/customXml" Target="../customXml/item1927.xml"/><Relationship Id="rId2091" Type="http://schemas.openxmlformats.org/officeDocument/2006/relationships/customXml" Target="../customXml/item2091.xml"/><Relationship Id="rId2189" Type="http://schemas.openxmlformats.org/officeDocument/2006/relationships/customXml" Target="../customXml/item2189.xml"/><Relationship Id="rId270" Type="http://schemas.openxmlformats.org/officeDocument/2006/relationships/customXml" Target="../customXml/item270.xml"/><Relationship Id="rId2396" Type="http://schemas.openxmlformats.org/officeDocument/2006/relationships/customXml" Target="../customXml/item2396.xml"/><Relationship Id="rId130" Type="http://schemas.openxmlformats.org/officeDocument/2006/relationships/customXml" Target="../customXml/item130.xml"/><Relationship Id="rId368" Type="http://schemas.openxmlformats.org/officeDocument/2006/relationships/customXml" Target="../customXml/item368.xml"/><Relationship Id="rId575" Type="http://schemas.openxmlformats.org/officeDocument/2006/relationships/customXml" Target="../customXml/item575.xml"/><Relationship Id="rId782" Type="http://schemas.openxmlformats.org/officeDocument/2006/relationships/customXml" Target="../customXml/item782.xml"/><Relationship Id="rId2049" Type="http://schemas.openxmlformats.org/officeDocument/2006/relationships/customXml" Target="../customXml/item2049.xml"/><Relationship Id="rId2256" Type="http://schemas.openxmlformats.org/officeDocument/2006/relationships/customXml" Target="../customXml/item2256.xml"/><Relationship Id="rId2463" Type="http://schemas.openxmlformats.org/officeDocument/2006/relationships/customXml" Target="../customXml/item2463.xml"/><Relationship Id="rId228" Type="http://schemas.openxmlformats.org/officeDocument/2006/relationships/customXml" Target="../customXml/item228.xml"/><Relationship Id="rId435" Type="http://schemas.openxmlformats.org/officeDocument/2006/relationships/customXml" Target="../customXml/item435.xml"/><Relationship Id="rId642" Type="http://schemas.openxmlformats.org/officeDocument/2006/relationships/customXml" Target="../customXml/item642.xml"/><Relationship Id="rId1065" Type="http://schemas.openxmlformats.org/officeDocument/2006/relationships/customXml" Target="../customXml/item1065.xml"/><Relationship Id="rId1272" Type="http://schemas.openxmlformats.org/officeDocument/2006/relationships/customXml" Target="../customXml/item1272.xml"/><Relationship Id="rId2116" Type="http://schemas.openxmlformats.org/officeDocument/2006/relationships/customXml" Target="../customXml/item2116.xml"/><Relationship Id="rId2323" Type="http://schemas.openxmlformats.org/officeDocument/2006/relationships/customXml" Target="../customXml/item2323.xml"/><Relationship Id="rId2530" Type="http://schemas.openxmlformats.org/officeDocument/2006/relationships/slide" Target="slides/slide38.xml"/><Relationship Id="rId502" Type="http://schemas.openxmlformats.org/officeDocument/2006/relationships/customXml" Target="../customXml/item502.xml"/><Relationship Id="rId947" Type="http://schemas.openxmlformats.org/officeDocument/2006/relationships/customXml" Target="../customXml/item947.xml"/><Relationship Id="rId1132" Type="http://schemas.openxmlformats.org/officeDocument/2006/relationships/customXml" Target="../customXml/item1132.xml"/><Relationship Id="rId1577" Type="http://schemas.openxmlformats.org/officeDocument/2006/relationships/customXml" Target="../customXml/item1577.xml"/><Relationship Id="rId1784" Type="http://schemas.openxmlformats.org/officeDocument/2006/relationships/customXml" Target="../customXml/item1784.xml"/><Relationship Id="rId1991" Type="http://schemas.openxmlformats.org/officeDocument/2006/relationships/customXml" Target="../customXml/item1991.xml"/><Relationship Id="rId76" Type="http://schemas.openxmlformats.org/officeDocument/2006/relationships/customXml" Target="../customXml/item76.xml"/><Relationship Id="rId807" Type="http://schemas.openxmlformats.org/officeDocument/2006/relationships/customXml" Target="../customXml/item807.xml"/><Relationship Id="rId1437" Type="http://schemas.openxmlformats.org/officeDocument/2006/relationships/customXml" Target="../customXml/item1437.xml"/><Relationship Id="rId1644" Type="http://schemas.openxmlformats.org/officeDocument/2006/relationships/customXml" Target="../customXml/item1644.xml"/><Relationship Id="rId1851" Type="http://schemas.openxmlformats.org/officeDocument/2006/relationships/customXml" Target="../customXml/item1851.xml"/><Relationship Id="rId1504" Type="http://schemas.openxmlformats.org/officeDocument/2006/relationships/customXml" Target="../customXml/item1504.xml"/><Relationship Id="rId1711" Type="http://schemas.openxmlformats.org/officeDocument/2006/relationships/customXml" Target="../customXml/item1711.xml"/><Relationship Id="rId1949" Type="http://schemas.openxmlformats.org/officeDocument/2006/relationships/customXml" Target="../customXml/item1949.xml"/><Relationship Id="rId292" Type="http://schemas.openxmlformats.org/officeDocument/2006/relationships/customXml" Target="../customXml/item292.xml"/><Relationship Id="rId1809" Type="http://schemas.openxmlformats.org/officeDocument/2006/relationships/customXml" Target="../customXml/item1809.xml"/><Relationship Id="rId597" Type="http://schemas.openxmlformats.org/officeDocument/2006/relationships/customXml" Target="../customXml/item597.xml"/><Relationship Id="rId2180" Type="http://schemas.openxmlformats.org/officeDocument/2006/relationships/customXml" Target="../customXml/item2180.xml"/><Relationship Id="rId2278" Type="http://schemas.openxmlformats.org/officeDocument/2006/relationships/customXml" Target="../customXml/item2278.xml"/><Relationship Id="rId2485" Type="http://schemas.openxmlformats.org/officeDocument/2006/relationships/customXml" Target="../customXml/item2485.xml"/><Relationship Id="rId152" Type="http://schemas.openxmlformats.org/officeDocument/2006/relationships/customXml" Target="../customXml/item152.xml"/><Relationship Id="rId457" Type="http://schemas.openxmlformats.org/officeDocument/2006/relationships/customXml" Target="../customXml/item457.xml"/><Relationship Id="rId1087" Type="http://schemas.openxmlformats.org/officeDocument/2006/relationships/customXml" Target="../customXml/item1087.xml"/><Relationship Id="rId1294" Type="http://schemas.openxmlformats.org/officeDocument/2006/relationships/customXml" Target="../customXml/item1294.xml"/><Relationship Id="rId2040" Type="http://schemas.openxmlformats.org/officeDocument/2006/relationships/customXml" Target="../customXml/item2040.xml"/><Relationship Id="rId2138" Type="http://schemas.openxmlformats.org/officeDocument/2006/relationships/customXml" Target="../customXml/item2138.xml"/><Relationship Id="rId664" Type="http://schemas.openxmlformats.org/officeDocument/2006/relationships/customXml" Target="../customXml/item664.xml"/><Relationship Id="rId871" Type="http://schemas.openxmlformats.org/officeDocument/2006/relationships/customXml" Target="../customXml/item871.xml"/><Relationship Id="rId969" Type="http://schemas.openxmlformats.org/officeDocument/2006/relationships/customXml" Target="../customXml/item969.xml"/><Relationship Id="rId1599" Type="http://schemas.openxmlformats.org/officeDocument/2006/relationships/customXml" Target="../customXml/item1599.xml"/><Relationship Id="rId2345" Type="http://schemas.openxmlformats.org/officeDocument/2006/relationships/customXml" Target="../customXml/item2345.xml"/><Relationship Id="rId2552" Type="http://schemas.openxmlformats.org/officeDocument/2006/relationships/theme" Target="theme/theme1.xml"/><Relationship Id="rId317" Type="http://schemas.openxmlformats.org/officeDocument/2006/relationships/customXml" Target="../customXml/item317.xml"/><Relationship Id="rId524" Type="http://schemas.openxmlformats.org/officeDocument/2006/relationships/customXml" Target="../customXml/item524.xml"/><Relationship Id="rId731" Type="http://schemas.openxmlformats.org/officeDocument/2006/relationships/customXml" Target="../customXml/item731.xml"/><Relationship Id="rId1154" Type="http://schemas.openxmlformats.org/officeDocument/2006/relationships/customXml" Target="../customXml/item1154.xml"/><Relationship Id="rId1361" Type="http://schemas.openxmlformats.org/officeDocument/2006/relationships/customXml" Target="../customXml/item1361.xml"/><Relationship Id="rId1459" Type="http://schemas.openxmlformats.org/officeDocument/2006/relationships/customXml" Target="../customXml/item1459.xml"/><Relationship Id="rId2205" Type="http://schemas.openxmlformats.org/officeDocument/2006/relationships/customXml" Target="../customXml/item2205.xml"/><Relationship Id="rId2412" Type="http://schemas.openxmlformats.org/officeDocument/2006/relationships/customXml" Target="../customXml/item2412.xml"/><Relationship Id="rId98" Type="http://schemas.openxmlformats.org/officeDocument/2006/relationships/customXml" Target="../customXml/item98.xml"/><Relationship Id="rId829" Type="http://schemas.openxmlformats.org/officeDocument/2006/relationships/customXml" Target="../customXml/item829.xml"/><Relationship Id="rId1014" Type="http://schemas.openxmlformats.org/officeDocument/2006/relationships/customXml" Target="../customXml/item1014.xml"/><Relationship Id="rId1221" Type="http://schemas.openxmlformats.org/officeDocument/2006/relationships/customXml" Target="../customXml/item1221.xml"/><Relationship Id="rId1666" Type="http://schemas.openxmlformats.org/officeDocument/2006/relationships/customXml" Target="../customXml/item1666.xml"/><Relationship Id="rId1873" Type="http://schemas.openxmlformats.org/officeDocument/2006/relationships/customXml" Target="../customXml/item1873.xml"/><Relationship Id="rId1319" Type="http://schemas.openxmlformats.org/officeDocument/2006/relationships/customXml" Target="../customXml/item1319.xml"/><Relationship Id="rId1526" Type="http://schemas.openxmlformats.org/officeDocument/2006/relationships/customXml" Target="../customXml/item1526.xml"/><Relationship Id="rId1733" Type="http://schemas.openxmlformats.org/officeDocument/2006/relationships/customXml" Target="../customXml/item1733.xml"/><Relationship Id="rId1940" Type="http://schemas.openxmlformats.org/officeDocument/2006/relationships/customXml" Target="../customXml/item1940.xml"/><Relationship Id="rId25" Type="http://schemas.openxmlformats.org/officeDocument/2006/relationships/customXml" Target="../customXml/item25.xml"/><Relationship Id="rId1800" Type="http://schemas.openxmlformats.org/officeDocument/2006/relationships/customXml" Target="../customXml/item1800.xml"/><Relationship Id="rId174" Type="http://schemas.openxmlformats.org/officeDocument/2006/relationships/customXml" Target="../customXml/item174.xml"/><Relationship Id="rId381" Type="http://schemas.openxmlformats.org/officeDocument/2006/relationships/customXml" Target="../customXml/item381.xml"/><Relationship Id="rId2062" Type="http://schemas.openxmlformats.org/officeDocument/2006/relationships/customXml" Target="../customXml/item2062.xml"/><Relationship Id="rId241" Type="http://schemas.openxmlformats.org/officeDocument/2006/relationships/customXml" Target="../customXml/item241.xml"/><Relationship Id="rId479" Type="http://schemas.openxmlformats.org/officeDocument/2006/relationships/customXml" Target="../customXml/item479.xml"/><Relationship Id="rId686" Type="http://schemas.openxmlformats.org/officeDocument/2006/relationships/customXml" Target="../customXml/item686.xml"/><Relationship Id="rId893" Type="http://schemas.openxmlformats.org/officeDocument/2006/relationships/customXml" Target="../customXml/item893.xml"/><Relationship Id="rId2367" Type="http://schemas.openxmlformats.org/officeDocument/2006/relationships/customXml" Target="../customXml/item2367.xml"/><Relationship Id="rId339" Type="http://schemas.openxmlformats.org/officeDocument/2006/relationships/customXml" Target="../customXml/item339.xml"/><Relationship Id="rId546" Type="http://schemas.openxmlformats.org/officeDocument/2006/relationships/customXml" Target="../customXml/item546.xml"/><Relationship Id="rId753" Type="http://schemas.openxmlformats.org/officeDocument/2006/relationships/customXml" Target="../customXml/item753.xml"/><Relationship Id="rId1176" Type="http://schemas.openxmlformats.org/officeDocument/2006/relationships/customXml" Target="../customXml/item1176.xml"/><Relationship Id="rId1383" Type="http://schemas.openxmlformats.org/officeDocument/2006/relationships/customXml" Target="../customXml/item1383.xml"/><Relationship Id="rId2227" Type="http://schemas.openxmlformats.org/officeDocument/2006/relationships/customXml" Target="../customXml/item2227.xml"/><Relationship Id="rId2434" Type="http://schemas.openxmlformats.org/officeDocument/2006/relationships/customXml" Target="../customXml/item2434.xml"/><Relationship Id="rId101" Type="http://schemas.openxmlformats.org/officeDocument/2006/relationships/customXml" Target="../customXml/item101.xml"/><Relationship Id="rId406" Type="http://schemas.openxmlformats.org/officeDocument/2006/relationships/customXml" Target="../customXml/item406.xml"/><Relationship Id="rId960" Type="http://schemas.openxmlformats.org/officeDocument/2006/relationships/customXml" Target="../customXml/item960.xml"/><Relationship Id="rId1036" Type="http://schemas.openxmlformats.org/officeDocument/2006/relationships/customXml" Target="../customXml/item1036.xml"/><Relationship Id="rId1243" Type="http://schemas.openxmlformats.org/officeDocument/2006/relationships/customXml" Target="../customXml/item1243.xml"/><Relationship Id="rId1590" Type="http://schemas.openxmlformats.org/officeDocument/2006/relationships/customXml" Target="../customXml/item1590.xml"/><Relationship Id="rId1688" Type="http://schemas.openxmlformats.org/officeDocument/2006/relationships/customXml" Target="../customXml/item1688.xml"/><Relationship Id="rId1895" Type="http://schemas.openxmlformats.org/officeDocument/2006/relationships/customXml" Target="../customXml/item1895.xml"/><Relationship Id="rId613" Type="http://schemas.openxmlformats.org/officeDocument/2006/relationships/customXml" Target="../customXml/item613.xml"/><Relationship Id="rId820" Type="http://schemas.openxmlformats.org/officeDocument/2006/relationships/customXml" Target="../customXml/item820.xml"/><Relationship Id="rId918" Type="http://schemas.openxmlformats.org/officeDocument/2006/relationships/customXml" Target="../customXml/item918.xml"/><Relationship Id="rId1450" Type="http://schemas.openxmlformats.org/officeDocument/2006/relationships/customXml" Target="../customXml/item1450.xml"/><Relationship Id="rId1548" Type="http://schemas.openxmlformats.org/officeDocument/2006/relationships/customXml" Target="../customXml/item1548.xml"/><Relationship Id="rId1755" Type="http://schemas.openxmlformats.org/officeDocument/2006/relationships/customXml" Target="../customXml/item1755.xml"/><Relationship Id="rId2501" Type="http://schemas.openxmlformats.org/officeDocument/2006/relationships/slide" Target="slides/slide9.xml"/><Relationship Id="rId1103" Type="http://schemas.openxmlformats.org/officeDocument/2006/relationships/customXml" Target="../customXml/item1103.xml"/><Relationship Id="rId1310" Type="http://schemas.openxmlformats.org/officeDocument/2006/relationships/customXml" Target="../customXml/item1310.xml"/><Relationship Id="rId1408" Type="http://schemas.openxmlformats.org/officeDocument/2006/relationships/customXml" Target="../customXml/item1408.xml"/><Relationship Id="rId1962" Type="http://schemas.openxmlformats.org/officeDocument/2006/relationships/customXml" Target="../customXml/item1962.xml"/><Relationship Id="rId47" Type="http://schemas.openxmlformats.org/officeDocument/2006/relationships/customXml" Target="../customXml/item47.xml"/><Relationship Id="rId1615" Type="http://schemas.openxmlformats.org/officeDocument/2006/relationships/customXml" Target="../customXml/item1615.xml"/><Relationship Id="rId1822" Type="http://schemas.openxmlformats.org/officeDocument/2006/relationships/customXml" Target="../customXml/item1822.xml"/><Relationship Id="rId196" Type="http://schemas.openxmlformats.org/officeDocument/2006/relationships/customXml" Target="../customXml/item196.xml"/><Relationship Id="rId2084" Type="http://schemas.openxmlformats.org/officeDocument/2006/relationships/customXml" Target="../customXml/item2084.xml"/><Relationship Id="rId2291" Type="http://schemas.openxmlformats.org/officeDocument/2006/relationships/customXml" Target="../customXml/item2291.xml"/><Relationship Id="rId263" Type="http://schemas.openxmlformats.org/officeDocument/2006/relationships/customXml" Target="../customXml/item263.xml"/><Relationship Id="rId470" Type="http://schemas.openxmlformats.org/officeDocument/2006/relationships/customXml" Target="../customXml/item470.xml"/><Relationship Id="rId2151" Type="http://schemas.openxmlformats.org/officeDocument/2006/relationships/customXml" Target="../customXml/item2151.xml"/><Relationship Id="rId2389" Type="http://schemas.openxmlformats.org/officeDocument/2006/relationships/customXml" Target="../customXml/item2389.xml"/><Relationship Id="rId123" Type="http://schemas.openxmlformats.org/officeDocument/2006/relationships/customXml" Target="../customXml/item123.xml"/><Relationship Id="rId330" Type="http://schemas.openxmlformats.org/officeDocument/2006/relationships/customXml" Target="../customXml/item330.xml"/><Relationship Id="rId568" Type="http://schemas.openxmlformats.org/officeDocument/2006/relationships/customXml" Target="../customXml/item568.xml"/><Relationship Id="rId775" Type="http://schemas.openxmlformats.org/officeDocument/2006/relationships/customXml" Target="../customXml/item775.xml"/><Relationship Id="rId982" Type="http://schemas.openxmlformats.org/officeDocument/2006/relationships/customXml" Target="../customXml/item982.xml"/><Relationship Id="rId1198" Type="http://schemas.openxmlformats.org/officeDocument/2006/relationships/customXml" Target="../customXml/item1198.xml"/><Relationship Id="rId2011" Type="http://schemas.openxmlformats.org/officeDocument/2006/relationships/customXml" Target="../customXml/item2011.xml"/><Relationship Id="rId2249" Type="http://schemas.openxmlformats.org/officeDocument/2006/relationships/customXml" Target="../customXml/item2249.xml"/><Relationship Id="rId2456" Type="http://schemas.openxmlformats.org/officeDocument/2006/relationships/customXml" Target="../customXml/item2456.xml"/><Relationship Id="rId428" Type="http://schemas.openxmlformats.org/officeDocument/2006/relationships/customXml" Target="../customXml/item428.xml"/><Relationship Id="rId635" Type="http://schemas.openxmlformats.org/officeDocument/2006/relationships/customXml" Target="../customXml/item635.xml"/><Relationship Id="rId842" Type="http://schemas.openxmlformats.org/officeDocument/2006/relationships/customXml" Target="../customXml/item842.xml"/><Relationship Id="rId1058" Type="http://schemas.openxmlformats.org/officeDocument/2006/relationships/customXml" Target="../customXml/item1058.xml"/><Relationship Id="rId1265" Type="http://schemas.openxmlformats.org/officeDocument/2006/relationships/customXml" Target="../customXml/item1265.xml"/><Relationship Id="rId1472" Type="http://schemas.openxmlformats.org/officeDocument/2006/relationships/customXml" Target="../customXml/item1472.xml"/><Relationship Id="rId2109" Type="http://schemas.openxmlformats.org/officeDocument/2006/relationships/customXml" Target="../customXml/item2109.xml"/><Relationship Id="rId2316" Type="http://schemas.openxmlformats.org/officeDocument/2006/relationships/customXml" Target="../customXml/item2316.xml"/><Relationship Id="rId2523" Type="http://schemas.openxmlformats.org/officeDocument/2006/relationships/slide" Target="slides/slide31.xml"/><Relationship Id="rId702" Type="http://schemas.openxmlformats.org/officeDocument/2006/relationships/customXml" Target="../customXml/item702.xml"/><Relationship Id="rId1125" Type="http://schemas.openxmlformats.org/officeDocument/2006/relationships/customXml" Target="../customXml/item1125.xml"/><Relationship Id="rId1332" Type="http://schemas.openxmlformats.org/officeDocument/2006/relationships/customXml" Target="../customXml/item1332.xml"/><Relationship Id="rId1777" Type="http://schemas.openxmlformats.org/officeDocument/2006/relationships/customXml" Target="../customXml/item1777.xml"/><Relationship Id="rId1984" Type="http://schemas.openxmlformats.org/officeDocument/2006/relationships/customXml" Target="../customXml/item1984.xml"/><Relationship Id="rId69" Type="http://schemas.openxmlformats.org/officeDocument/2006/relationships/customXml" Target="../customXml/item69.xml"/><Relationship Id="rId1637" Type="http://schemas.openxmlformats.org/officeDocument/2006/relationships/customXml" Target="../customXml/item1637.xml"/><Relationship Id="rId1844" Type="http://schemas.openxmlformats.org/officeDocument/2006/relationships/customXml" Target="../customXml/item1844.xml"/><Relationship Id="rId1704" Type="http://schemas.openxmlformats.org/officeDocument/2006/relationships/customXml" Target="../customXml/item1704.xml"/><Relationship Id="rId285" Type="http://schemas.openxmlformats.org/officeDocument/2006/relationships/customXml" Target="../customXml/item285.xml"/><Relationship Id="rId1911" Type="http://schemas.openxmlformats.org/officeDocument/2006/relationships/customXml" Target="../customXml/item1911.xml"/><Relationship Id="rId492" Type="http://schemas.openxmlformats.org/officeDocument/2006/relationships/customXml" Target="../customXml/item492.xml"/><Relationship Id="rId797" Type="http://schemas.openxmlformats.org/officeDocument/2006/relationships/customXml" Target="../customXml/item797.xml"/><Relationship Id="rId2173" Type="http://schemas.openxmlformats.org/officeDocument/2006/relationships/customXml" Target="../customXml/item2173.xml"/><Relationship Id="rId2380" Type="http://schemas.openxmlformats.org/officeDocument/2006/relationships/customXml" Target="../customXml/item2380.xml"/><Relationship Id="rId2478" Type="http://schemas.openxmlformats.org/officeDocument/2006/relationships/customXml" Target="../customXml/item2478.xml"/><Relationship Id="rId145" Type="http://schemas.openxmlformats.org/officeDocument/2006/relationships/customXml" Target="../customXml/item145.xml"/><Relationship Id="rId352" Type="http://schemas.openxmlformats.org/officeDocument/2006/relationships/customXml" Target="../customXml/item352.xml"/><Relationship Id="rId1287" Type="http://schemas.openxmlformats.org/officeDocument/2006/relationships/customXml" Target="../customXml/item1287.xml"/><Relationship Id="rId2033" Type="http://schemas.openxmlformats.org/officeDocument/2006/relationships/customXml" Target="../customXml/item2033.xml"/><Relationship Id="rId2240" Type="http://schemas.openxmlformats.org/officeDocument/2006/relationships/customXml" Target="../customXml/item2240.xml"/><Relationship Id="rId212" Type="http://schemas.openxmlformats.org/officeDocument/2006/relationships/customXml" Target="../customXml/item212.xml"/><Relationship Id="rId657" Type="http://schemas.openxmlformats.org/officeDocument/2006/relationships/customXml" Target="../customXml/item657.xml"/><Relationship Id="rId864" Type="http://schemas.openxmlformats.org/officeDocument/2006/relationships/customXml" Target="../customXml/item864.xml"/><Relationship Id="rId1494" Type="http://schemas.openxmlformats.org/officeDocument/2006/relationships/customXml" Target="../customXml/item1494.xml"/><Relationship Id="rId1799" Type="http://schemas.openxmlformats.org/officeDocument/2006/relationships/customXml" Target="../customXml/item1799.xml"/><Relationship Id="rId2100" Type="http://schemas.openxmlformats.org/officeDocument/2006/relationships/customXml" Target="../customXml/item2100.xml"/><Relationship Id="rId2338" Type="http://schemas.openxmlformats.org/officeDocument/2006/relationships/customXml" Target="../customXml/item2338.xml"/><Relationship Id="rId2545" Type="http://schemas.openxmlformats.org/officeDocument/2006/relationships/slide" Target="slides/slide53.xml"/><Relationship Id="rId517" Type="http://schemas.openxmlformats.org/officeDocument/2006/relationships/customXml" Target="../customXml/item517.xml"/><Relationship Id="rId724" Type="http://schemas.openxmlformats.org/officeDocument/2006/relationships/customXml" Target="../customXml/item724.xml"/><Relationship Id="rId931" Type="http://schemas.openxmlformats.org/officeDocument/2006/relationships/customXml" Target="../customXml/item931.xml"/><Relationship Id="rId1147" Type="http://schemas.openxmlformats.org/officeDocument/2006/relationships/customXml" Target="../customXml/item1147.xml"/><Relationship Id="rId1354" Type="http://schemas.openxmlformats.org/officeDocument/2006/relationships/customXml" Target="../customXml/item1354.xml"/><Relationship Id="rId1561" Type="http://schemas.openxmlformats.org/officeDocument/2006/relationships/customXml" Target="../customXml/item1561.xml"/><Relationship Id="rId2405" Type="http://schemas.openxmlformats.org/officeDocument/2006/relationships/customXml" Target="../customXml/item2405.xml"/><Relationship Id="rId60" Type="http://schemas.openxmlformats.org/officeDocument/2006/relationships/customXml" Target="../customXml/item60.xml"/><Relationship Id="rId1007" Type="http://schemas.openxmlformats.org/officeDocument/2006/relationships/customXml" Target="../customXml/item1007.xml"/><Relationship Id="rId1214" Type="http://schemas.openxmlformats.org/officeDocument/2006/relationships/customXml" Target="../customXml/item1214.xml"/><Relationship Id="rId1421" Type="http://schemas.openxmlformats.org/officeDocument/2006/relationships/customXml" Target="../customXml/item1421.xml"/><Relationship Id="rId1659" Type="http://schemas.openxmlformats.org/officeDocument/2006/relationships/customXml" Target="../customXml/item1659.xml"/><Relationship Id="rId1866" Type="http://schemas.openxmlformats.org/officeDocument/2006/relationships/customXml" Target="../customXml/item1866.xml"/><Relationship Id="rId1519" Type="http://schemas.openxmlformats.org/officeDocument/2006/relationships/customXml" Target="../customXml/item1519.xml"/><Relationship Id="rId1726" Type="http://schemas.openxmlformats.org/officeDocument/2006/relationships/customXml" Target="../customXml/item1726.xml"/><Relationship Id="rId1933" Type="http://schemas.openxmlformats.org/officeDocument/2006/relationships/customXml" Target="../customXml/item1933.xml"/><Relationship Id="rId18" Type="http://schemas.openxmlformats.org/officeDocument/2006/relationships/customXml" Target="../customXml/item18.xml"/><Relationship Id="rId2195" Type="http://schemas.openxmlformats.org/officeDocument/2006/relationships/customXml" Target="../customXml/item2195.xml"/><Relationship Id="rId167" Type="http://schemas.openxmlformats.org/officeDocument/2006/relationships/customXml" Target="../customXml/item167.xml"/><Relationship Id="rId374" Type="http://schemas.openxmlformats.org/officeDocument/2006/relationships/customXml" Target="../customXml/item374.xml"/><Relationship Id="rId581" Type="http://schemas.openxmlformats.org/officeDocument/2006/relationships/customXml" Target="../customXml/item581.xml"/><Relationship Id="rId2055" Type="http://schemas.openxmlformats.org/officeDocument/2006/relationships/customXml" Target="../customXml/item2055.xml"/><Relationship Id="rId2262" Type="http://schemas.openxmlformats.org/officeDocument/2006/relationships/customXml" Target="../customXml/item2262.xml"/><Relationship Id="rId234" Type="http://schemas.openxmlformats.org/officeDocument/2006/relationships/customXml" Target="../customXml/item234.xml"/><Relationship Id="rId679" Type="http://schemas.openxmlformats.org/officeDocument/2006/relationships/customXml" Target="../customXml/item679.xml"/><Relationship Id="rId886" Type="http://schemas.openxmlformats.org/officeDocument/2006/relationships/customXml" Target="../customXml/item886.xml"/><Relationship Id="rId2" Type="http://schemas.openxmlformats.org/officeDocument/2006/relationships/customXml" Target="../customXml/item2.xml"/><Relationship Id="rId441" Type="http://schemas.openxmlformats.org/officeDocument/2006/relationships/customXml" Target="../customXml/item441.xml"/><Relationship Id="rId539" Type="http://schemas.openxmlformats.org/officeDocument/2006/relationships/customXml" Target="../customXml/item539.xml"/><Relationship Id="rId746" Type="http://schemas.openxmlformats.org/officeDocument/2006/relationships/customXml" Target="../customXml/item746.xml"/><Relationship Id="rId1071" Type="http://schemas.openxmlformats.org/officeDocument/2006/relationships/customXml" Target="../customXml/item1071.xml"/><Relationship Id="rId1169" Type="http://schemas.openxmlformats.org/officeDocument/2006/relationships/customXml" Target="../customXml/item1169.xml"/><Relationship Id="rId1376" Type="http://schemas.openxmlformats.org/officeDocument/2006/relationships/customXml" Target="../customXml/item1376.xml"/><Relationship Id="rId1583" Type="http://schemas.openxmlformats.org/officeDocument/2006/relationships/customXml" Target="../customXml/item1583.xml"/><Relationship Id="rId2122" Type="http://schemas.openxmlformats.org/officeDocument/2006/relationships/customXml" Target="../customXml/item2122.xml"/><Relationship Id="rId2427" Type="http://schemas.openxmlformats.org/officeDocument/2006/relationships/customXml" Target="../customXml/item2427.xml"/><Relationship Id="rId301" Type="http://schemas.openxmlformats.org/officeDocument/2006/relationships/customXml" Target="../customXml/item301.xml"/><Relationship Id="rId953" Type="http://schemas.openxmlformats.org/officeDocument/2006/relationships/customXml" Target="../customXml/item953.xml"/><Relationship Id="rId1029" Type="http://schemas.openxmlformats.org/officeDocument/2006/relationships/customXml" Target="../customXml/item1029.xml"/><Relationship Id="rId1236" Type="http://schemas.openxmlformats.org/officeDocument/2006/relationships/customXml" Target="../customXml/item1236.xml"/><Relationship Id="rId1790" Type="http://schemas.openxmlformats.org/officeDocument/2006/relationships/customXml" Target="../customXml/item1790.xml"/><Relationship Id="rId1888" Type="http://schemas.openxmlformats.org/officeDocument/2006/relationships/customXml" Target="../customXml/item1888.xml"/><Relationship Id="rId82" Type="http://schemas.openxmlformats.org/officeDocument/2006/relationships/customXml" Target="../customXml/item82.xml"/><Relationship Id="rId606" Type="http://schemas.openxmlformats.org/officeDocument/2006/relationships/customXml" Target="../customXml/item606.xml"/><Relationship Id="rId813" Type="http://schemas.openxmlformats.org/officeDocument/2006/relationships/customXml" Target="../customXml/item813.xml"/><Relationship Id="rId1443" Type="http://schemas.openxmlformats.org/officeDocument/2006/relationships/customXml" Target="../customXml/item1443.xml"/><Relationship Id="rId1650" Type="http://schemas.openxmlformats.org/officeDocument/2006/relationships/customXml" Target="../customXml/item1650.xml"/><Relationship Id="rId1748" Type="http://schemas.openxmlformats.org/officeDocument/2006/relationships/customXml" Target="../customXml/item1748.xml"/><Relationship Id="rId1303" Type="http://schemas.openxmlformats.org/officeDocument/2006/relationships/customXml" Target="../customXml/item1303.xml"/><Relationship Id="rId1510" Type="http://schemas.openxmlformats.org/officeDocument/2006/relationships/customXml" Target="../customXml/item1510.xml"/><Relationship Id="rId1955" Type="http://schemas.openxmlformats.org/officeDocument/2006/relationships/customXml" Target="../customXml/item1955.xml"/><Relationship Id="rId1608" Type="http://schemas.openxmlformats.org/officeDocument/2006/relationships/customXml" Target="../customXml/item1608.xml"/><Relationship Id="rId1815" Type="http://schemas.openxmlformats.org/officeDocument/2006/relationships/customXml" Target="../customXml/item1815.xml"/><Relationship Id="rId189" Type="http://schemas.openxmlformats.org/officeDocument/2006/relationships/customXml" Target="../customXml/item189.xml"/><Relationship Id="rId396" Type="http://schemas.openxmlformats.org/officeDocument/2006/relationships/customXml" Target="../customXml/item396.xml"/><Relationship Id="rId2077" Type="http://schemas.openxmlformats.org/officeDocument/2006/relationships/customXml" Target="../customXml/item2077.xml"/><Relationship Id="rId2284" Type="http://schemas.openxmlformats.org/officeDocument/2006/relationships/customXml" Target="../customXml/item2284.xml"/><Relationship Id="rId2491" Type="http://schemas.openxmlformats.org/officeDocument/2006/relationships/customXml" Target="../customXml/item2491.xml"/><Relationship Id="rId256" Type="http://schemas.openxmlformats.org/officeDocument/2006/relationships/customXml" Target="../customXml/item256.xml"/><Relationship Id="rId463" Type="http://schemas.openxmlformats.org/officeDocument/2006/relationships/customXml" Target="../customXml/item463.xml"/><Relationship Id="rId670" Type="http://schemas.openxmlformats.org/officeDocument/2006/relationships/customXml" Target="../customXml/item670.xml"/><Relationship Id="rId1093" Type="http://schemas.openxmlformats.org/officeDocument/2006/relationships/customXml" Target="../customXml/item1093.xml"/><Relationship Id="rId2144" Type="http://schemas.openxmlformats.org/officeDocument/2006/relationships/customXml" Target="../customXml/item2144.xml"/><Relationship Id="rId2351" Type="http://schemas.openxmlformats.org/officeDocument/2006/relationships/customXml" Target="../customXml/item2351.xml"/><Relationship Id="rId116" Type="http://schemas.openxmlformats.org/officeDocument/2006/relationships/customXml" Target="../customXml/item116.xml"/><Relationship Id="rId323" Type="http://schemas.openxmlformats.org/officeDocument/2006/relationships/customXml" Target="../customXml/item323.xml"/><Relationship Id="rId530" Type="http://schemas.openxmlformats.org/officeDocument/2006/relationships/customXml" Target="../customXml/item530.xml"/><Relationship Id="rId768" Type="http://schemas.openxmlformats.org/officeDocument/2006/relationships/customXml" Target="../customXml/item768.xml"/><Relationship Id="rId975" Type="http://schemas.openxmlformats.org/officeDocument/2006/relationships/customXml" Target="../customXml/item975.xml"/><Relationship Id="rId1160" Type="http://schemas.openxmlformats.org/officeDocument/2006/relationships/customXml" Target="../customXml/item1160.xml"/><Relationship Id="rId1398" Type="http://schemas.openxmlformats.org/officeDocument/2006/relationships/customXml" Target="../customXml/item1398.xml"/><Relationship Id="rId2004" Type="http://schemas.openxmlformats.org/officeDocument/2006/relationships/customXml" Target="../customXml/item2004.xml"/><Relationship Id="rId2211" Type="http://schemas.openxmlformats.org/officeDocument/2006/relationships/customXml" Target="../customXml/item2211.xml"/><Relationship Id="rId2449" Type="http://schemas.openxmlformats.org/officeDocument/2006/relationships/customXml" Target="../customXml/item2449.xml"/><Relationship Id="rId628" Type="http://schemas.openxmlformats.org/officeDocument/2006/relationships/customXml" Target="../customXml/item628.xml"/><Relationship Id="rId835" Type="http://schemas.openxmlformats.org/officeDocument/2006/relationships/customXml" Target="../customXml/item835.xml"/><Relationship Id="rId1258" Type="http://schemas.openxmlformats.org/officeDocument/2006/relationships/customXml" Target="../customXml/item1258.xml"/><Relationship Id="rId1465" Type="http://schemas.openxmlformats.org/officeDocument/2006/relationships/customXml" Target="../customXml/item1465.xml"/><Relationship Id="rId1672" Type="http://schemas.openxmlformats.org/officeDocument/2006/relationships/customXml" Target="../customXml/item1672.xml"/><Relationship Id="rId2309" Type="http://schemas.openxmlformats.org/officeDocument/2006/relationships/customXml" Target="../customXml/item2309.xml"/><Relationship Id="rId2516" Type="http://schemas.openxmlformats.org/officeDocument/2006/relationships/slide" Target="slides/slide24.xml"/><Relationship Id="rId1020" Type="http://schemas.openxmlformats.org/officeDocument/2006/relationships/customXml" Target="../customXml/item1020.xml"/><Relationship Id="rId1118" Type="http://schemas.openxmlformats.org/officeDocument/2006/relationships/customXml" Target="../customXml/item1118.xml"/><Relationship Id="rId1325" Type="http://schemas.openxmlformats.org/officeDocument/2006/relationships/customXml" Target="../customXml/item1325.xml"/><Relationship Id="rId1532" Type="http://schemas.openxmlformats.org/officeDocument/2006/relationships/customXml" Target="../customXml/item1532.xml"/><Relationship Id="rId1977" Type="http://schemas.openxmlformats.org/officeDocument/2006/relationships/customXml" Target="../customXml/item1977.xml"/><Relationship Id="rId902" Type="http://schemas.openxmlformats.org/officeDocument/2006/relationships/customXml" Target="../customXml/item902.xml"/><Relationship Id="rId1837" Type="http://schemas.openxmlformats.org/officeDocument/2006/relationships/customXml" Target="../customXml/item1837.xml"/><Relationship Id="rId31" Type="http://schemas.openxmlformats.org/officeDocument/2006/relationships/customXml" Target="../customXml/item31.xml"/><Relationship Id="rId2099" Type="http://schemas.openxmlformats.org/officeDocument/2006/relationships/customXml" Target="../customXml/item2099.xml"/><Relationship Id="rId180" Type="http://schemas.openxmlformats.org/officeDocument/2006/relationships/customXml" Target="../customXml/item180.xml"/><Relationship Id="rId278" Type="http://schemas.openxmlformats.org/officeDocument/2006/relationships/customXml" Target="../customXml/item278.xml"/><Relationship Id="rId1904" Type="http://schemas.openxmlformats.org/officeDocument/2006/relationships/customXml" Target="../customXml/item1904.xml"/><Relationship Id="rId485" Type="http://schemas.openxmlformats.org/officeDocument/2006/relationships/customXml" Target="../customXml/item485.xml"/><Relationship Id="rId692" Type="http://schemas.openxmlformats.org/officeDocument/2006/relationships/customXml" Target="../customXml/item692.xml"/><Relationship Id="rId2166" Type="http://schemas.openxmlformats.org/officeDocument/2006/relationships/customXml" Target="../customXml/item2166.xml"/><Relationship Id="rId2373" Type="http://schemas.openxmlformats.org/officeDocument/2006/relationships/customXml" Target="../customXml/item2373.xml"/><Relationship Id="rId138" Type="http://schemas.openxmlformats.org/officeDocument/2006/relationships/customXml" Target="../customXml/item138.xml"/><Relationship Id="rId345" Type="http://schemas.openxmlformats.org/officeDocument/2006/relationships/customXml" Target="../customXml/item345.xml"/><Relationship Id="rId552" Type="http://schemas.openxmlformats.org/officeDocument/2006/relationships/customXml" Target="../customXml/item552.xml"/><Relationship Id="rId997" Type="http://schemas.openxmlformats.org/officeDocument/2006/relationships/customXml" Target="../customXml/item997.xml"/><Relationship Id="rId1182" Type="http://schemas.openxmlformats.org/officeDocument/2006/relationships/customXml" Target="../customXml/item1182.xml"/><Relationship Id="rId2026" Type="http://schemas.openxmlformats.org/officeDocument/2006/relationships/customXml" Target="../customXml/item2026.xml"/><Relationship Id="rId2233" Type="http://schemas.openxmlformats.org/officeDocument/2006/relationships/customXml" Target="../customXml/item2233.xml"/><Relationship Id="rId2440" Type="http://schemas.openxmlformats.org/officeDocument/2006/relationships/customXml" Target="../customXml/item2440.xml"/><Relationship Id="rId205" Type="http://schemas.openxmlformats.org/officeDocument/2006/relationships/customXml" Target="../customXml/item205.xml"/><Relationship Id="rId412" Type="http://schemas.openxmlformats.org/officeDocument/2006/relationships/customXml" Target="../customXml/item412.xml"/><Relationship Id="rId857" Type="http://schemas.openxmlformats.org/officeDocument/2006/relationships/customXml" Target="../customXml/item857.xml"/><Relationship Id="rId1042" Type="http://schemas.openxmlformats.org/officeDocument/2006/relationships/customXml" Target="../customXml/item1042.xml"/><Relationship Id="rId1487" Type="http://schemas.openxmlformats.org/officeDocument/2006/relationships/customXml" Target="../customXml/item1487.xml"/><Relationship Id="rId1694" Type="http://schemas.openxmlformats.org/officeDocument/2006/relationships/customXml" Target="../customXml/item1694.xml"/><Relationship Id="rId2300" Type="http://schemas.openxmlformats.org/officeDocument/2006/relationships/customXml" Target="../customXml/item2300.xml"/><Relationship Id="rId2538" Type="http://schemas.openxmlformats.org/officeDocument/2006/relationships/slide" Target="slides/slide46.xml"/><Relationship Id="rId717" Type="http://schemas.openxmlformats.org/officeDocument/2006/relationships/customXml" Target="../customXml/item717.xml"/><Relationship Id="rId924" Type="http://schemas.openxmlformats.org/officeDocument/2006/relationships/customXml" Target="../customXml/item924.xml"/><Relationship Id="rId1347" Type="http://schemas.openxmlformats.org/officeDocument/2006/relationships/customXml" Target="../customXml/item1347.xml"/><Relationship Id="rId1554" Type="http://schemas.openxmlformats.org/officeDocument/2006/relationships/customXml" Target="../customXml/item1554.xml"/><Relationship Id="rId1761" Type="http://schemas.openxmlformats.org/officeDocument/2006/relationships/customXml" Target="../customXml/item1761.xml"/><Relationship Id="rId1999" Type="http://schemas.openxmlformats.org/officeDocument/2006/relationships/customXml" Target="../customXml/item1999.xml"/><Relationship Id="rId53" Type="http://schemas.openxmlformats.org/officeDocument/2006/relationships/customXml" Target="../customXml/item53.xml"/><Relationship Id="rId1207" Type="http://schemas.openxmlformats.org/officeDocument/2006/relationships/customXml" Target="../customXml/item1207.xml"/><Relationship Id="rId1414" Type="http://schemas.openxmlformats.org/officeDocument/2006/relationships/customXml" Target="../customXml/item1414.xml"/><Relationship Id="rId1621" Type="http://schemas.openxmlformats.org/officeDocument/2006/relationships/customXml" Target="../customXml/item1621.xml"/><Relationship Id="rId1859" Type="http://schemas.openxmlformats.org/officeDocument/2006/relationships/customXml" Target="../customXml/item1859.xml"/><Relationship Id="rId1719" Type="http://schemas.openxmlformats.org/officeDocument/2006/relationships/customXml" Target="../customXml/item1719.xml"/><Relationship Id="rId1926" Type="http://schemas.openxmlformats.org/officeDocument/2006/relationships/customXml" Target="../customXml/item1926.xml"/><Relationship Id="rId2090" Type="http://schemas.openxmlformats.org/officeDocument/2006/relationships/customXml" Target="../customXml/item2090.xml"/><Relationship Id="rId2188" Type="http://schemas.openxmlformats.org/officeDocument/2006/relationships/customXml" Target="../customXml/item2188.xml"/><Relationship Id="rId2395" Type="http://schemas.openxmlformats.org/officeDocument/2006/relationships/customXml" Target="../customXml/item2395.xml"/><Relationship Id="rId367" Type="http://schemas.openxmlformats.org/officeDocument/2006/relationships/customXml" Target="../customXml/item367.xml"/><Relationship Id="rId574" Type="http://schemas.openxmlformats.org/officeDocument/2006/relationships/customXml" Target="../customXml/item574.xml"/><Relationship Id="rId2048" Type="http://schemas.openxmlformats.org/officeDocument/2006/relationships/customXml" Target="../customXml/item2048.xml"/><Relationship Id="rId2255" Type="http://schemas.openxmlformats.org/officeDocument/2006/relationships/customXml" Target="../customXml/item2255.xml"/><Relationship Id="rId227" Type="http://schemas.openxmlformats.org/officeDocument/2006/relationships/customXml" Target="../customXml/item227.xml"/><Relationship Id="rId781" Type="http://schemas.openxmlformats.org/officeDocument/2006/relationships/customXml" Target="../customXml/item781.xml"/><Relationship Id="rId879" Type="http://schemas.openxmlformats.org/officeDocument/2006/relationships/customXml" Target="../customXml/item879.xml"/><Relationship Id="rId2462" Type="http://schemas.openxmlformats.org/officeDocument/2006/relationships/customXml" Target="../customXml/item2462.xml"/><Relationship Id="rId434" Type="http://schemas.openxmlformats.org/officeDocument/2006/relationships/customXml" Target="../customXml/item434.xml"/><Relationship Id="rId641" Type="http://schemas.openxmlformats.org/officeDocument/2006/relationships/customXml" Target="../customXml/item641.xml"/><Relationship Id="rId739" Type="http://schemas.openxmlformats.org/officeDocument/2006/relationships/customXml" Target="../customXml/item739.xml"/><Relationship Id="rId1064" Type="http://schemas.openxmlformats.org/officeDocument/2006/relationships/customXml" Target="../customXml/item1064.xml"/><Relationship Id="rId1271" Type="http://schemas.openxmlformats.org/officeDocument/2006/relationships/customXml" Target="../customXml/item1271.xml"/><Relationship Id="rId1369" Type="http://schemas.openxmlformats.org/officeDocument/2006/relationships/customXml" Target="../customXml/item1369.xml"/><Relationship Id="rId1576" Type="http://schemas.openxmlformats.org/officeDocument/2006/relationships/customXml" Target="../customXml/item1576.xml"/><Relationship Id="rId2115" Type="http://schemas.openxmlformats.org/officeDocument/2006/relationships/customXml" Target="../customXml/item2115.xml"/><Relationship Id="rId2322" Type="http://schemas.openxmlformats.org/officeDocument/2006/relationships/customXml" Target="../customXml/item2322.xml"/><Relationship Id="rId501" Type="http://schemas.openxmlformats.org/officeDocument/2006/relationships/customXml" Target="../customXml/item501.xml"/><Relationship Id="rId946" Type="http://schemas.openxmlformats.org/officeDocument/2006/relationships/customXml" Target="../customXml/item946.xml"/><Relationship Id="rId1131" Type="http://schemas.openxmlformats.org/officeDocument/2006/relationships/customXml" Target="../customXml/item1131.xml"/><Relationship Id="rId1229" Type="http://schemas.openxmlformats.org/officeDocument/2006/relationships/customXml" Target="../customXml/item1229.xml"/><Relationship Id="rId1783" Type="http://schemas.openxmlformats.org/officeDocument/2006/relationships/customXml" Target="../customXml/item1783.xml"/><Relationship Id="rId1990" Type="http://schemas.openxmlformats.org/officeDocument/2006/relationships/customXml" Target="../customXml/item1990.xml"/><Relationship Id="rId75" Type="http://schemas.openxmlformats.org/officeDocument/2006/relationships/customXml" Target="../customXml/item75.xml"/><Relationship Id="rId806" Type="http://schemas.openxmlformats.org/officeDocument/2006/relationships/customXml" Target="../customXml/item806.xml"/><Relationship Id="rId1436" Type="http://schemas.openxmlformats.org/officeDocument/2006/relationships/customXml" Target="../customXml/item1436.xml"/><Relationship Id="rId1643" Type="http://schemas.openxmlformats.org/officeDocument/2006/relationships/customXml" Target="../customXml/item1643.xml"/><Relationship Id="rId1850" Type="http://schemas.openxmlformats.org/officeDocument/2006/relationships/customXml" Target="../customXml/item1850.xml"/><Relationship Id="rId1503" Type="http://schemas.openxmlformats.org/officeDocument/2006/relationships/customXml" Target="../customXml/item1503.xml"/><Relationship Id="rId1710" Type="http://schemas.openxmlformats.org/officeDocument/2006/relationships/customXml" Target="../customXml/item1710.xml"/><Relationship Id="rId1948" Type="http://schemas.openxmlformats.org/officeDocument/2006/relationships/customXml" Target="../customXml/item1948.xml"/><Relationship Id="rId291" Type="http://schemas.openxmlformats.org/officeDocument/2006/relationships/customXml" Target="../customXml/item291.xml"/><Relationship Id="rId1808" Type="http://schemas.openxmlformats.org/officeDocument/2006/relationships/customXml" Target="../customXml/item1808.xml"/><Relationship Id="rId151" Type="http://schemas.openxmlformats.org/officeDocument/2006/relationships/customXml" Target="../customXml/item151.xml"/><Relationship Id="rId389" Type="http://schemas.openxmlformats.org/officeDocument/2006/relationships/customXml" Target="../customXml/item389.xml"/><Relationship Id="rId596" Type="http://schemas.openxmlformats.org/officeDocument/2006/relationships/customXml" Target="../customXml/item596.xml"/><Relationship Id="rId2277" Type="http://schemas.openxmlformats.org/officeDocument/2006/relationships/customXml" Target="../customXml/item2277.xml"/><Relationship Id="rId2484" Type="http://schemas.openxmlformats.org/officeDocument/2006/relationships/customXml" Target="../customXml/item2484.xml"/><Relationship Id="rId249" Type="http://schemas.openxmlformats.org/officeDocument/2006/relationships/customXml" Target="../customXml/item249.xml"/><Relationship Id="rId456" Type="http://schemas.openxmlformats.org/officeDocument/2006/relationships/customXml" Target="../customXml/item456.xml"/><Relationship Id="rId663" Type="http://schemas.openxmlformats.org/officeDocument/2006/relationships/customXml" Target="../customXml/item663.xml"/><Relationship Id="rId870" Type="http://schemas.openxmlformats.org/officeDocument/2006/relationships/customXml" Target="../customXml/item870.xml"/><Relationship Id="rId1086" Type="http://schemas.openxmlformats.org/officeDocument/2006/relationships/customXml" Target="../customXml/item1086.xml"/><Relationship Id="rId1293" Type="http://schemas.openxmlformats.org/officeDocument/2006/relationships/customXml" Target="../customXml/item1293.xml"/><Relationship Id="rId2137" Type="http://schemas.openxmlformats.org/officeDocument/2006/relationships/customXml" Target="../customXml/item2137.xml"/><Relationship Id="rId2344" Type="http://schemas.openxmlformats.org/officeDocument/2006/relationships/customXml" Target="../customXml/item2344.xml"/><Relationship Id="rId2551" Type="http://schemas.openxmlformats.org/officeDocument/2006/relationships/viewProps" Target="viewProps.xml"/><Relationship Id="rId109" Type="http://schemas.openxmlformats.org/officeDocument/2006/relationships/customXml" Target="../customXml/item109.xml"/><Relationship Id="rId316" Type="http://schemas.openxmlformats.org/officeDocument/2006/relationships/customXml" Target="../customXml/item316.xml"/><Relationship Id="rId523" Type="http://schemas.openxmlformats.org/officeDocument/2006/relationships/customXml" Target="../customXml/item523.xml"/><Relationship Id="rId968" Type="http://schemas.openxmlformats.org/officeDocument/2006/relationships/customXml" Target="../customXml/item968.xml"/><Relationship Id="rId1153" Type="http://schemas.openxmlformats.org/officeDocument/2006/relationships/customXml" Target="../customXml/item1153.xml"/><Relationship Id="rId1598" Type="http://schemas.openxmlformats.org/officeDocument/2006/relationships/customXml" Target="../customXml/item1598.xml"/><Relationship Id="rId2204" Type="http://schemas.openxmlformats.org/officeDocument/2006/relationships/customXml" Target="../customXml/item2204.xml"/><Relationship Id="rId97" Type="http://schemas.openxmlformats.org/officeDocument/2006/relationships/customXml" Target="../customXml/item97.xml"/><Relationship Id="rId730" Type="http://schemas.openxmlformats.org/officeDocument/2006/relationships/customXml" Target="../customXml/item730.xml"/><Relationship Id="rId828" Type="http://schemas.openxmlformats.org/officeDocument/2006/relationships/customXml" Target="../customXml/item828.xml"/><Relationship Id="rId1013" Type="http://schemas.openxmlformats.org/officeDocument/2006/relationships/customXml" Target="../customXml/item1013.xml"/><Relationship Id="rId1360" Type="http://schemas.openxmlformats.org/officeDocument/2006/relationships/customXml" Target="../customXml/item1360.xml"/><Relationship Id="rId1458" Type="http://schemas.openxmlformats.org/officeDocument/2006/relationships/customXml" Target="../customXml/item1458.xml"/><Relationship Id="rId1665" Type="http://schemas.openxmlformats.org/officeDocument/2006/relationships/customXml" Target="../customXml/item1665.xml"/><Relationship Id="rId1872" Type="http://schemas.openxmlformats.org/officeDocument/2006/relationships/customXml" Target="../customXml/item1872.xml"/><Relationship Id="rId2411" Type="http://schemas.openxmlformats.org/officeDocument/2006/relationships/customXml" Target="../customXml/item2411.xml"/><Relationship Id="rId2509" Type="http://schemas.openxmlformats.org/officeDocument/2006/relationships/slide" Target="slides/slide17.xml"/><Relationship Id="rId1220" Type="http://schemas.openxmlformats.org/officeDocument/2006/relationships/customXml" Target="../customXml/item1220.xml"/><Relationship Id="rId1318" Type="http://schemas.openxmlformats.org/officeDocument/2006/relationships/customXml" Target="../customXml/item1318.xml"/><Relationship Id="rId1525" Type="http://schemas.openxmlformats.org/officeDocument/2006/relationships/customXml" Target="../customXml/item1525.xml"/><Relationship Id="rId1732" Type="http://schemas.openxmlformats.org/officeDocument/2006/relationships/customXml" Target="../customXml/item1732.xml"/><Relationship Id="rId24" Type="http://schemas.openxmlformats.org/officeDocument/2006/relationships/customXml" Target="../customXml/item24.xml"/><Relationship Id="rId2299" Type="http://schemas.openxmlformats.org/officeDocument/2006/relationships/customXml" Target="../customXml/item2299.xml"/><Relationship Id="rId173" Type="http://schemas.openxmlformats.org/officeDocument/2006/relationships/customXml" Target="../customXml/item173.xml"/><Relationship Id="rId380" Type="http://schemas.openxmlformats.org/officeDocument/2006/relationships/customXml" Target="../customXml/item380.xml"/><Relationship Id="rId2061" Type="http://schemas.openxmlformats.org/officeDocument/2006/relationships/customXml" Target="../customXml/item2061.xml"/><Relationship Id="rId240" Type="http://schemas.openxmlformats.org/officeDocument/2006/relationships/customXml" Target="../customXml/item240.xml"/><Relationship Id="rId478" Type="http://schemas.openxmlformats.org/officeDocument/2006/relationships/customXml" Target="../customXml/item478.xml"/><Relationship Id="rId685" Type="http://schemas.openxmlformats.org/officeDocument/2006/relationships/customXml" Target="../customXml/item685.xml"/><Relationship Id="rId892" Type="http://schemas.openxmlformats.org/officeDocument/2006/relationships/customXml" Target="../customXml/item892.xml"/><Relationship Id="rId2159" Type="http://schemas.openxmlformats.org/officeDocument/2006/relationships/customXml" Target="../customXml/item2159.xml"/><Relationship Id="rId2366" Type="http://schemas.openxmlformats.org/officeDocument/2006/relationships/customXml" Target="../customXml/item2366.xml"/><Relationship Id="rId100" Type="http://schemas.openxmlformats.org/officeDocument/2006/relationships/customXml" Target="../customXml/item100.xml"/><Relationship Id="rId338" Type="http://schemas.openxmlformats.org/officeDocument/2006/relationships/customXml" Target="../customXml/item338.xml"/><Relationship Id="rId545" Type="http://schemas.openxmlformats.org/officeDocument/2006/relationships/customXml" Target="../customXml/item545.xml"/><Relationship Id="rId752" Type="http://schemas.openxmlformats.org/officeDocument/2006/relationships/customXml" Target="../customXml/item752.xml"/><Relationship Id="rId1175" Type="http://schemas.openxmlformats.org/officeDocument/2006/relationships/customXml" Target="../customXml/item1175.xml"/><Relationship Id="rId1382" Type="http://schemas.openxmlformats.org/officeDocument/2006/relationships/customXml" Target="../customXml/item1382.xml"/><Relationship Id="rId2019" Type="http://schemas.openxmlformats.org/officeDocument/2006/relationships/customXml" Target="../customXml/item2019.xml"/><Relationship Id="rId2226" Type="http://schemas.openxmlformats.org/officeDocument/2006/relationships/customXml" Target="../customXml/item2226.xml"/><Relationship Id="rId2433" Type="http://schemas.openxmlformats.org/officeDocument/2006/relationships/customXml" Target="../customXml/item2433.xml"/><Relationship Id="rId405" Type="http://schemas.openxmlformats.org/officeDocument/2006/relationships/customXml" Target="../customXml/item405.xml"/><Relationship Id="rId612" Type="http://schemas.openxmlformats.org/officeDocument/2006/relationships/customXml" Target="../customXml/item612.xml"/><Relationship Id="rId1035" Type="http://schemas.openxmlformats.org/officeDocument/2006/relationships/customXml" Target="../customXml/item1035.xml"/><Relationship Id="rId1242" Type="http://schemas.openxmlformats.org/officeDocument/2006/relationships/customXml" Target="../customXml/item1242.xml"/><Relationship Id="rId1687" Type="http://schemas.openxmlformats.org/officeDocument/2006/relationships/customXml" Target="../customXml/item1687.xml"/><Relationship Id="rId1894" Type="http://schemas.openxmlformats.org/officeDocument/2006/relationships/customXml" Target="../customXml/item1894.xml"/><Relationship Id="rId2500" Type="http://schemas.openxmlformats.org/officeDocument/2006/relationships/slide" Target="slides/slide8.xml"/><Relationship Id="rId917" Type="http://schemas.openxmlformats.org/officeDocument/2006/relationships/customXml" Target="../customXml/item917.xml"/><Relationship Id="rId1102" Type="http://schemas.openxmlformats.org/officeDocument/2006/relationships/customXml" Target="../customXml/item1102.xml"/><Relationship Id="rId1547" Type="http://schemas.openxmlformats.org/officeDocument/2006/relationships/customXml" Target="../customXml/item1547.xml"/><Relationship Id="rId1754" Type="http://schemas.openxmlformats.org/officeDocument/2006/relationships/customXml" Target="../customXml/item1754.xml"/><Relationship Id="rId1961" Type="http://schemas.openxmlformats.org/officeDocument/2006/relationships/customXml" Target="../customXml/item1961.xml"/><Relationship Id="rId46" Type="http://schemas.openxmlformats.org/officeDocument/2006/relationships/customXml" Target="../customXml/item46.xml"/><Relationship Id="rId1407" Type="http://schemas.openxmlformats.org/officeDocument/2006/relationships/customXml" Target="../customXml/item1407.xml"/><Relationship Id="rId1614" Type="http://schemas.openxmlformats.org/officeDocument/2006/relationships/customXml" Target="../customXml/item1614.xml"/><Relationship Id="rId1821" Type="http://schemas.openxmlformats.org/officeDocument/2006/relationships/customXml" Target="../customXml/item1821.xml"/><Relationship Id="rId195" Type="http://schemas.openxmlformats.org/officeDocument/2006/relationships/customXml" Target="../customXml/item195.xml"/><Relationship Id="rId1919" Type="http://schemas.openxmlformats.org/officeDocument/2006/relationships/customXml" Target="../customXml/item1919.xml"/><Relationship Id="rId2083" Type="http://schemas.openxmlformats.org/officeDocument/2006/relationships/customXml" Target="../customXml/item2083.xml"/><Relationship Id="rId2290" Type="http://schemas.openxmlformats.org/officeDocument/2006/relationships/customXml" Target="../customXml/item2290.xml"/><Relationship Id="rId2388" Type="http://schemas.openxmlformats.org/officeDocument/2006/relationships/customXml" Target="../customXml/item2388.xml"/><Relationship Id="rId262" Type="http://schemas.openxmlformats.org/officeDocument/2006/relationships/customXml" Target="../customXml/item262.xml"/><Relationship Id="rId567" Type="http://schemas.openxmlformats.org/officeDocument/2006/relationships/customXml" Target="../customXml/item567.xml"/><Relationship Id="rId1197" Type="http://schemas.openxmlformats.org/officeDocument/2006/relationships/customXml" Target="../customXml/item1197.xml"/><Relationship Id="rId2150" Type="http://schemas.openxmlformats.org/officeDocument/2006/relationships/customXml" Target="../customXml/item2150.xml"/><Relationship Id="rId2248" Type="http://schemas.openxmlformats.org/officeDocument/2006/relationships/customXml" Target="../customXml/item2248.xml"/><Relationship Id="rId122" Type="http://schemas.openxmlformats.org/officeDocument/2006/relationships/customXml" Target="../customXml/item122.xml"/><Relationship Id="rId774" Type="http://schemas.openxmlformats.org/officeDocument/2006/relationships/customXml" Target="../customXml/item774.xml"/><Relationship Id="rId981" Type="http://schemas.openxmlformats.org/officeDocument/2006/relationships/customXml" Target="../customXml/item981.xml"/><Relationship Id="rId1057" Type="http://schemas.openxmlformats.org/officeDocument/2006/relationships/customXml" Target="../customXml/item1057.xml"/><Relationship Id="rId2010" Type="http://schemas.openxmlformats.org/officeDocument/2006/relationships/customXml" Target="../customXml/item2010.xml"/><Relationship Id="rId2455" Type="http://schemas.openxmlformats.org/officeDocument/2006/relationships/customXml" Target="../customXml/item2455.xml"/><Relationship Id="rId427" Type="http://schemas.openxmlformats.org/officeDocument/2006/relationships/customXml" Target="../customXml/item427.xml"/><Relationship Id="rId634" Type="http://schemas.openxmlformats.org/officeDocument/2006/relationships/customXml" Target="../customXml/item634.xml"/><Relationship Id="rId841" Type="http://schemas.openxmlformats.org/officeDocument/2006/relationships/customXml" Target="../customXml/item841.xml"/><Relationship Id="rId1264" Type="http://schemas.openxmlformats.org/officeDocument/2006/relationships/customXml" Target="../customXml/item1264.xml"/><Relationship Id="rId1471" Type="http://schemas.openxmlformats.org/officeDocument/2006/relationships/customXml" Target="../customXml/item1471.xml"/><Relationship Id="rId1569" Type="http://schemas.openxmlformats.org/officeDocument/2006/relationships/customXml" Target="../customXml/item1569.xml"/><Relationship Id="rId2108" Type="http://schemas.openxmlformats.org/officeDocument/2006/relationships/customXml" Target="../customXml/item2108.xml"/><Relationship Id="rId2315" Type="http://schemas.openxmlformats.org/officeDocument/2006/relationships/customXml" Target="../customXml/item2315.xml"/><Relationship Id="rId2522" Type="http://schemas.openxmlformats.org/officeDocument/2006/relationships/slide" Target="slides/slide30.xml"/><Relationship Id="rId701" Type="http://schemas.openxmlformats.org/officeDocument/2006/relationships/customXml" Target="../customXml/item701.xml"/><Relationship Id="rId939" Type="http://schemas.openxmlformats.org/officeDocument/2006/relationships/customXml" Target="../customXml/item939.xml"/><Relationship Id="rId1124" Type="http://schemas.openxmlformats.org/officeDocument/2006/relationships/customXml" Target="../customXml/item1124.xml"/><Relationship Id="rId1331" Type="http://schemas.openxmlformats.org/officeDocument/2006/relationships/customXml" Target="../customXml/item1331.xml"/><Relationship Id="rId1776" Type="http://schemas.openxmlformats.org/officeDocument/2006/relationships/customXml" Target="../customXml/item1776.xml"/><Relationship Id="rId1983" Type="http://schemas.openxmlformats.org/officeDocument/2006/relationships/customXml" Target="../customXml/item1983.xml"/><Relationship Id="rId68" Type="http://schemas.openxmlformats.org/officeDocument/2006/relationships/customXml" Target="../customXml/item68.xml"/><Relationship Id="rId1429" Type="http://schemas.openxmlformats.org/officeDocument/2006/relationships/customXml" Target="../customXml/item1429.xml"/><Relationship Id="rId1636" Type="http://schemas.openxmlformats.org/officeDocument/2006/relationships/customXml" Target="../customXml/item1636.xml"/><Relationship Id="rId1843" Type="http://schemas.openxmlformats.org/officeDocument/2006/relationships/customXml" Target="../customXml/item1843.xml"/><Relationship Id="rId1703" Type="http://schemas.openxmlformats.org/officeDocument/2006/relationships/customXml" Target="../customXml/item1703.xml"/><Relationship Id="rId1910" Type="http://schemas.openxmlformats.org/officeDocument/2006/relationships/customXml" Target="../customXml/item1910.xml"/><Relationship Id="rId284" Type="http://schemas.openxmlformats.org/officeDocument/2006/relationships/customXml" Target="../customXml/item284.xml"/><Relationship Id="rId491" Type="http://schemas.openxmlformats.org/officeDocument/2006/relationships/customXml" Target="../customXml/item491.xml"/><Relationship Id="rId2172" Type="http://schemas.openxmlformats.org/officeDocument/2006/relationships/customXml" Target="../customXml/item2172.xml"/><Relationship Id="rId144" Type="http://schemas.openxmlformats.org/officeDocument/2006/relationships/customXml" Target="../customXml/item144.xml"/><Relationship Id="rId589" Type="http://schemas.openxmlformats.org/officeDocument/2006/relationships/customXml" Target="../customXml/item589.xml"/><Relationship Id="rId796" Type="http://schemas.openxmlformats.org/officeDocument/2006/relationships/customXml" Target="../customXml/item796.xml"/><Relationship Id="rId2477" Type="http://schemas.openxmlformats.org/officeDocument/2006/relationships/customXml" Target="../customXml/item2477.xml"/><Relationship Id="rId351" Type="http://schemas.openxmlformats.org/officeDocument/2006/relationships/customXml" Target="../customXml/item351.xml"/><Relationship Id="rId449" Type="http://schemas.openxmlformats.org/officeDocument/2006/relationships/customXml" Target="../customXml/item449.xml"/><Relationship Id="rId656" Type="http://schemas.openxmlformats.org/officeDocument/2006/relationships/customXml" Target="../customXml/item656.xml"/><Relationship Id="rId863" Type="http://schemas.openxmlformats.org/officeDocument/2006/relationships/customXml" Target="../customXml/item863.xml"/><Relationship Id="rId1079" Type="http://schemas.openxmlformats.org/officeDocument/2006/relationships/customXml" Target="../customXml/item1079.xml"/><Relationship Id="rId1286" Type="http://schemas.openxmlformats.org/officeDocument/2006/relationships/customXml" Target="../customXml/item1286.xml"/><Relationship Id="rId1493" Type="http://schemas.openxmlformats.org/officeDocument/2006/relationships/customXml" Target="../customXml/item1493.xml"/><Relationship Id="rId2032" Type="http://schemas.openxmlformats.org/officeDocument/2006/relationships/customXml" Target="../customXml/item2032.xml"/><Relationship Id="rId2337" Type="http://schemas.openxmlformats.org/officeDocument/2006/relationships/customXml" Target="../customXml/item2337.xml"/><Relationship Id="rId2544" Type="http://schemas.openxmlformats.org/officeDocument/2006/relationships/slide" Target="slides/slide52.xml"/><Relationship Id="rId211" Type="http://schemas.openxmlformats.org/officeDocument/2006/relationships/customXml" Target="../customXml/item211.xml"/><Relationship Id="rId309" Type="http://schemas.openxmlformats.org/officeDocument/2006/relationships/customXml" Target="../customXml/item309.xml"/><Relationship Id="rId516" Type="http://schemas.openxmlformats.org/officeDocument/2006/relationships/customXml" Target="../customXml/item516.xml"/><Relationship Id="rId1146" Type="http://schemas.openxmlformats.org/officeDocument/2006/relationships/customXml" Target="../customXml/item1146.xml"/><Relationship Id="rId1798" Type="http://schemas.openxmlformats.org/officeDocument/2006/relationships/customXml" Target="../customXml/item1798.xml"/><Relationship Id="rId723" Type="http://schemas.openxmlformats.org/officeDocument/2006/relationships/customXml" Target="../customXml/item723.xml"/><Relationship Id="rId930" Type="http://schemas.openxmlformats.org/officeDocument/2006/relationships/customXml" Target="../customXml/item930.xml"/><Relationship Id="rId1006" Type="http://schemas.openxmlformats.org/officeDocument/2006/relationships/customXml" Target="../customXml/item1006.xml"/><Relationship Id="rId1353" Type="http://schemas.openxmlformats.org/officeDocument/2006/relationships/customXml" Target="../customXml/item1353.xml"/><Relationship Id="rId1560" Type="http://schemas.openxmlformats.org/officeDocument/2006/relationships/customXml" Target="../customXml/item1560.xml"/><Relationship Id="rId1658" Type="http://schemas.openxmlformats.org/officeDocument/2006/relationships/customXml" Target="../customXml/item1658.xml"/><Relationship Id="rId1865" Type="http://schemas.openxmlformats.org/officeDocument/2006/relationships/customXml" Target="../customXml/item1865.xml"/><Relationship Id="rId2404" Type="http://schemas.openxmlformats.org/officeDocument/2006/relationships/customXml" Target="../customXml/item2404.xml"/><Relationship Id="rId1213" Type="http://schemas.openxmlformats.org/officeDocument/2006/relationships/customXml" Target="../customXml/item1213.xml"/><Relationship Id="rId1420" Type="http://schemas.openxmlformats.org/officeDocument/2006/relationships/customXml" Target="../customXml/item1420.xml"/><Relationship Id="rId1518" Type="http://schemas.openxmlformats.org/officeDocument/2006/relationships/customXml" Target="../customXml/item1518.xml"/><Relationship Id="rId1725" Type="http://schemas.openxmlformats.org/officeDocument/2006/relationships/customXml" Target="../customXml/item1725.xml"/><Relationship Id="rId1932" Type="http://schemas.openxmlformats.org/officeDocument/2006/relationships/customXml" Target="../customXml/item1932.xml"/><Relationship Id="rId17" Type="http://schemas.openxmlformats.org/officeDocument/2006/relationships/customXml" Target="../customXml/item17.xml"/><Relationship Id="rId2194" Type="http://schemas.openxmlformats.org/officeDocument/2006/relationships/customXml" Target="../customXml/item2194.xml"/><Relationship Id="rId166" Type="http://schemas.openxmlformats.org/officeDocument/2006/relationships/customXml" Target="../customXml/item166.xml"/><Relationship Id="rId373" Type="http://schemas.openxmlformats.org/officeDocument/2006/relationships/customXml" Target="../customXml/item373.xml"/><Relationship Id="rId580" Type="http://schemas.openxmlformats.org/officeDocument/2006/relationships/customXml" Target="../customXml/item580.xml"/><Relationship Id="rId2054" Type="http://schemas.openxmlformats.org/officeDocument/2006/relationships/customXml" Target="../customXml/item2054.xml"/><Relationship Id="rId2261" Type="http://schemas.openxmlformats.org/officeDocument/2006/relationships/customXml" Target="../customXml/item2261.xml"/><Relationship Id="rId2499" Type="http://schemas.openxmlformats.org/officeDocument/2006/relationships/slide" Target="slides/slide7.xml"/><Relationship Id="rId1" Type="http://schemas.openxmlformats.org/officeDocument/2006/relationships/customXml" Target="../customXml/item1.xml"/><Relationship Id="rId233" Type="http://schemas.openxmlformats.org/officeDocument/2006/relationships/customXml" Target="../customXml/item233.xml"/><Relationship Id="rId440" Type="http://schemas.openxmlformats.org/officeDocument/2006/relationships/customXml" Target="../customXml/item440.xml"/><Relationship Id="rId678" Type="http://schemas.openxmlformats.org/officeDocument/2006/relationships/customXml" Target="../customXml/item678.xml"/><Relationship Id="rId885" Type="http://schemas.openxmlformats.org/officeDocument/2006/relationships/customXml" Target="../customXml/item885.xml"/><Relationship Id="rId1070" Type="http://schemas.openxmlformats.org/officeDocument/2006/relationships/customXml" Target="../customXml/item1070.xml"/><Relationship Id="rId2121" Type="http://schemas.openxmlformats.org/officeDocument/2006/relationships/customXml" Target="../customXml/item2121.xml"/><Relationship Id="rId2359" Type="http://schemas.openxmlformats.org/officeDocument/2006/relationships/customXml" Target="../customXml/item2359.xml"/><Relationship Id="rId300" Type="http://schemas.openxmlformats.org/officeDocument/2006/relationships/customXml" Target="../customXml/item300.xml"/><Relationship Id="rId538" Type="http://schemas.openxmlformats.org/officeDocument/2006/relationships/customXml" Target="../customXml/item538.xml"/><Relationship Id="rId745" Type="http://schemas.openxmlformats.org/officeDocument/2006/relationships/customXml" Target="../customXml/item745.xml"/><Relationship Id="rId952" Type="http://schemas.openxmlformats.org/officeDocument/2006/relationships/customXml" Target="../customXml/item952.xml"/><Relationship Id="rId1168" Type="http://schemas.openxmlformats.org/officeDocument/2006/relationships/customXml" Target="../customXml/item1168.xml"/><Relationship Id="rId1375" Type="http://schemas.openxmlformats.org/officeDocument/2006/relationships/customXml" Target="../customXml/item1375.xml"/><Relationship Id="rId1582" Type="http://schemas.openxmlformats.org/officeDocument/2006/relationships/customXml" Target="../customXml/item1582.xml"/><Relationship Id="rId2219" Type="http://schemas.openxmlformats.org/officeDocument/2006/relationships/customXml" Target="../customXml/item2219.xml"/><Relationship Id="rId2426" Type="http://schemas.openxmlformats.org/officeDocument/2006/relationships/customXml" Target="../customXml/item2426.xml"/><Relationship Id="rId81" Type="http://schemas.openxmlformats.org/officeDocument/2006/relationships/customXml" Target="../customXml/item81.xml"/><Relationship Id="rId605" Type="http://schemas.openxmlformats.org/officeDocument/2006/relationships/customXml" Target="../customXml/item605.xml"/><Relationship Id="rId812" Type="http://schemas.openxmlformats.org/officeDocument/2006/relationships/customXml" Target="../customXml/item812.xml"/><Relationship Id="rId1028" Type="http://schemas.openxmlformats.org/officeDocument/2006/relationships/customXml" Target="../customXml/item1028.xml"/><Relationship Id="rId1235" Type="http://schemas.openxmlformats.org/officeDocument/2006/relationships/customXml" Target="../customXml/item1235.xml"/><Relationship Id="rId1442" Type="http://schemas.openxmlformats.org/officeDocument/2006/relationships/customXml" Target="../customXml/item1442.xml"/><Relationship Id="rId1887" Type="http://schemas.openxmlformats.org/officeDocument/2006/relationships/customXml" Target="../customXml/item1887.xml"/><Relationship Id="rId1302" Type="http://schemas.openxmlformats.org/officeDocument/2006/relationships/customXml" Target="../customXml/item1302.xml"/><Relationship Id="rId1747" Type="http://schemas.openxmlformats.org/officeDocument/2006/relationships/customXml" Target="../customXml/item1747.xml"/><Relationship Id="rId1954" Type="http://schemas.openxmlformats.org/officeDocument/2006/relationships/customXml" Target="../customXml/item1954.xml"/><Relationship Id="rId39" Type="http://schemas.openxmlformats.org/officeDocument/2006/relationships/customXml" Target="../customXml/item39.xml"/><Relationship Id="rId1607" Type="http://schemas.openxmlformats.org/officeDocument/2006/relationships/customXml" Target="../customXml/item1607.xml"/><Relationship Id="rId1814" Type="http://schemas.openxmlformats.org/officeDocument/2006/relationships/customXml" Target="../customXml/item1814.xml"/><Relationship Id="rId188" Type="http://schemas.openxmlformats.org/officeDocument/2006/relationships/customXml" Target="../customXml/item188.xml"/><Relationship Id="rId395" Type="http://schemas.openxmlformats.org/officeDocument/2006/relationships/customXml" Target="../customXml/item395.xml"/><Relationship Id="rId2076" Type="http://schemas.openxmlformats.org/officeDocument/2006/relationships/customXml" Target="../customXml/item2076.xml"/><Relationship Id="rId2283" Type="http://schemas.openxmlformats.org/officeDocument/2006/relationships/customXml" Target="../customXml/item2283.xml"/><Relationship Id="rId2490" Type="http://schemas.openxmlformats.org/officeDocument/2006/relationships/customXml" Target="../customXml/item2490.xml"/><Relationship Id="rId255" Type="http://schemas.openxmlformats.org/officeDocument/2006/relationships/customXml" Target="../customXml/item255.xml"/><Relationship Id="rId462" Type="http://schemas.openxmlformats.org/officeDocument/2006/relationships/customXml" Target="../customXml/item462.xml"/><Relationship Id="rId1092" Type="http://schemas.openxmlformats.org/officeDocument/2006/relationships/customXml" Target="../customXml/item1092.xml"/><Relationship Id="rId1397" Type="http://schemas.openxmlformats.org/officeDocument/2006/relationships/customXml" Target="../customXml/item1397.xml"/><Relationship Id="rId2143" Type="http://schemas.openxmlformats.org/officeDocument/2006/relationships/customXml" Target="../customXml/item2143.xml"/><Relationship Id="rId2350" Type="http://schemas.openxmlformats.org/officeDocument/2006/relationships/customXml" Target="../customXml/item2350.xml"/><Relationship Id="rId115" Type="http://schemas.openxmlformats.org/officeDocument/2006/relationships/customXml" Target="../customXml/item115.xml"/><Relationship Id="rId322" Type="http://schemas.openxmlformats.org/officeDocument/2006/relationships/customXml" Target="../customXml/item322.xml"/><Relationship Id="rId767" Type="http://schemas.openxmlformats.org/officeDocument/2006/relationships/customXml" Target="../customXml/item767.xml"/><Relationship Id="rId974" Type="http://schemas.openxmlformats.org/officeDocument/2006/relationships/customXml" Target="../customXml/item974.xml"/><Relationship Id="rId2003" Type="http://schemas.openxmlformats.org/officeDocument/2006/relationships/customXml" Target="../customXml/item2003.xml"/><Relationship Id="rId2210" Type="http://schemas.openxmlformats.org/officeDocument/2006/relationships/customXml" Target="../customXml/item2210.xml"/><Relationship Id="rId2448" Type="http://schemas.openxmlformats.org/officeDocument/2006/relationships/customXml" Target="../customXml/item2448.xml"/><Relationship Id="rId627" Type="http://schemas.openxmlformats.org/officeDocument/2006/relationships/customXml" Target="../customXml/item627.xml"/><Relationship Id="rId834" Type="http://schemas.openxmlformats.org/officeDocument/2006/relationships/customXml" Target="../customXml/item834.xml"/><Relationship Id="rId1257" Type="http://schemas.openxmlformats.org/officeDocument/2006/relationships/customXml" Target="../customXml/item1257.xml"/><Relationship Id="rId1464" Type="http://schemas.openxmlformats.org/officeDocument/2006/relationships/customXml" Target="../customXml/item1464.xml"/><Relationship Id="rId1671" Type="http://schemas.openxmlformats.org/officeDocument/2006/relationships/customXml" Target="../customXml/item1671.xml"/><Relationship Id="rId2308" Type="http://schemas.openxmlformats.org/officeDocument/2006/relationships/customXml" Target="../customXml/item2308.xml"/><Relationship Id="rId2515" Type="http://schemas.openxmlformats.org/officeDocument/2006/relationships/slide" Target="slides/slide23.xml"/><Relationship Id="rId901" Type="http://schemas.openxmlformats.org/officeDocument/2006/relationships/customXml" Target="../customXml/item901.xml"/><Relationship Id="rId1117" Type="http://schemas.openxmlformats.org/officeDocument/2006/relationships/customXml" Target="../customXml/item1117.xml"/><Relationship Id="rId1324" Type="http://schemas.openxmlformats.org/officeDocument/2006/relationships/customXml" Target="../customXml/item1324.xml"/><Relationship Id="rId1531" Type="http://schemas.openxmlformats.org/officeDocument/2006/relationships/customXml" Target="../customXml/item1531.xml"/><Relationship Id="rId1769" Type="http://schemas.openxmlformats.org/officeDocument/2006/relationships/customXml" Target="../customXml/item1769.xml"/><Relationship Id="rId1976" Type="http://schemas.openxmlformats.org/officeDocument/2006/relationships/customXml" Target="../customXml/item1976.xml"/><Relationship Id="rId30" Type="http://schemas.openxmlformats.org/officeDocument/2006/relationships/customXml" Target="../customXml/item30.xml"/><Relationship Id="rId1629" Type="http://schemas.openxmlformats.org/officeDocument/2006/relationships/customXml" Target="../customXml/item1629.xml"/><Relationship Id="rId1836" Type="http://schemas.openxmlformats.org/officeDocument/2006/relationships/customXml" Target="../customXml/item1836.xml"/><Relationship Id="rId1903" Type="http://schemas.openxmlformats.org/officeDocument/2006/relationships/customXml" Target="../customXml/item1903.xml"/><Relationship Id="rId2098" Type="http://schemas.openxmlformats.org/officeDocument/2006/relationships/customXml" Target="../customXml/item2098.xml"/><Relationship Id="rId277" Type="http://schemas.openxmlformats.org/officeDocument/2006/relationships/customXml" Target="../customXml/item277.xml"/><Relationship Id="rId484" Type="http://schemas.openxmlformats.org/officeDocument/2006/relationships/customXml" Target="../customXml/item484.xml"/><Relationship Id="rId2165" Type="http://schemas.openxmlformats.org/officeDocument/2006/relationships/customXml" Target="../customXml/item2165.xml"/><Relationship Id="rId137" Type="http://schemas.openxmlformats.org/officeDocument/2006/relationships/customXml" Target="../customXml/item137.xml"/><Relationship Id="rId344" Type="http://schemas.openxmlformats.org/officeDocument/2006/relationships/customXml" Target="../customXml/item344.xml"/><Relationship Id="rId691" Type="http://schemas.openxmlformats.org/officeDocument/2006/relationships/customXml" Target="../customXml/item691.xml"/><Relationship Id="rId789" Type="http://schemas.openxmlformats.org/officeDocument/2006/relationships/customXml" Target="../customXml/item789.xml"/><Relationship Id="rId996" Type="http://schemas.openxmlformats.org/officeDocument/2006/relationships/customXml" Target="../customXml/item996.xml"/><Relationship Id="rId2025" Type="http://schemas.openxmlformats.org/officeDocument/2006/relationships/customXml" Target="../customXml/item2025.xml"/><Relationship Id="rId2372" Type="http://schemas.openxmlformats.org/officeDocument/2006/relationships/customXml" Target="../customXml/item2372.xml"/><Relationship Id="rId551" Type="http://schemas.openxmlformats.org/officeDocument/2006/relationships/customXml" Target="../customXml/item551.xml"/><Relationship Id="rId649" Type="http://schemas.openxmlformats.org/officeDocument/2006/relationships/customXml" Target="../customXml/item649.xml"/><Relationship Id="rId856" Type="http://schemas.openxmlformats.org/officeDocument/2006/relationships/customXml" Target="../customXml/item856.xml"/><Relationship Id="rId1181" Type="http://schemas.openxmlformats.org/officeDocument/2006/relationships/customXml" Target="../customXml/item1181.xml"/><Relationship Id="rId1279" Type="http://schemas.openxmlformats.org/officeDocument/2006/relationships/customXml" Target="../customXml/item1279.xml"/><Relationship Id="rId1486" Type="http://schemas.openxmlformats.org/officeDocument/2006/relationships/customXml" Target="../customXml/item1486.xml"/><Relationship Id="rId2232" Type="http://schemas.openxmlformats.org/officeDocument/2006/relationships/customXml" Target="../customXml/item2232.xml"/><Relationship Id="rId2537" Type="http://schemas.openxmlformats.org/officeDocument/2006/relationships/slide" Target="slides/slide45.xml"/><Relationship Id="rId204" Type="http://schemas.openxmlformats.org/officeDocument/2006/relationships/customXml" Target="../customXml/item204.xml"/><Relationship Id="rId411" Type="http://schemas.openxmlformats.org/officeDocument/2006/relationships/customXml" Target="../customXml/item411.xml"/><Relationship Id="rId509" Type="http://schemas.openxmlformats.org/officeDocument/2006/relationships/customXml" Target="../customXml/item509.xml"/><Relationship Id="rId1041" Type="http://schemas.openxmlformats.org/officeDocument/2006/relationships/customXml" Target="../customXml/item1041.xml"/><Relationship Id="rId1139" Type="http://schemas.openxmlformats.org/officeDocument/2006/relationships/customXml" Target="../customXml/item1139.xml"/><Relationship Id="rId1346" Type="http://schemas.openxmlformats.org/officeDocument/2006/relationships/customXml" Target="../customXml/item1346.xml"/><Relationship Id="rId1693" Type="http://schemas.openxmlformats.org/officeDocument/2006/relationships/customXml" Target="../customXml/item1693.xml"/><Relationship Id="rId1998" Type="http://schemas.openxmlformats.org/officeDocument/2006/relationships/customXml" Target="../customXml/item1998.xml"/><Relationship Id="rId716" Type="http://schemas.openxmlformats.org/officeDocument/2006/relationships/customXml" Target="../customXml/item716.xml"/><Relationship Id="rId923" Type="http://schemas.openxmlformats.org/officeDocument/2006/relationships/customXml" Target="../customXml/item923.xml"/><Relationship Id="rId1553" Type="http://schemas.openxmlformats.org/officeDocument/2006/relationships/customXml" Target="../customXml/item1553.xml"/><Relationship Id="rId1760" Type="http://schemas.openxmlformats.org/officeDocument/2006/relationships/customXml" Target="../customXml/item1760.xml"/><Relationship Id="rId1858" Type="http://schemas.openxmlformats.org/officeDocument/2006/relationships/customXml" Target="../customXml/item1858.xml"/><Relationship Id="rId52" Type="http://schemas.openxmlformats.org/officeDocument/2006/relationships/customXml" Target="../customXml/item52.xml"/><Relationship Id="rId1206" Type="http://schemas.openxmlformats.org/officeDocument/2006/relationships/customXml" Target="../customXml/item1206.xml"/><Relationship Id="rId1413" Type="http://schemas.openxmlformats.org/officeDocument/2006/relationships/customXml" Target="../customXml/item1413.xml"/><Relationship Id="rId1620" Type="http://schemas.openxmlformats.org/officeDocument/2006/relationships/customXml" Target="../customXml/item1620.xml"/><Relationship Id="rId1718" Type="http://schemas.openxmlformats.org/officeDocument/2006/relationships/customXml" Target="../customXml/item1718.xml"/><Relationship Id="rId1925" Type="http://schemas.openxmlformats.org/officeDocument/2006/relationships/customXml" Target="../customXml/item1925.xml"/><Relationship Id="rId299" Type="http://schemas.openxmlformats.org/officeDocument/2006/relationships/customXml" Target="../customXml/item299.xml"/><Relationship Id="rId2187" Type="http://schemas.openxmlformats.org/officeDocument/2006/relationships/customXml" Target="../customXml/item2187.xml"/><Relationship Id="rId2394" Type="http://schemas.openxmlformats.org/officeDocument/2006/relationships/customXml" Target="../customXml/item2394.xml"/><Relationship Id="rId159" Type="http://schemas.openxmlformats.org/officeDocument/2006/relationships/customXml" Target="../customXml/item159.xml"/><Relationship Id="rId366" Type="http://schemas.openxmlformats.org/officeDocument/2006/relationships/customXml" Target="../customXml/item366.xml"/><Relationship Id="rId573" Type="http://schemas.openxmlformats.org/officeDocument/2006/relationships/customXml" Target="../customXml/item573.xml"/><Relationship Id="rId780" Type="http://schemas.openxmlformats.org/officeDocument/2006/relationships/customXml" Target="../customXml/item780.xml"/><Relationship Id="rId2047" Type="http://schemas.openxmlformats.org/officeDocument/2006/relationships/customXml" Target="../customXml/item2047.xml"/><Relationship Id="rId2254" Type="http://schemas.openxmlformats.org/officeDocument/2006/relationships/customXml" Target="../customXml/item2254.xml"/><Relationship Id="rId2461" Type="http://schemas.openxmlformats.org/officeDocument/2006/relationships/customXml" Target="../customXml/item2461.xml"/><Relationship Id="rId226" Type="http://schemas.openxmlformats.org/officeDocument/2006/relationships/customXml" Target="../customXml/item226.xml"/><Relationship Id="rId433" Type="http://schemas.openxmlformats.org/officeDocument/2006/relationships/customXml" Target="../customXml/item433.xml"/><Relationship Id="rId878" Type="http://schemas.openxmlformats.org/officeDocument/2006/relationships/customXml" Target="../customXml/item878.xml"/><Relationship Id="rId1063" Type="http://schemas.openxmlformats.org/officeDocument/2006/relationships/customXml" Target="../customXml/item1063.xml"/><Relationship Id="rId1270" Type="http://schemas.openxmlformats.org/officeDocument/2006/relationships/customXml" Target="../customXml/item1270.xml"/><Relationship Id="rId2114" Type="http://schemas.openxmlformats.org/officeDocument/2006/relationships/customXml" Target="../customXml/item2114.xml"/><Relationship Id="rId640" Type="http://schemas.openxmlformats.org/officeDocument/2006/relationships/customXml" Target="../customXml/item640.xml"/><Relationship Id="rId738" Type="http://schemas.openxmlformats.org/officeDocument/2006/relationships/customXml" Target="../customXml/item738.xml"/><Relationship Id="rId945" Type="http://schemas.openxmlformats.org/officeDocument/2006/relationships/customXml" Target="../customXml/item945.xml"/><Relationship Id="rId1368" Type="http://schemas.openxmlformats.org/officeDocument/2006/relationships/customXml" Target="../customXml/item1368.xml"/><Relationship Id="rId1575" Type="http://schemas.openxmlformats.org/officeDocument/2006/relationships/customXml" Target="../customXml/item1575.xml"/><Relationship Id="rId1782" Type="http://schemas.openxmlformats.org/officeDocument/2006/relationships/customXml" Target="../customXml/item1782.xml"/><Relationship Id="rId2321" Type="http://schemas.openxmlformats.org/officeDocument/2006/relationships/customXml" Target="../customXml/item2321.xml"/><Relationship Id="rId2419" Type="http://schemas.openxmlformats.org/officeDocument/2006/relationships/customXml" Target="../customXml/item2419.xml"/><Relationship Id="rId74" Type="http://schemas.openxmlformats.org/officeDocument/2006/relationships/customXml" Target="../customXml/item74.xml"/><Relationship Id="rId500" Type="http://schemas.openxmlformats.org/officeDocument/2006/relationships/customXml" Target="../customXml/item500.xml"/><Relationship Id="rId805" Type="http://schemas.openxmlformats.org/officeDocument/2006/relationships/customXml" Target="../customXml/item805.xml"/><Relationship Id="rId1130" Type="http://schemas.openxmlformats.org/officeDocument/2006/relationships/customXml" Target="../customXml/item1130.xml"/><Relationship Id="rId1228" Type="http://schemas.openxmlformats.org/officeDocument/2006/relationships/customXml" Target="../customXml/item1228.xml"/><Relationship Id="rId1435" Type="http://schemas.openxmlformats.org/officeDocument/2006/relationships/customXml" Target="../customXml/item1435.xml"/><Relationship Id="rId1642" Type="http://schemas.openxmlformats.org/officeDocument/2006/relationships/customXml" Target="../customXml/item1642.xml"/><Relationship Id="rId1947" Type="http://schemas.openxmlformats.org/officeDocument/2006/relationships/customXml" Target="../customXml/item1947.xml"/><Relationship Id="rId1502" Type="http://schemas.openxmlformats.org/officeDocument/2006/relationships/customXml" Target="../customXml/item1502.xml"/><Relationship Id="rId1807" Type="http://schemas.openxmlformats.org/officeDocument/2006/relationships/customXml" Target="../customXml/item1807.xml"/><Relationship Id="rId290" Type="http://schemas.openxmlformats.org/officeDocument/2006/relationships/customXml" Target="../customXml/item290.xml"/><Relationship Id="rId388" Type="http://schemas.openxmlformats.org/officeDocument/2006/relationships/customXml" Target="../customXml/item388.xml"/><Relationship Id="rId2069" Type="http://schemas.openxmlformats.org/officeDocument/2006/relationships/customXml" Target="../customXml/item2069.xml"/><Relationship Id="rId150" Type="http://schemas.openxmlformats.org/officeDocument/2006/relationships/customXml" Target="../customXml/item150.xml"/><Relationship Id="rId595" Type="http://schemas.openxmlformats.org/officeDocument/2006/relationships/customXml" Target="../customXml/item595.xml"/><Relationship Id="rId2276" Type="http://schemas.openxmlformats.org/officeDocument/2006/relationships/customXml" Target="../customXml/item2276.xml"/><Relationship Id="rId2483" Type="http://schemas.openxmlformats.org/officeDocument/2006/relationships/customXml" Target="../customXml/item2483.xml"/><Relationship Id="rId248" Type="http://schemas.openxmlformats.org/officeDocument/2006/relationships/customXml" Target="../customXml/item248.xml"/><Relationship Id="rId455" Type="http://schemas.openxmlformats.org/officeDocument/2006/relationships/customXml" Target="../customXml/item455.xml"/><Relationship Id="rId662" Type="http://schemas.openxmlformats.org/officeDocument/2006/relationships/customXml" Target="../customXml/item662.xml"/><Relationship Id="rId1085" Type="http://schemas.openxmlformats.org/officeDocument/2006/relationships/customXml" Target="../customXml/item1085.xml"/><Relationship Id="rId1292" Type="http://schemas.openxmlformats.org/officeDocument/2006/relationships/customXml" Target="../customXml/item1292.xml"/><Relationship Id="rId2136" Type="http://schemas.openxmlformats.org/officeDocument/2006/relationships/customXml" Target="../customXml/item2136.xml"/><Relationship Id="rId2343" Type="http://schemas.openxmlformats.org/officeDocument/2006/relationships/customXml" Target="../customXml/item2343.xml"/><Relationship Id="rId2550" Type="http://schemas.openxmlformats.org/officeDocument/2006/relationships/presProps" Target="presProps.xml"/><Relationship Id="rId108" Type="http://schemas.openxmlformats.org/officeDocument/2006/relationships/customXml" Target="../customXml/item108.xml"/><Relationship Id="rId315" Type="http://schemas.openxmlformats.org/officeDocument/2006/relationships/customXml" Target="../customXml/item315.xml"/><Relationship Id="rId522" Type="http://schemas.openxmlformats.org/officeDocument/2006/relationships/customXml" Target="../customXml/item522.xml"/><Relationship Id="rId967" Type="http://schemas.openxmlformats.org/officeDocument/2006/relationships/customXml" Target="../customXml/item967.xml"/><Relationship Id="rId1152" Type="http://schemas.openxmlformats.org/officeDocument/2006/relationships/customXml" Target="../customXml/item1152.xml"/><Relationship Id="rId1597" Type="http://schemas.openxmlformats.org/officeDocument/2006/relationships/customXml" Target="../customXml/item1597.xml"/><Relationship Id="rId2203" Type="http://schemas.openxmlformats.org/officeDocument/2006/relationships/customXml" Target="../customXml/item2203.xml"/><Relationship Id="rId2410" Type="http://schemas.openxmlformats.org/officeDocument/2006/relationships/customXml" Target="../customXml/item2410.xml"/><Relationship Id="rId96" Type="http://schemas.openxmlformats.org/officeDocument/2006/relationships/customXml" Target="../customXml/item96.xml"/><Relationship Id="rId827" Type="http://schemas.openxmlformats.org/officeDocument/2006/relationships/customXml" Target="../customXml/item827.xml"/><Relationship Id="rId1012" Type="http://schemas.openxmlformats.org/officeDocument/2006/relationships/customXml" Target="../customXml/item1012.xml"/><Relationship Id="rId1457" Type="http://schemas.openxmlformats.org/officeDocument/2006/relationships/customXml" Target="../customXml/item1457.xml"/><Relationship Id="rId1664" Type="http://schemas.openxmlformats.org/officeDocument/2006/relationships/customXml" Target="../customXml/item1664.xml"/><Relationship Id="rId1871" Type="http://schemas.openxmlformats.org/officeDocument/2006/relationships/customXml" Target="../customXml/item1871.xml"/><Relationship Id="rId2508" Type="http://schemas.openxmlformats.org/officeDocument/2006/relationships/slide" Target="slides/slide16.xml"/><Relationship Id="rId1317" Type="http://schemas.openxmlformats.org/officeDocument/2006/relationships/customXml" Target="../customXml/item1317.xml"/><Relationship Id="rId1524" Type="http://schemas.openxmlformats.org/officeDocument/2006/relationships/customXml" Target="../customXml/item1524.xml"/><Relationship Id="rId1731" Type="http://schemas.openxmlformats.org/officeDocument/2006/relationships/customXml" Target="../customXml/item1731.xml"/><Relationship Id="rId1969" Type="http://schemas.openxmlformats.org/officeDocument/2006/relationships/customXml" Target="../customXml/item1969.xml"/><Relationship Id="rId23" Type="http://schemas.openxmlformats.org/officeDocument/2006/relationships/customXml" Target="../customXml/item23.xml"/><Relationship Id="rId1829" Type="http://schemas.openxmlformats.org/officeDocument/2006/relationships/customXml" Target="../customXml/item1829.xml"/><Relationship Id="rId2298" Type="http://schemas.openxmlformats.org/officeDocument/2006/relationships/customXml" Target="../customXml/item2298.xml"/><Relationship Id="rId172" Type="http://schemas.openxmlformats.org/officeDocument/2006/relationships/customXml" Target="../customXml/item172.xml"/><Relationship Id="rId477" Type="http://schemas.openxmlformats.org/officeDocument/2006/relationships/customXml" Target="../customXml/item477.xml"/><Relationship Id="rId684" Type="http://schemas.openxmlformats.org/officeDocument/2006/relationships/customXml" Target="../customXml/item684.xml"/><Relationship Id="rId2060" Type="http://schemas.openxmlformats.org/officeDocument/2006/relationships/customXml" Target="../customXml/item2060.xml"/><Relationship Id="rId2158" Type="http://schemas.openxmlformats.org/officeDocument/2006/relationships/customXml" Target="../customXml/item2158.xml"/><Relationship Id="rId2365" Type="http://schemas.openxmlformats.org/officeDocument/2006/relationships/customXml" Target="../customXml/item2365.xml"/><Relationship Id="rId337" Type="http://schemas.openxmlformats.org/officeDocument/2006/relationships/customXml" Target="../customXml/item337.xml"/><Relationship Id="rId891" Type="http://schemas.openxmlformats.org/officeDocument/2006/relationships/customXml" Target="../customXml/item891.xml"/><Relationship Id="rId989" Type="http://schemas.openxmlformats.org/officeDocument/2006/relationships/customXml" Target="../customXml/item989.xml"/><Relationship Id="rId2018" Type="http://schemas.openxmlformats.org/officeDocument/2006/relationships/customXml" Target="../customXml/item2018.xml"/><Relationship Id="rId544" Type="http://schemas.openxmlformats.org/officeDocument/2006/relationships/customXml" Target="../customXml/item544.xml"/><Relationship Id="rId751" Type="http://schemas.openxmlformats.org/officeDocument/2006/relationships/customXml" Target="../customXml/item751.xml"/><Relationship Id="rId849" Type="http://schemas.openxmlformats.org/officeDocument/2006/relationships/customXml" Target="../customXml/item849.xml"/><Relationship Id="rId1174" Type="http://schemas.openxmlformats.org/officeDocument/2006/relationships/customXml" Target="../customXml/item1174.xml"/><Relationship Id="rId1381" Type="http://schemas.openxmlformats.org/officeDocument/2006/relationships/customXml" Target="../customXml/item1381.xml"/><Relationship Id="rId1479" Type="http://schemas.openxmlformats.org/officeDocument/2006/relationships/customXml" Target="../customXml/item1479.xml"/><Relationship Id="rId1686" Type="http://schemas.openxmlformats.org/officeDocument/2006/relationships/customXml" Target="../customXml/item1686.xml"/><Relationship Id="rId2225" Type="http://schemas.openxmlformats.org/officeDocument/2006/relationships/customXml" Target="../customXml/item2225.xml"/><Relationship Id="rId2432" Type="http://schemas.openxmlformats.org/officeDocument/2006/relationships/customXml" Target="../customXml/item2432.xml"/><Relationship Id="rId404" Type="http://schemas.openxmlformats.org/officeDocument/2006/relationships/customXml" Target="../customXml/item404.xml"/><Relationship Id="rId611" Type="http://schemas.openxmlformats.org/officeDocument/2006/relationships/customXml" Target="../customXml/item611.xml"/><Relationship Id="rId1034" Type="http://schemas.openxmlformats.org/officeDocument/2006/relationships/customXml" Target="../customXml/item1034.xml"/><Relationship Id="rId1241" Type="http://schemas.openxmlformats.org/officeDocument/2006/relationships/customXml" Target="../customXml/item1241.xml"/><Relationship Id="rId1339" Type="http://schemas.openxmlformats.org/officeDocument/2006/relationships/customXml" Target="../customXml/item1339.xml"/><Relationship Id="rId1893" Type="http://schemas.openxmlformats.org/officeDocument/2006/relationships/customXml" Target="../customXml/item1893.xml"/><Relationship Id="rId709" Type="http://schemas.openxmlformats.org/officeDocument/2006/relationships/customXml" Target="../customXml/item709.xml"/><Relationship Id="rId916" Type="http://schemas.openxmlformats.org/officeDocument/2006/relationships/customXml" Target="../customXml/item916.xml"/><Relationship Id="rId1101" Type="http://schemas.openxmlformats.org/officeDocument/2006/relationships/customXml" Target="../customXml/item1101.xml"/><Relationship Id="rId1546" Type="http://schemas.openxmlformats.org/officeDocument/2006/relationships/customXml" Target="../customXml/item1546.xml"/><Relationship Id="rId1753" Type="http://schemas.openxmlformats.org/officeDocument/2006/relationships/customXml" Target="../customXml/item1753.xml"/><Relationship Id="rId1960" Type="http://schemas.openxmlformats.org/officeDocument/2006/relationships/customXml" Target="../customXml/item1960.xml"/><Relationship Id="rId45" Type="http://schemas.openxmlformats.org/officeDocument/2006/relationships/customXml" Target="../customXml/item45.xml"/><Relationship Id="rId1406" Type="http://schemas.openxmlformats.org/officeDocument/2006/relationships/customXml" Target="../customXml/item1406.xml"/><Relationship Id="rId1613" Type="http://schemas.openxmlformats.org/officeDocument/2006/relationships/customXml" Target="../customXml/item1613.xml"/><Relationship Id="rId1820" Type="http://schemas.openxmlformats.org/officeDocument/2006/relationships/customXml" Target="../customXml/item1820.xml"/><Relationship Id="rId194" Type="http://schemas.openxmlformats.org/officeDocument/2006/relationships/customXml" Target="../customXml/item194.xml"/><Relationship Id="rId1918" Type="http://schemas.openxmlformats.org/officeDocument/2006/relationships/customXml" Target="../customXml/item1918.xml"/><Relationship Id="rId2082" Type="http://schemas.openxmlformats.org/officeDocument/2006/relationships/customXml" Target="../customXml/item2082.xml"/><Relationship Id="rId261" Type="http://schemas.openxmlformats.org/officeDocument/2006/relationships/customXml" Target="../customXml/item261.xml"/><Relationship Id="rId499" Type="http://schemas.openxmlformats.org/officeDocument/2006/relationships/customXml" Target="../customXml/item499.xml"/><Relationship Id="rId2387" Type="http://schemas.openxmlformats.org/officeDocument/2006/relationships/customXml" Target="../customXml/item2387.xml"/><Relationship Id="rId359" Type="http://schemas.openxmlformats.org/officeDocument/2006/relationships/customXml" Target="../customXml/item359.xml"/><Relationship Id="rId566" Type="http://schemas.openxmlformats.org/officeDocument/2006/relationships/customXml" Target="../customXml/item566.xml"/><Relationship Id="rId773" Type="http://schemas.openxmlformats.org/officeDocument/2006/relationships/customXml" Target="../customXml/item773.xml"/><Relationship Id="rId1196" Type="http://schemas.openxmlformats.org/officeDocument/2006/relationships/customXml" Target="../customXml/item1196.xml"/><Relationship Id="rId2247" Type="http://schemas.openxmlformats.org/officeDocument/2006/relationships/customXml" Target="../customXml/item2247.xml"/><Relationship Id="rId2454" Type="http://schemas.openxmlformats.org/officeDocument/2006/relationships/customXml" Target="../customXml/item2454.xml"/><Relationship Id="rId121" Type="http://schemas.openxmlformats.org/officeDocument/2006/relationships/customXml" Target="../customXml/item121.xml"/><Relationship Id="rId219" Type="http://schemas.openxmlformats.org/officeDocument/2006/relationships/customXml" Target="../customXml/item219.xml"/><Relationship Id="rId426" Type="http://schemas.openxmlformats.org/officeDocument/2006/relationships/customXml" Target="../customXml/item426.xml"/><Relationship Id="rId633" Type="http://schemas.openxmlformats.org/officeDocument/2006/relationships/customXml" Target="../customXml/item633.xml"/><Relationship Id="rId980" Type="http://schemas.openxmlformats.org/officeDocument/2006/relationships/customXml" Target="../customXml/item980.xml"/><Relationship Id="rId1056" Type="http://schemas.openxmlformats.org/officeDocument/2006/relationships/customXml" Target="../customXml/item1056.xml"/><Relationship Id="rId1263" Type="http://schemas.openxmlformats.org/officeDocument/2006/relationships/customXml" Target="../customXml/item1263.xml"/><Relationship Id="rId2107" Type="http://schemas.openxmlformats.org/officeDocument/2006/relationships/customXml" Target="../customXml/item2107.xml"/><Relationship Id="rId2314" Type="http://schemas.openxmlformats.org/officeDocument/2006/relationships/customXml" Target="../customXml/item2314.xml"/><Relationship Id="rId840" Type="http://schemas.openxmlformats.org/officeDocument/2006/relationships/customXml" Target="../customXml/item840.xml"/><Relationship Id="rId938" Type="http://schemas.openxmlformats.org/officeDocument/2006/relationships/customXml" Target="../customXml/item938.xml"/><Relationship Id="rId1470" Type="http://schemas.openxmlformats.org/officeDocument/2006/relationships/customXml" Target="../customXml/item1470.xml"/><Relationship Id="rId1568" Type="http://schemas.openxmlformats.org/officeDocument/2006/relationships/customXml" Target="../customXml/item1568.xml"/><Relationship Id="rId1775" Type="http://schemas.openxmlformats.org/officeDocument/2006/relationships/customXml" Target="../customXml/item1775.xml"/><Relationship Id="rId2521" Type="http://schemas.openxmlformats.org/officeDocument/2006/relationships/slide" Target="slides/slide29.xml"/><Relationship Id="rId67" Type="http://schemas.openxmlformats.org/officeDocument/2006/relationships/customXml" Target="../customXml/item67.xml"/><Relationship Id="rId700" Type="http://schemas.openxmlformats.org/officeDocument/2006/relationships/customXml" Target="../customXml/item700.xml"/><Relationship Id="rId1123" Type="http://schemas.openxmlformats.org/officeDocument/2006/relationships/customXml" Target="../customXml/item1123.xml"/><Relationship Id="rId1330" Type="http://schemas.openxmlformats.org/officeDocument/2006/relationships/customXml" Target="../customXml/item1330.xml"/><Relationship Id="rId1428" Type="http://schemas.openxmlformats.org/officeDocument/2006/relationships/customXml" Target="../customXml/item1428.xml"/><Relationship Id="rId1635" Type="http://schemas.openxmlformats.org/officeDocument/2006/relationships/customXml" Target="../customXml/item1635.xml"/><Relationship Id="rId1982" Type="http://schemas.openxmlformats.org/officeDocument/2006/relationships/customXml" Target="../customXml/item1982.xml"/><Relationship Id="rId1842" Type="http://schemas.openxmlformats.org/officeDocument/2006/relationships/customXml" Target="../customXml/item1842.xml"/><Relationship Id="rId1702" Type="http://schemas.openxmlformats.org/officeDocument/2006/relationships/customXml" Target="../customXml/item1702.xml"/><Relationship Id="rId283" Type="http://schemas.openxmlformats.org/officeDocument/2006/relationships/customXml" Target="../customXml/item283.xml"/><Relationship Id="rId490" Type="http://schemas.openxmlformats.org/officeDocument/2006/relationships/customXml" Target="../customXml/item490.xml"/><Relationship Id="rId2171" Type="http://schemas.openxmlformats.org/officeDocument/2006/relationships/customXml" Target="../customXml/item2171.xml"/><Relationship Id="rId143" Type="http://schemas.openxmlformats.org/officeDocument/2006/relationships/customXml" Target="../customXml/item143.xml"/><Relationship Id="rId350" Type="http://schemas.openxmlformats.org/officeDocument/2006/relationships/customXml" Target="../customXml/item350.xml"/><Relationship Id="rId588" Type="http://schemas.openxmlformats.org/officeDocument/2006/relationships/customXml" Target="../customXml/item588.xml"/><Relationship Id="rId795" Type="http://schemas.openxmlformats.org/officeDocument/2006/relationships/customXml" Target="../customXml/item795.xml"/><Relationship Id="rId2031" Type="http://schemas.openxmlformats.org/officeDocument/2006/relationships/customXml" Target="../customXml/item2031.xml"/><Relationship Id="rId2269" Type="http://schemas.openxmlformats.org/officeDocument/2006/relationships/customXml" Target="../customXml/item2269.xml"/><Relationship Id="rId2476" Type="http://schemas.openxmlformats.org/officeDocument/2006/relationships/customXml" Target="../customXml/item2476.xml"/><Relationship Id="rId9" Type="http://schemas.openxmlformats.org/officeDocument/2006/relationships/customXml" Target="../customXml/item9.xml"/><Relationship Id="rId210" Type="http://schemas.openxmlformats.org/officeDocument/2006/relationships/customXml" Target="../customXml/item210.xml"/><Relationship Id="rId448" Type="http://schemas.openxmlformats.org/officeDocument/2006/relationships/customXml" Target="../customXml/item448.xml"/><Relationship Id="rId655" Type="http://schemas.openxmlformats.org/officeDocument/2006/relationships/customXml" Target="../customXml/item655.xml"/><Relationship Id="rId862" Type="http://schemas.openxmlformats.org/officeDocument/2006/relationships/customXml" Target="../customXml/item862.xml"/><Relationship Id="rId1078" Type="http://schemas.openxmlformats.org/officeDocument/2006/relationships/customXml" Target="../customXml/item1078.xml"/><Relationship Id="rId1285" Type="http://schemas.openxmlformats.org/officeDocument/2006/relationships/customXml" Target="../customXml/item1285.xml"/><Relationship Id="rId1492" Type="http://schemas.openxmlformats.org/officeDocument/2006/relationships/customXml" Target="../customXml/item1492.xml"/><Relationship Id="rId2129" Type="http://schemas.openxmlformats.org/officeDocument/2006/relationships/customXml" Target="../customXml/item2129.xml"/><Relationship Id="rId2336" Type="http://schemas.openxmlformats.org/officeDocument/2006/relationships/customXml" Target="../customXml/item2336.xml"/><Relationship Id="rId2543" Type="http://schemas.openxmlformats.org/officeDocument/2006/relationships/slide" Target="slides/slide51.xml"/><Relationship Id="rId308" Type="http://schemas.openxmlformats.org/officeDocument/2006/relationships/customXml" Target="../customXml/item308.xml"/><Relationship Id="rId515" Type="http://schemas.openxmlformats.org/officeDocument/2006/relationships/customXml" Target="../customXml/item515.xml"/><Relationship Id="rId722" Type="http://schemas.openxmlformats.org/officeDocument/2006/relationships/customXml" Target="../customXml/item722.xml"/><Relationship Id="rId1145" Type="http://schemas.openxmlformats.org/officeDocument/2006/relationships/customXml" Target="../customXml/item1145.xml"/><Relationship Id="rId1352" Type="http://schemas.openxmlformats.org/officeDocument/2006/relationships/customXml" Target="../customXml/item1352.xml"/><Relationship Id="rId1797" Type="http://schemas.openxmlformats.org/officeDocument/2006/relationships/customXml" Target="../customXml/item1797.xml"/><Relationship Id="rId2403" Type="http://schemas.openxmlformats.org/officeDocument/2006/relationships/customXml" Target="../customXml/item2403.xml"/><Relationship Id="rId89" Type="http://schemas.openxmlformats.org/officeDocument/2006/relationships/customXml" Target="../customXml/item89.xml"/><Relationship Id="rId1005" Type="http://schemas.openxmlformats.org/officeDocument/2006/relationships/customXml" Target="../customXml/item1005.xml"/><Relationship Id="rId1212" Type="http://schemas.openxmlformats.org/officeDocument/2006/relationships/customXml" Target="../customXml/item1212.xml"/><Relationship Id="rId1657" Type="http://schemas.openxmlformats.org/officeDocument/2006/relationships/customXml" Target="../customXml/item1657.xml"/><Relationship Id="rId1864" Type="http://schemas.openxmlformats.org/officeDocument/2006/relationships/customXml" Target="../customXml/item1864.xml"/><Relationship Id="rId1517" Type="http://schemas.openxmlformats.org/officeDocument/2006/relationships/customXml" Target="../customXml/item1517.xml"/><Relationship Id="rId1724" Type="http://schemas.openxmlformats.org/officeDocument/2006/relationships/customXml" Target="../customXml/item1724.xml"/><Relationship Id="rId16" Type="http://schemas.openxmlformats.org/officeDocument/2006/relationships/customXml" Target="../customXml/item16.xml"/><Relationship Id="rId1931" Type="http://schemas.openxmlformats.org/officeDocument/2006/relationships/customXml" Target="../customXml/item1931.xml"/><Relationship Id="rId2193" Type="http://schemas.openxmlformats.org/officeDocument/2006/relationships/customXml" Target="../customXml/item2193.xml"/><Relationship Id="rId2498" Type="http://schemas.openxmlformats.org/officeDocument/2006/relationships/slide" Target="slides/slide6.xml"/><Relationship Id="rId165" Type="http://schemas.openxmlformats.org/officeDocument/2006/relationships/customXml" Target="../customXml/item165.xml"/><Relationship Id="rId372" Type="http://schemas.openxmlformats.org/officeDocument/2006/relationships/customXml" Target="../customXml/item372.xml"/><Relationship Id="rId677" Type="http://schemas.openxmlformats.org/officeDocument/2006/relationships/customXml" Target="../customXml/item677.xml"/><Relationship Id="rId2053" Type="http://schemas.openxmlformats.org/officeDocument/2006/relationships/customXml" Target="../customXml/item2053.xml"/><Relationship Id="rId2260" Type="http://schemas.openxmlformats.org/officeDocument/2006/relationships/customXml" Target="../customXml/item2260.xml"/><Relationship Id="rId2358" Type="http://schemas.openxmlformats.org/officeDocument/2006/relationships/customXml" Target="../customXml/item2358.xml"/><Relationship Id="rId232" Type="http://schemas.openxmlformats.org/officeDocument/2006/relationships/customXml" Target="../customXml/item232.xml"/><Relationship Id="rId884" Type="http://schemas.openxmlformats.org/officeDocument/2006/relationships/customXml" Target="../customXml/item884.xml"/><Relationship Id="rId2120" Type="http://schemas.openxmlformats.org/officeDocument/2006/relationships/customXml" Target="../customXml/item2120.xml"/><Relationship Id="rId537" Type="http://schemas.openxmlformats.org/officeDocument/2006/relationships/customXml" Target="../customXml/item537.xml"/><Relationship Id="rId744" Type="http://schemas.openxmlformats.org/officeDocument/2006/relationships/customXml" Target="../customXml/item744.xml"/><Relationship Id="rId951" Type="http://schemas.openxmlformats.org/officeDocument/2006/relationships/customXml" Target="../customXml/item951.xml"/><Relationship Id="rId1167" Type="http://schemas.openxmlformats.org/officeDocument/2006/relationships/customXml" Target="../customXml/item1167.xml"/><Relationship Id="rId1374" Type="http://schemas.openxmlformats.org/officeDocument/2006/relationships/customXml" Target="../customXml/item1374.xml"/><Relationship Id="rId1581" Type="http://schemas.openxmlformats.org/officeDocument/2006/relationships/customXml" Target="../customXml/item1581.xml"/><Relationship Id="rId1679" Type="http://schemas.openxmlformats.org/officeDocument/2006/relationships/customXml" Target="../customXml/item1679.xml"/><Relationship Id="rId2218" Type="http://schemas.openxmlformats.org/officeDocument/2006/relationships/customXml" Target="../customXml/item2218.xml"/><Relationship Id="rId2425" Type="http://schemas.openxmlformats.org/officeDocument/2006/relationships/customXml" Target="../customXml/item2425.xml"/><Relationship Id="rId80" Type="http://schemas.openxmlformats.org/officeDocument/2006/relationships/customXml" Target="../customXml/item80.xml"/><Relationship Id="rId604" Type="http://schemas.openxmlformats.org/officeDocument/2006/relationships/customXml" Target="../customXml/item604.xml"/><Relationship Id="rId811" Type="http://schemas.openxmlformats.org/officeDocument/2006/relationships/customXml" Target="../customXml/item811.xml"/><Relationship Id="rId1027" Type="http://schemas.openxmlformats.org/officeDocument/2006/relationships/customXml" Target="../customXml/item1027.xml"/><Relationship Id="rId1234" Type="http://schemas.openxmlformats.org/officeDocument/2006/relationships/customXml" Target="../customXml/item1234.xml"/><Relationship Id="rId1441" Type="http://schemas.openxmlformats.org/officeDocument/2006/relationships/customXml" Target="../customXml/item1441.xml"/><Relationship Id="rId1886" Type="http://schemas.openxmlformats.org/officeDocument/2006/relationships/customXml" Target="../customXml/item1886.xml"/><Relationship Id="rId909" Type="http://schemas.openxmlformats.org/officeDocument/2006/relationships/customXml" Target="../customXml/item909.xml"/><Relationship Id="rId1301" Type="http://schemas.openxmlformats.org/officeDocument/2006/relationships/customXml" Target="../customXml/item1301.xml"/><Relationship Id="rId1539" Type="http://schemas.openxmlformats.org/officeDocument/2006/relationships/customXml" Target="../customXml/item1539.xml"/><Relationship Id="rId1746" Type="http://schemas.openxmlformats.org/officeDocument/2006/relationships/customXml" Target="../customXml/item1746.xml"/><Relationship Id="rId1953" Type="http://schemas.openxmlformats.org/officeDocument/2006/relationships/customXml" Target="../customXml/item1953.xml"/><Relationship Id="rId38" Type="http://schemas.openxmlformats.org/officeDocument/2006/relationships/customXml" Target="../customXml/item38.xml"/><Relationship Id="rId1606" Type="http://schemas.openxmlformats.org/officeDocument/2006/relationships/customXml" Target="../customXml/item1606.xml"/><Relationship Id="rId1813" Type="http://schemas.openxmlformats.org/officeDocument/2006/relationships/customXml" Target="../customXml/item1813.xml"/><Relationship Id="rId187" Type="http://schemas.openxmlformats.org/officeDocument/2006/relationships/customXml" Target="../customXml/item187.xml"/><Relationship Id="rId394" Type="http://schemas.openxmlformats.org/officeDocument/2006/relationships/customXml" Target="../customXml/item394.xml"/><Relationship Id="rId2075" Type="http://schemas.openxmlformats.org/officeDocument/2006/relationships/customXml" Target="../customXml/item2075.xml"/><Relationship Id="rId2282" Type="http://schemas.openxmlformats.org/officeDocument/2006/relationships/customXml" Target="../customXml/item2282.xml"/><Relationship Id="rId254" Type="http://schemas.openxmlformats.org/officeDocument/2006/relationships/customXml" Target="../customXml/item254.xml"/><Relationship Id="rId699" Type="http://schemas.openxmlformats.org/officeDocument/2006/relationships/customXml" Target="../customXml/item699.xml"/><Relationship Id="rId1091" Type="http://schemas.openxmlformats.org/officeDocument/2006/relationships/customXml" Target="../customXml/item1091.xml"/><Relationship Id="rId114" Type="http://schemas.openxmlformats.org/officeDocument/2006/relationships/customXml" Target="../customXml/item114.xml"/><Relationship Id="rId461" Type="http://schemas.openxmlformats.org/officeDocument/2006/relationships/customXml" Target="../customXml/item461.xml"/><Relationship Id="rId559" Type="http://schemas.openxmlformats.org/officeDocument/2006/relationships/customXml" Target="../customXml/item559.xml"/><Relationship Id="rId766" Type="http://schemas.openxmlformats.org/officeDocument/2006/relationships/customXml" Target="../customXml/item766.xml"/><Relationship Id="rId1189" Type="http://schemas.openxmlformats.org/officeDocument/2006/relationships/customXml" Target="../customXml/item1189.xml"/><Relationship Id="rId1396" Type="http://schemas.openxmlformats.org/officeDocument/2006/relationships/customXml" Target="../customXml/item1396.xml"/><Relationship Id="rId2142" Type="http://schemas.openxmlformats.org/officeDocument/2006/relationships/customXml" Target="../customXml/item2142.xml"/><Relationship Id="rId2447" Type="http://schemas.openxmlformats.org/officeDocument/2006/relationships/customXml" Target="../customXml/item2447.xml"/><Relationship Id="rId321" Type="http://schemas.openxmlformats.org/officeDocument/2006/relationships/customXml" Target="../customXml/item321.xml"/><Relationship Id="rId419" Type="http://schemas.openxmlformats.org/officeDocument/2006/relationships/customXml" Target="../customXml/item419.xml"/><Relationship Id="rId626" Type="http://schemas.openxmlformats.org/officeDocument/2006/relationships/customXml" Target="../customXml/item626.xml"/><Relationship Id="rId973" Type="http://schemas.openxmlformats.org/officeDocument/2006/relationships/customXml" Target="../customXml/item973.xml"/><Relationship Id="rId1049" Type="http://schemas.openxmlformats.org/officeDocument/2006/relationships/customXml" Target="../customXml/item1049.xml"/><Relationship Id="rId1256" Type="http://schemas.openxmlformats.org/officeDocument/2006/relationships/customXml" Target="../customXml/item1256.xml"/><Relationship Id="rId2002" Type="http://schemas.openxmlformats.org/officeDocument/2006/relationships/customXml" Target="../customXml/item2002.xml"/><Relationship Id="rId2307" Type="http://schemas.openxmlformats.org/officeDocument/2006/relationships/customXml" Target="../customXml/item2307.xml"/><Relationship Id="rId833" Type="http://schemas.openxmlformats.org/officeDocument/2006/relationships/customXml" Target="../customXml/item833.xml"/><Relationship Id="rId1116" Type="http://schemas.openxmlformats.org/officeDocument/2006/relationships/customXml" Target="../customXml/item1116.xml"/><Relationship Id="rId1463" Type="http://schemas.openxmlformats.org/officeDocument/2006/relationships/customXml" Target="../customXml/item1463.xml"/><Relationship Id="rId1670" Type="http://schemas.openxmlformats.org/officeDocument/2006/relationships/customXml" Target="../customXml/item1670.xml"/><Relationship Id="rId1768" Type="http://schemas.openxmlformats.org/officeDocument/2006/relationships/customXml" Target="../customXml/item1768.xml"/><Relationship Id="rId2514" Type="http://schemas.openxmlformats.org/officeDocument/2006/relationships/slide" Target="slides/slide22.xml"/><Relationship Id="rId900" Type="http://schemas.openxmlformats.org/officeDocument/2006/relationships/customXml" Target="../customXml/item900.xml"/><Relationship Id="rId1323" Type="http://schemas.openxmlformats.org/officeDocument/2006/relationships/customXml" Target="../customXml/item1323.xml"/><Relationship Id="rId1530" Type="http://schemas.openxmlformats.org/officeDocument/2006/relationships/customXml" Target="../customXml/item1530.xml"/><Relationship Id="rId1628" Type="http://schemas.openxmlformats.org/officeDocument/2006/relationships/customXml" Target="../customXml/item1628.xml"/><Relationship Id="rId1975" Type="http://schemas.openxmlformats.org/officeDocument/2006/relationships/customXml" Target="../customXml/item1975.xml"/><Relationship Id="rId1835" Type="http://schemas.openxmlformats.org/officeDocument/2006/relationships/customXml" Target="../customXml/item1835.xml"/><Relationship Id="rId1902" Type="http://schemas.openxmlformats.org/officeDocument/2006/relationships/customXml" Target="../customXml/item1902.xml"/><Relationship Id="rId2097" Type="http://schemas.openxmlformats.org/officeDocument/2006/relationships/customXml" Target="../customXml/item2097.xml"/><Relationship Id="rId276" Type="http://schemas.openxmlformats.org/officeDocument/2006/relationships/customXml" Target="../customXml/item276.xml"/><Relationship Id="rId483" Type="http://schemas.openxmlformats.org/officeDocument/2006/relationships/customXml" Target="../customXml/item483.xml"/><Relationship Id="rId690" Type="http://schemas.openxmlformats.org/officeDocument/2006/relationships/customXml" Target="../customXml/item690.xml"/><Relationship Id="rId2164" Type="http://schemas.openxmlformats.org/officeDocument/2006/relationships/customXml" Target="../customXml/item2164.xml"/><Relationship Id="rId2371" Type="http://schemas.openxmlformats.org/officeDocument/2006/relationships/customXml" Target="../customXml/item2371.xml"/><Relationship Id="rId136" Type="http://schemas.openxmlformats.org/officeDocument/2006/relationships/customXml" Target="../customXml/item136.xml"/><Relationship Id="rId343" Type="http://schemas.openxmlformats.org/officeDocument/2006/relationships/customXml" Target="../customXml/item343.xml"/><Relationship Id="rId550" Type="http://schemas.openxmlformats.org/officeDocument/2006/relationships/customXml" Target="../customXml/item550.xml"/><Relationship Id="rId788" Type="http://schemas.openxmlformats.org/officeDocument/2006/relationships/customXml" Target="../customXml/item788.xml"/><Relationship Id="rId995" Type="http://schemas.openxmlformats.org/officeDocument/2006/relationships/customXml" Target="../customXml/item995.xml"/><Relationship Id="rId1180" Type="http://schemas.openxmlformats.org/officeDocument/2006/relationships/customXml" Target="../customXml/item1180.xml"/><Relationship Id="rId2024" Type="http://schemas.openxmlformats.org/officeDocument/2006/relationships/customXml" Target="../customXml/item2024.xml"/><Relationship Id="rId2231" Type="http://schemas.openxmlformats.org/officeDocument/2006/relationships/customXml" Target="../customXml/item2231.xml"/><Relationship Id="rId2469" Type="http://schemas.openxmlformats.org/officeDocument/2006/relationships/customXml" Target="../customXml/item2469.xml"/><Relationship Id="rId203" Type="http://schemas.openxmlformats.org/officeDocument/2006/relationships/customXml" Target="../customXml/item203.xml"/><Relationship Id="rId648" Type="http://schemas.openxmlformats.org/officeDocument/2006/relationships/customXml" Target="../customXml/item648.xml"/><Relationship Id="rId855" Type="http://schemas.openxmlformats.org/officeDocument/2006/relationships/customXml" Target="../customXml/item855.xml"/><Relationship Id="rId1040" Type="http://schemas.openxmlformats.org/officeDocument/2006/relationships/customXml" Target="../customXml/item1040.xml"/><Relationship Id="rId1278" Type="http://schemas.openxmlformats.org/officeDocument/2006/relationships/customXml" Target="../customXml/item1278.xml"/><Relationship Id="rId1485" Type="http://schemas.openxmlformats.org/officeDocument/2006/relationships/customXml" Target="../customXml/item1485.xml"/><Relationship Id="rId1692" Type="http://schemas.openxmlformats.org/officeDocument/2006/relationships/customXml" Target="../customXml/item1692.xml"/><Relationship Id="rId2329" Type="http://schemas.openxmlformats.org/officeDocument/2006/relationships/customXml" Target="../customXml/item2329.xml"/><Relationship Id="rId2536" Type="http://schemas.openxmlformats.org/officeDocument/2006/relationships/slide" Target="slides/slide44.xml"/><Relationship Id="rId410" Type="http://schemas.openxmlformats.org/officeDocument/2006/relationships/customXml" Target="../customXml/item410.xml"/><Relationship Id="rId508" Type="http://schemas.openxmlformats.org/officeDocument/2006/relationships/customXml" Target="../customXml/item508.xml"/><Relationship Id="rId715" Type="http://schemas.openxmlformats.org/officeDocument/2006/relationships/customXml" Target="../customXml/item715.xml"/><Relationship Id="rId922" Type="http://schemas.openxmlformats.org/officeDocument/2006/relationships/customXml" Target="../customXml/item922.xml"/><Relationship Id="rId1138" Type="http://schemas.openxmlformats.org/officeDocument/2006/relationships/customXml" Target="../customXml/item1138.xml"/><Relationship Id="rId1345" Type="http://schemas.openxmlformats.org/officeDocument/2006/relationships/customXml" Target="../customXml/item1345.xml"/><Relationship Id="rId1552" Type="http://schemas.openxmlformats.org/officeDocument/2006/relationships/customXml" Target="../customXml/item1552.xml"/><Relationship Id="rId1997" Type="http://schemas.openxmlformats.org/officeDocument/2006/relationships/customXml" Target="../customXml/item1997.xml"/><Relationship Id="rId1205" Type="http://schemas.openxmlformats.org/officeDocument/2006/relationships/customXml" Target="../customXml/item1205.xml"/><Relationship Id="rId1857" Type="http://schemas.openxmlformats.org/officeDocument/2006/relationships/customXml" Target="../customXml/item1857.xml"/><Relationship Id="rId51" Type="http://schemas.openxmlformats.org/officeDocument/2006/relationships/customXml" Target="../customXml/item51.xml"/><Relationship Id="rId1412" Type="http://schemas.openxmlformats.org/officeDocument/2006/relationships/customXml" Target="../customXml/item1412.xml"/><Relationship Id="rId1717" Type="http://schemas.openxmlformats.org/officeDocument/2006/relationships/customXml" Target="../customXml/item1717.xml"/><Relationship Id="rId1924" Type="http://schemas.openxmlformats.org/officeDocument/2006/relationships/customXml" Target="../customXml/item1924.xml"/><Relationship Id="rId298" Type="http://schemas.openxmlformats.org/officeDocument/2006/relationships/customXml" Target="../customXml/item298.xml"/><Relationship Id="rId158" Type="http://schemas.openxmlformats.org/officeDocument/2006/relationships/customXml" Target="../customXml/item158.xml"/><Relationship Id="rId2186" Type="http://schemas.openxmlformats.org/officeDocument/2006/relationships/customXml" Target="../customXml/item2186.xml"/><Relationship Id="rId2393" Type="http://schemas.openxmlformats.org/officeDocument/2006/relationships/customXml" Target="../customXml/item2393.xml"/><Relationship Id="rId365" Type="http://schemas.openxmlformats.org/officeDocument/2006/relationships/customXml" Target="../customXml/item365.xml"/><Relationship Id="rId572" Type="http://schemas.openxmlformats.org/officeDocument/2006/relationships/customXml" Target="../customXml/item572.xml"/><Relationship Id="rId2046" Type="http://schemas.openxmlformats.org/officeDocument/2006/relationships/customXml" Target="../customXml/item2046.xml"/><Relationship Id="rId2253" Type="http://schemas.openxmlformats.org/officeDocument/2006/relationships/customXml" Target="../customXml/item2253.xml"/><Relationship Id="rId2460" Type="http://schemas.openxmlformats.org/officeDocument/2006/relationships/customXml" Target="../customXml/item2460.xml"/><Relationship Id="rId225" Type="http://schemas.openxmlformats.org/officeDocument/2006/relationships/customXml" Target="../customXml/item225.xml"/><Relationship Id="rId432" Type="http://schemas.openxmlformats.org/officeDocument/2006/relationships/customXml" Target="../customXml/item432.xml"/><Relationship Id="rId877" Type="http://schemas.openxmlformats.org/officeDocument/2006/relationships/customXml" Target="../customXml/item877.xml"/><Relationship Id="rId1062" Type="http://schemas.openxmlformats.org/officeDocument/2006/relationships/customXml" Target="../customXml/item1062.xml"/><Relationship Id="rId2113" Type="http://schemas.openxmlformats.org/officeDocument/2006/relationships/customXml" Target="../customXml/item2113.xml"/><Relationship Id="rId2320" Type="http://schemas.openxmlformats.org/officeDocument/2006/relationships/customXml" Target="../customXml/item2320.xml"/><Relationship Id="rId737" Type="http://schemas.openxmlformats.org/officeDocument/2006/relationships/customXml" Target="../customXml/item737.xml"/><Relationship Id="rId944" Type="http://schemas.openxmlformats.org/officeDocument/2006/relationships/customXml" Target="../customXml/item944.xml"/><Relationship Id="rId1367" Type="http://schemas.openxmlformats.org/officeDocument/2006/relationships/customXml" Target="../customXml/item1367.xml"/><Relationship Id="rId1574" Type="http://schemas.openxmlformats.org/officeDocument/2006/relationships/customXml" Target="../customXml/item1574.xml"/><Relationship Id="rId1781" Type="http://schemas.openxmlformats.org/officeDocument/2006/relationships/customXml" Target="../customXml/item1781.xml"/><Relationship Id="rId2418" Type="http://schemas.openxmlformats.org/officeDocument/2006/relationships/customXml" Target="../customXml/item2418.xml"/><Relationship Id="rId73" Type="http://schemas.openxmlformats.org/officeDocument/2006/relationships/customXml" Target="../customXml/item73.xml"/><Relationship Id="rId804" Type="http://schemas.openxmlformats.org/officeDocument/2006/relationships/customXml" Target="../customXml/item804.xml"/><Relationship Id="rId1227" Type="http://schemas.openxmlformats.org/officeDocument/2006/relationships/customXml" Target="../customXml/item1227.xml"/><Relationship Id="rId1434" Type="http://schemas.openxmlformats.org/officeDocument/2006/relationships/customXml" Target="../customXml/item1434.xml"/><Relationship Id="rId1641" Type="http://schemas.openxmlformats.org/officeDocument/2006/relationships/customXml" Target="../customXml/item1641.xml"/><Relationship Id="rId1879" Type="http://schemas.openxmlformats.org/officeDocument/2006/relationships/customXml" Target="../customXml/item1879.xml"/><Relationship Id="rId1501" Type="http://schemas.openxmlformats.org/officeDocument/2006/relationships/customXml" Target="../customXml/item1501.xml"/><Relationship Id="rId1739" Type="http://schemas.openxmlformats.org/officeDocument/2006/relationships/customXml" Target="../customXml/item1739.xml"/><Relationship Id="rId1946" Type="http://schemas.openxmlformats.org/officeDocument/2006/relationships/customXml" Target="../customXml/item1946.xml"/><Relationship Id="rId1806" Type="http://schemas.openxmlformats.org/officeDocument/2006/relationships/customXml" Target="../customXml/item1806.xml"/><Relationship Id="rId387" Type="http://schemas.openxmlformats.org/officeDocument/2006/relationships/customXml" Target="../customXml/item387.xml"/><Relationship Id="rId594" Type="http://schemas.openxmlformats.org/officeDocument/2006/relationships/customXml" Target="../customXml/item594.xml"/><Relationship Id="rId2068" Type="http://schemas.openxmlformats.org/officeDocument/2006/relationships/customXml" Target="../customXml/item2068.xml"/><Relationship Id="rId2275" Type="http://schemas.openxmlformats.org/officeDocument/2006/relationships/customXml" Target="../customXml/item2275.xml"/><Relationship Id="rId247" Type="http://schemas.openxmlformats.org/officeDocument/2006/relationships/customXml" Target="../customXml/item247.xml"/><Relationship Id="rId899" Type="http://schemas.openxmlformats.org/officeDocument/2006/relationships/customXml" Target="../customXml/item899.xml"/><Relationship Id="rId1084" Type="http://schemas.openxmlformats.org/officeDocument/2006/relationships/customXml" Target="../customXml/item1084.xml"/><Relationship Id="rId2482" Type="http://schemas.openxmlformats.org/officeDocument/2006/relationships/customXml" Target="../customXml/item2482.xml"/><Relationship Id="rId107" Type="http://schemas.openxmlformats.org/officeDocument/2006/relationships/customXml" Target="../customXml/item107.xml"/><Relationship Id="rId454" Type="http://schemas.openxmlformats.org/officeDocument/2006/relationships/customXml" Target="../customXml/item454.xml"/><Relationship Id="rId661" Type="http://schemas.openxmlformats.org/officeDocument/2006/relationships/customXml" Target="../customXml/item661.xml"/><Relationship Id="rId759" Type="http://schemas.openxmlformats.org/officeDocument/2006/relationships/customXml" Target="../customXml/item759.xml"/><Relationship Id="rId966" Type="http://schemas.openxmlformats.org/officeDocument/2006/relationships/customXml" Target="../customXml/item966.xml"/><Relationship Id="rId1291" Type="http://schemas.openxmlformats.org/officeDocument/2006/relationships/customXml" Target="../customXml/item1291.xml"/><Relationship Id="rId1389" Type="http://schemas.openxmlformats.org/officeDocument/2006/relationships/customXml" Target="../customXml/item1389.xml"/><Relationship Id="rId1596" Type="http://schemas.openxmlformats.org/officeDocument/2006/relationships/customXml" Target="../customXml/item1596.xml"/><Relationship Id="rId2135" Type="http://schemas.openxmlformats.org/officeDocument/2006/relationships/customXml" Target="../customXml/item2135.xml"/><Relationship Id="rId2342" Type="http://schemas.openxmlformats.org/officeDocument/2006/relationships/customXml" Target="../customXml/item2342.xml"/><Relationship Id="rId314" Type="http://schemas.openxmlformats.org/officeDocument/2006/relationships/customXml" Target="../customXml/item314.xml"/><Relationship Id="rId521" Type="http://schemas.openxmlformats.org/officeDocument/2006/relationships/customXml" Target="../customXml/item521.xml"/><Relationship Id="rId619" Type="http://schemas.openxmlformats.org/officeDocument/2006/relationships/customXml" Target="../customXml/item619.xml"/><Relationship Id="rId1151" Type="http://schemas.openxmlformats.org/officeDocument/2006/relationships/customXml" Target="../customXml/item1151.xml"/><Relationship Id="rId1249" Type="http://schemas.openxmlformats.org/officeDocument/2006/relationships/customXml" Target="../customXml/item1249.xml"/><Relationship Id="rId2202" Type="http://schemas.openxmlformats.org/officeDocument/2006/relationships/customXml" Target="../customXml/item2202.xml"/><Relationship Id="rId95" Type="http://schemas.openxmlformats.org/officeDocument/2006/relationships/customXml" Target="../customXml/item95.xml"/><Relationship Id="rId826" Type="http://schemas.openxmlformats.org/officeDocument/2006/relationships/customXml" Target="../customXml/item826.xml"/><Relationship Id="rId1011" Type="http://schemas.openxmlformats.org/officeDocument/2006/relationships/customXml" Target="../customXml/item1011.xml"/><Relationship Id="rId1109" Type="http://schemas.openxmlformats.org/officeDocument/2006/relationships/customXml" Target="../customXml/item1109.xml"/><Relationship Id="rId1456" Type="http://schemas.openxmlformats.org/officeDocument/2006/relationships/customXml" Target="../customXml/item1456.xml"/><Relationship Id="rId1663" Type="http://schemas.openxmlformats.org/officeDocument/2006/relationships/customXml" Target="../customXml/item1663.xml"/><Relationship Id="rId1870" Type="http://schemas.openxmlformats.org/officeDocument/2006/relationships/customXml" Target="../customXml/item1870.xml"/><Relationship Id="rId1968" Type="http://schemas.openxmlformats.org/officeDocument/2006/relationships/customXml" Target="../customXml/item1968.xml"/><Relationship Id="rId2507" Type="http://schemas.openxmlformats.org/officeDocument/2006/relationships/slide" Target="slides/slide15.xml"/><Relationship Id="rId1316" Type="http://schemas.openxmlformats.org/officeDocument/2006/relationships/customXml" Target="../customXml/item1316.xml"/><Relationship Id="rId1523" Type="http://schemas.openxmlformats.org/officeDocument/2006/relationships/customXml" Target="../customXml/item1523.xml"/><Relationship Id="rId1730" Type="http://schemas.openxmlformats.org/officeDocument/2006/relationships/customXml" Target="../customXml/item1730.xml"/><Relationship Id="rId22" Type="http://schemas.openxmlformats.org/officeDocument/2006/relationships/customXml" Target="../customXml/item22.xml"/><Relationship Id="rId1828" Type="http://schemas.openxmlformats.org/officeDocument/2006/relationships/customXml" Target="../customXml/item1828.xml"/><Relationship Id="rId171" Type="http://schemas.openxmlformats.org/officeDocument/2006/relationships/customXml" Target="../customXml/item171.xml"/><Relationship Id="rId2297" Type="http://schemas.openxmlformats.org/officeDocument/2006/relationships/customXml" Target="../customXml/item2297.xml"/><Relationship Id="rId269" Type="http://schemas.openxmlformats.org/officeDocument/2006/relationships/customXml" Target="../customXml/item269.xml"/><Relationship Id="rId476" Type="http://schemas.openxmlformats.org/officeDocument/2006/relationships/customXml" Target="../customXml/item476.xml"/><Relationship Id="rId683" Type="http://schemas.openxmlformats.org/officeDocument/2006/relationships/customXml" Target="../customXml/item683.xml"/><Relationship Id="rId890" Type="http://schemas.openxmlformats.org/officeDocument/2006/relationships/customXml" Target="../customXml/item890.xml"/><Relationship Id="rId2157" Type="http://schemas.openxmlformats.org/officeDocument/2006/relationships/customXml" Target="../customXml/item2157.xml"/><Relationship Id="rId2364" Type="http://schemas.openxmlformats.org/officeDocument/2006/relationships/customXml" Target="../customXml/item2364.xml"/><Relationship Id="rId129" Type="http://schemas.openxmlformats.org/officeDocument/2006/relationships/customXml" Target="../customXml/item129.xml"/><Relationship Id="rId336" Type="http://schemas.openxmlformats.org/officeDocument/2006/relationships/customXml" Target="../customXml/item336.xml"/><Relationship Id="rId543" Type="http://schemas.openxmlformats.org/officeDocument/2006/relationships/customXml" Target="../customXml/item543.xml"/><Relationship Id="rId988" Type="http://schemas.openxmlformats.org/officeDocument/2006/relationships/customXml" Target="../customXml/item988.xml"/><Relationship Id="rId1173" Type="http://schemas.openxmlformats.org/officeDocument/2006/relationships/customXml" Target="../customXml/item1173.xml"/><Relationship Id="rId1380" Type="http://schemas.openxmlformats.org/officeDocument/2006/relationships/customXml" Target="../customXml/item1380.xml"/><Relationship Id="rId2017" Type="http://schemas.openxmlformats.org/officeDocument/2006/relationships/customXml" Target="../customXml/item2017.xml"/><Relationship Id="rId2224" Type="http://schemas.openxmlformats.org/officeDocument/2006/relationships/customXml" Target="../customXml/item2224.xml"/><Relationship Id="rId403" Type="http://schemas.openxmlformats.org/officeDocument/2006/relationships/customXml" Target="../customXml/item403.xml"/><Relationship Id="rId750" Type="http://schemas.openxmlformats.org/officeDocument/2006/relationships/customXml" Target="../customXml/item750.xml"/><Relationship Id="rId848" Type="http://schemas.openxmlformats.org/officeDocument/2006/relationships/customXml" Target="../customXml/item848.xml"/><Relationship Id="rId1033" Type="http://schemas.openxmlformats.org/officeDocument/2006/relationships/customXml" Target="../customXml/item1033.xml"/><Relationship Id="rId1478" Type="http://schemas.openxmlformats.org/officeDocument/2006/relationships/customXml" Target="../customXml/item1478.xml"/><Relationship Id="rId1685" Type="http://schemas.openxmlformats.org/officeDocument/2006/relationships/customXml" Target="../customXml/item1685.xml"/><Relationship Id="rId1892" Type="http://schemas.openxmlformats.org/officeDocument/2006/relationships/customXml" Target="../customXml/item1892.xml"/><Relationship Id="rId2431" Type="http://schemas.openxmlformats.org/officeDocument/2006/relationships/customXml" Target="../customXml/item2431.xml"/><Relationship Id="rId2529" Type="http://schemas.openxmlformats.org/officeDocument/2006/relationships/slide" Target="slides/slide37.xml"/><Relationship Id="rId610" Type="http://schemas.openxmlformats.org/officeDocument/2006/relationships/customXml" Target="../customXml/item610.xml"/><Relationship Id="rId708" Type="http://schemas.openxmlformats.org/officeDocument/2006/relationships/customXml" Target="../customXml/item708.xml"/><Relationship Id="rId915" Type="http://schemas.openxmlformats.org/officeDocument/2006/relationships/customXml" Target="../customXml/item915.xml"/><Relationship Id="rId1240" Type="http://schemas.openxmlformats.org/officeDocument/2006/relationships/customXml" Target="../customXml/item1240.xml"/><Relationship Id="rId1338" Type="http://schemas.openxmlformats.org/officeDocument/2006/relationships/customXml" Target="../customXml/item1338.xml"/><Relationship Id="rId1545" Type="http://schemas.openxmlformats.org/officeDocument/2006/relationships/customXml" Target="../customXml/item1545.xml"/><Relationship Id="rId1100" Type="http://schemas.openxmlformats.org/officeDocument/2006/relationships/customXml" Target="../customXml/item1100.xml"/><Relationship Id="rId1405" Type="http://schemas.openxmlformats.org/officeDocument/2006/relationships/customXml" Target="../customXml/item1405.xml"/><Relationship Id="rId1752" Type="http://schemas.openxmlformats.org/officeDocument/2006/relationships/customXml" Target="../customXml/item1752.xml"/><Relationship Id="rId44" Type="http://schemas.openxmlformats.org/officeDocument/2006/relationships/customXml" Target="../customXml/item44.xml"/><Relationship Id="rId1612" Type="http://schemas.openxmlformats.org/officeDocument/2006/relationships/customXml" Target="../customXml/item1612.xml"/><Relationship Id="rId1917" Type="http://schemas.openxmlformats.org/officeDocument/2006/relationships/customXml" Target="../customXml/item1917.xml"/><Relationship Id="rId193" Type="http://schemas.openxmlformats.org/officeDocument/2006/relationships/customXml" Target="../customXml/item193.xml"/><Relationship Id="rId498" Type="http://schemas.openxmlformats.org/officeDocument/2006/relationships/customXml" Target="../customXml/item498.xml"/><Relationship Id="rId2081" Type="http://schemas.openxmlformats.org/officeDocument/2006/relationships/customXml" Target="../customXml/item2081.xml"/><Relationship Id="rId2179" Type="http://schemas.openxmlformats.org/officeDocument/2006/relationships/customXml" Target="../customXml/item2179.xml"/><Relationship Id="rId260" Type="http://schemas.openxmlformats.org/officeDocument/2006/relationships/customXml" Target="../customXml/item260.xml"/><Relationship Id="rId2386" Type="http://schemas.openxmlformats.org/officeDocument/2006/relationships/customXml" Target="../customXml/item2386.xml"/><Relationship Id="rId120" Type="http://schemas.openxmlformats.org/officeDocument/2006/relationships/customXml" Target="../customXml/item120.xml"/><Relationship Id="rId358" Type="http://schemas.openxmlformats.org/officeDocument/2006/relationships/customXml" Target="../customXml/item358.xml"/><Relationship Id="rId565" Type="http://schemas.openxmlformats.org/officeDocument/2006/relationships/customXml" Target="../customXml/item565.xml"/><Relationship Id="rId772" Type="http://schemas.openxmlformats.org/officeDocument/2006/relationships/customXml" Target="../customXml/item772.xml"/><Relationship Id="rId1195" Type="http://schemas.openxmlformats.org/officeDocument/2006/relationships/customXml" Target="../customXml/item1195.xml"/><Relationship Id="rId2039" Type="http://schemas.openxmlformats.org/officeDocument/2006/relationships/customXml" Target="../customXml/item2039.xml"/><Relationship Id="rId2246" Type="http://schemas.openxmlformats.org/officeDocument/2006/relationships/customXml" Target="../customXml/item2246.xml"/><Relationship Id="rId2453" Type="http://schemas.openxmlformats.org/officeDocument/2006/relationships/customXml" Target="../customXml/item2453.xml"/><Relationship Id="rId218" Type="http://schemas.openxmlformats.org/officeDocument/2006/relationships/customXml" Target="../customXml/item218.xml"/><Relationship Id="rId425" Type="http://schemas.openxmlformats.org/officeDocument/2006/relationships/customXml" Target="../customXml/item425.xml"/><Relationship Id="rId632" Type="http://schemas.openxmlformats.org/officeDocument/2006/relationships/customXml" Target="../customXml/item632.xml"/><Relationship Id="rId1055" Type="http://schemas.openxmlformats.org/officeDocument/2006/relationships/customXml" Target="../customXml/item1055.xml"/><Relationship Id="rId1262" Type="http://schemas.openxmlformats.org/officeDocument/2006/relationships/customXml" Target="../customXml/item1262.xml"/><Relationship Id="rId2106" Type="http://schemas.openxmlformats.org/officeDocument/2006/relationships/customXml" Target="../customXml/item2106.xml"/><Relationship Id="rId2313" Type="http://schemas.openxmlformats.org/officeDocument/2006/relationships/customXml" Target="../customXml/item2313.xml"/><Relationship Id="rId2520" Type="http://schemas.openxmlformats.org/officeDocument/2006/relationships/slide" Target="slides/slide28.xml"/><Relationship Id="rId937" Type="http://schemas.openxmlformats.org/officeDocument/2006/relationships/customXml" Target="../customXml/item937.xml"/><Relationship Id="rId1122" Type="http://schemas.openxmlformats.org/officeDocument/2006/relationships/customXml" Target="../customXml/item1122.xml"/><Relationship Id="rId1567" Type="http://schemas.openxmlformats.org/officeDocument/2006/relationships/customXml" Target="../customXml/item1567.xml"/><Relationship Id="rId1774" Type="http://schemas.openxmlformats.org/officeDocument/2006/relationships/customXml" Target="../customXml/item1774.xml"/><Relationship Id="rId1981" Type="http://schemas.openxmlformats.org/officeDocument/2006/relationships/customXml" Target="../customXml/item1981.xml"/><Relationship Id="rId66" Type="http://schemas.openxmlformats.org/officeDocument/2006/relationships/customXml" Target="../customXml/item66.xml"/><Relationship Id="rId1427" Type="http://schemas.openxmlformats.org/officeDocument/2006/relationships/customXml" Target="../customXml/item1427.xml"/><Relationship Id="rId1634" Type="http://schemas.openxmlformats.org/officeDocument/2006/relationships/customXml" Target="../customXml/item1634.xml"/><Relationship Id="rId1841" Type="http://schemas.openxmlformats.org/officeDocument/2006/relationships/customXml" Target="../customXml/item1841.xml"/><Relationship Id="rId1939" Type="http://schemas.openxmlformats.org/officeDocument/2006/relationships/customXml" Target="../customXml/item1939.xml"/><Relationship Id="rId1701" Type="http://schemas.openxmlformats.org/officeDocument/2006/relationships/customXml" Target="../customXml/item1701.xml"/><Relationship Id="rId282" Type="http://schemas.openxmlformats.org/officeDocument/2006/relationships/customXml" Target="../customXml/item282.xml"/><Relationship Id="rId587" Type="http://schemas.openxmlformats.org/officeDocument/2006/relationships/customXml" Target="../customXml/item587.xml"/><Relationship Id="rId2170" Type="http://schemas.openxmlformats.org/officeDocument/2006/relationships/customXml" Target="../customXml/item2170.xml"/><Relationship Id="rId2268" Type="http://schemas.openxmlformats.org/officeDocument/2006/relationships/customXml" Target="../customXml/item2268.xml"/><Relationship Id="rId8" Type="http://schemas.openxmlformats.org/officeDocument/2006/relationships/customXml" Target="../customXml/item8.xml"/><Relationship Id="rId142" Type="http://schemas.openxmlformats.org/officeDocument/2006/relationships/customXml" Target="../customXml/item142.xml"/><Relationship Id="rId447" Type="http://schemas.openxmlformats.org/officeDocument/2006/relationships/customXml" Target="../customXml/item447.xml"/><Relationship Id="rId794" Type="http://schemas.openxmlformats.org/officeDocument/2006/relationships/customXml" Target="../customXml/item794.xml"/><Relationship Id="rId1077" Type="http://schemas.openxmlformats.org/officeDocument/2006/relationships/customXml" Target="../customXml/item1077.xml"/><Relationship Id="rId2030" Type="http://schemas.openxmlformats.org/officeDocument/2006/relationships/customXml" Target="../customXml/item2030.xml"/><Relationship Id="rId2128" Type="http://schemas.openxmlformats.org/officeDocument/2006/relationships/customXml" Target="../customXml/item2128.xml"/><Relationship Id="rId2475" Type="http://schemas.openxmlformats.org/officeDocument/2006/relationships/customXml" Target="../customXml/item2475.xml"/><Relationship Id="rId654" Type="http://schemas.openxmlformats.org/officeDocument/2006/relationships/customXml" Target="../customXml/item654.xml"/><Relationship Id="rId861" Type="http://schemas.openxmlformats.org/officeDocument/2006/relationships/customXml" Target="../customXml/item861.xml"/><Relationship Id="rId959" Type="http://schemas.openxmlformats.org/officeDocument/2006/relationships/customXml" Target="../customXml/item959.xml"/><Relationship Id="rId1284" Type="http://schemas.openxmlformats.org/officeDocument/2006/relationships/customXml" Target="../customXml/item1284.xml"/><Relationship Id="rId1491" Type="http://schemas.openxmlformats.org/officeDocument/2006/relationships/customXml" Target="../customXml/item1491.xml"/><Relationship Id="rId1589" Type="http://schemas.openxmlformats.org/officeDocument/2006/relationships/customXml" Target="../customXml/item1589.xml"/><Relationship Id="rId2335" Type="http://schemas.openxmlformats.org/officeDocument/2006/relationships/customXml" Target="../customXml/item2335.xml"/><Relationship Id="rId2542" Type="http://schemas.openxmlformats.org/officeDocument/2006/relationships/slide" Target="slides/slide50.xml"/><Relationship Id="rId307" Type="http://schemas.openxmlformats.org/officeDocument/2006/relationships/customXml" Target="../customXml/item307.xml"/><Relationship Id="rId514" Type="http://schemas.openxmlformats.org/officeDocument/2006/relationships/customXml" Target="../customXml/item514.xml"/><Relationship Id="rId721" Type="http://schemas.openxmlformats.org/officeDocument/2006/relationships/customXml" Target="../customXml/item721.xml"/><Relationship Id="rId1144" Type="http://schemas.openxmlformats.org/officeDocument/2006/relationships/customXml" Target="../customXml/item1144.xml"/><Relationship Id="rId1351" Type="http://schemas.openxmlformats.org/officeDocument/2006/relationships/customXml" Target="../customXml/item1351.xml"/><Relationship Id="rId1449" Type="http://schemas.openxmlformats.org/officeDocument/2006/relationships/customXml" Target="../customXml/item1449.xml"/><Relationship Id="rId1796" Type="http://schemas.openxmlformats.org/officeDocument/2006/relationships/customXml" Target="../customXml/item1796.xml"/><Relationship Id="rId2402" Type="http://schemas.openxmlformats.org/officeDocument/2006/relationships/customXml" Target="../customXml/item2402.xml"/><Relationship Id="rId88" Type="http://schemas.openxmlformats.org/officeDocument/2006/relationships/customXml" Target="../customXml/item88.xml"/><Relationship Id="rId819" Type="http://schemas.openxmlformats.org/officeDocument/2006/relationships/customXml" Target="../customXml/item819.xml"/><Relationship Id="rId1004" Type="http://schemas.openxmlformats.org/officeDocument/2006/relationships/customXml" Target="../customXml/item1004.xml"/><Relationship Id="rId1211" Type="http://schemas.openxmlformats.org/officeDocument/2006/relationships/customXml" Target="../customXml/item1211.xml"/><Relationship Id="rId1656" Type="http://schemas.openxmlformats.org/officeDocument/2006/relationships/customXml" Target="../customXml/item1656.xml"/><Relationship Id="rId1863" Type="http://schemas.openxmlformats.org/officeDocument/2006/relationships/customXml" Target="../customXml/item1863.xml"/><Relationship Id="rId1309" Type="http://schemas.openxmlformats.org/officeDocument/2006/relationships/customXml" Target="../customXml/item1309.xml"/><Relationship Id="rId1516" Type="http://schemas.openxmlformats.org/officeDocument/2006/relationships/customXml" Target="../customXml/item1516.xml"/><Relationship Id="rId1723" Type="http://schemas.openxmlformats.org/officeDocument/2006/relationships/customXml" Target="../customXml/item1723.xml"/><Relationship Id="rId1930" Type="http://schemas.openxmlformats.org/officeDocument/2006/relationships/customXml" Target="../customXml/item1930.xml"/><Relationship Id="rId15" Type="http://schemas.openxmlformats.org/officeDocument/2006/relationships/customXml" Target="../customXml/item15.xml"/><Relationship Id="rId2192" Type="http://schemas.openxmlformats.org/officeDocument/2006/relationships/customXml" Target="../customXml/item2192.xml"/><Relationship Id="rId164" Type="http://schemas.openxmlformats.org/officeDocument/2006/relationships/customXml" Target="../customXml/item164.xml"/><Relationship Id="rId371" Type="http://schemas.openxmlformats.org/officeDocument/2006/relationships/customXml" Target="../customXml/item371.xml"/><Relationship Id="rId2052" Type="http://schemas.openxmlformats.org/officeDocument/2006/relationships/customXml" Target="../customXml/item2052.xml"/><Relationship Id="rId2497" Type="http://schemas.openxmlformats.org/officeDocument/2006/relationships/slide" Target="slides/slide5.xml"/><Relationship Id="rId469" Type="http://schemas.openxmlformats.org/officeDocument/2006/relationships/customXml" Target="../customXml/item469.xml"/><Relationship Id="rId676" Type="http://schemas.openxmlformats.org/officeDocument/2006/relationships/customXml" Target="../customXml/item676.xml"/><Relationship Id="rId883" Type="http://schemas.openxmlformats.org/officeDocument/2006/relationships/customXml" Target="../customXml/item883.xml"/><Relationship Id="rId1099" Type="http://schemas.openxmlformats.org/officeDocument/2006/relationships/customXml" Target="../customXml/item1099.xml"/><Relationship Id="rId2357" Type="http://schemas.openxmlformats.org/officeDocument/2006/relationships/customXml" Target="../customXml/item2357.xml"/><Relationship Id="rId231" Type="http://schemas.openxmlformats.org/officeDocument/2006/relationships/customXml" Target="../customXml/item231.xml"/><Relationship Id="rId329" Type="http://schemas.openxmlformats.org/officeDocument/2006/relationships/customXml" Target="../customXml/item329.xml"/><Relationship Id="rId536" Type="http://schemas.openxmlformats.org/officeDocument/2006/relationships/customXml" Target="../customXml/item536.xml"/><Relationship Id="rId1166" Type="http://schemas.openxmlformats.org/officeDocument/2006/relationships/customXml" Target="../customXml/item1166.xml"/><Relationship Id="rId1373" Type="http://schemas.openxmlformats.org/officeDocument/2006/relationships/customXml" Target="../customXml/item1373.xml"/><Relationship Id="rId2217" Type="http://schemas.openxmlformats.org/officeDocument/2006/relationships/customXml" Target="../customXml/item2217.xml"/><Relationship Id="rId743" Type="http://schemas.openxmlformats.org/officeDocument/2006/relationships/customXml" Target="../customXml/item743.xml"/><Relationship Id="rId950" Type="http://schemas.openxmlformats.org/officeDocument/2006/relationships/customXml" Target="../customXml/item950.xml"/><Relationship Id="rId1026" Type="http://schemas.openxmlformats.org/officeDocument/2006/relationships/customXml" Target="../customXml/item1026.xml"/><Relationship Id="rId1580" Type="http://schemas.openxmlformats.org/officeDocument/2006/relationships/customXml" Target="../customXml/item1580.xml"/><Relationship Id="rId1678" Type="http://schemas.openxmlformats.org/officeDocument/2006/relationships/customXml" Target="../customXml/item1678.xml"/><Relationship Id="rId1885" Type="http://schemas.openxmlformats.org/officeDocument/2006/relationships/customXml" Target="../customXml/item1885.xml"/><Relationship Id="rId2424" Type="http://schemas.openxmlformats.org/officeDocument/2006/relationships/customXml" Target="../customXml/item2424.xml"/><Relationship Id="rId603" Type="http://schemas.openxmlformats.org/officeDocument/2006/relationships/customXml" Target="../customXml/item603.xml"/><Relationship Id="rId810" Type="http://schemas.openxmlformats.org/officeDocument/2006/relationships/customXml" Target="../customXml/item810.xml"/><Relationship Id="rId908" Type="http://schemas.openxmlformats.org/officeDocument/2006/relationships/customXml" Target="../customXml/item908.xml"/><Relationship Id="rId1233" Type="http://schemas.openxmlformats.org/officeDocument/2006/relationships/customXml" Target="../customXml/item1233.xml"/><Relationship Id="rId1440" Type="http://schemas.openxmlformats.org/officeDocument/2006/relationships/customXml" Target="../customXml/item1440.xml"/><Relationship Id="rId1538" Type="http://schemas.openxmlformats.org/officeDocument/2006/relationships/customXml" Target="../customXml/item1538.xml"/><Relationship Id="rId1300" Type="http://schemas.openxmlformats.org/officeDocument/2006/relationships/customXml" Target="../customXml/item1300.xml"/><Relationship Id="rId1745" Type="http://schemas.openxmlformats.org/officeDocument/2006/relationships/customXml" Target="../customXml/item1745.xml"/><Relationship Id="rId1952" Type="http://schemas.openxmlformats.org/officeDocument/2006/relationships/customXml" Target="../customXml/item1952.xml"/><Relationship Id="rId37" Type="http://schemas.openxmlformats.org/officeDocument/2006/relationships/customXml" Target="../customXml/item37.xml"/><Relationship Id="rId1605" Type="http://schemas.openxmlformats.org/officeDocument/2006/relationships/customXml" Target="../customXml/item1605.xml"/><Relationship Id="rId1812" Type="http://schemas.openxmlformats.org/officeDocument/2006/relationships/customXml" Target="../customXml/item1812.xml"/><Relationship Id="rId186" Type="http://schemas.openxmlformats.org/officeDocument/2006/relationships/customXml" Target="../customXml/item186.xml"/><Relationship Id="rId393" Type="http://schemas.openxmlformats.org/officeDocument/2006/relationships/customXml" Target="../customXml/item393.xml"/><Relationship Id="rId2074" Type="http://schemas.openxmlformats.org/officeDocument/2006/relationships/customXml" Target="../customXml/item2074.xml"/><Relationship Id="rId2281" Type="http://schemas.openxmlformats.org/officeDocument/2006/relationships/customXml" Target="../customXml/item2281.xml"/><Relationship Id="rId253" Type="http://schemas.openxmlformats.org/officeDocument/2006/relationships/customXml" Target="../customXml/item253.xml"/><Relationship Id="rId460" Type="http://schemas.openxmlformats.org/officeDocument/2006/relationships/customXml" Target="../customXml/item460.xml"/><Relationship Id="rId698" Type="http://schemas.openxmlformats.org/officeDocument/2006/relationships/customXml" Target="../customXml/item698.xml"/><Relationship Id="rId1090" Type="http://schemas.openxmlformats.org/officeDocument/2006/relationships/customXml" Target="../customXml/item1090.xml"/><Relationship Id="rId2141" Type="http://schemas.openxmlformats.org/officeDocument/2006/relationships/customXml" Target="../customXml/item2141.xml"/><Relationship Id="rId2379" Type="http://schemas.openxmlformats.org/officeDocument/2006/relationships/customXml" Target="../customXml/item2379.xml"/><Relationship Id="rId113" Type="http://schemas.openxmlformats.org/officeDocument/2006/relationships/customXml" Target="../customXml/item113.xml"/><Relationship Id="rId320" Type="http://schemas.openxmlformats.org/officeDocument/2006/relationships/customXml" Target="../customXml/item320.xml"/><Relationship Id="rId558" Type="http://schemas.openxmlformats.org/officeDocument/2006/relationships/customXml" Target="../customXml/item558.xml"/><Relationship Id="rId765" Type="http://schemas.openxmlformats.org/officeDocument/2006/relationships/customXml" Target="../customXml/item765.xml"/><Relationship Id="rId972" Type="http://schemas.openxmlformats.org/officeDocument/2006/relationships/customXml" Target="../customXml/item972.xml"/><Relationship Id="rId1188" Type="http://schemas.openxmlformats.org/officeDocument/2006/relationships/customXml" Target="../customXml/item1188.xml"/><Relationship Id="rId1395" Type="http://schemas.openxmlformats.org/officeDocument/2006/relationships/customXml" Target="../customXml/item1395.xml"/><Relationship Id="rId2001" Type="http://schemas.openxmlformats.org/officeDocument/2006/relationships/customXml" Target="../customXml/item2001.xml"/><Relationship Id="rId2239" Type="http://schemas.openxmlformats.org/officeDocument/2006/relationships/customXml" Target="../customXml/item2239.xml"/><Relationship Id="rId2446" Type="http://schemas.openxmlformats.org/officeDocument/2006/relationships/customXml" Target="../customXml/item2446.xml"/><Relationship Id="rId418" Type="http://schemas.openxmlformats.org/officeDocument/2006/relationships/customXml" Target="../customXml/item418.xml"/><Relationship Id="rId625" Type="http://schemas.openxmlformats.org/officeDocument/2006/relationships/customXml" Target="../customXml/item625.xml"/><Relationship Id="rId832" Type="http://schemas.openxmlformats.org/officeDocument/2006/relationships/customXml" Target="../customXml/item832.xml"/><Relationship Id="rId1048" Type="http://schemas.openxmlformats.org/officeDocument/2006/relationships/customXml" Target="../customXml/item1048.xml"/><Relationship Id="rId1255" Type="http://schemas.openxmlformats.org/officeDocument/2006/relationships/customXml" Target="../customXml/item1255.xml"/><Relationship Id="rId1462" Type="http://schemas.openxmlformats.org/officeDocument/2006/relationships/customXml" Target="../customXml/item1462.xml"/><Relationship Id="rId2306" Type="http://schemas.openxmlformats.org/officeDocument/2006/relationships/customXml" Target="../customXml/item2306.xml"/><Relationship Id="rId2513" Type="http://schemas.openxmlformats.org/officeDocument/2006/relationships/slide" Target="slides/slide21.xml"/><Relationship Id="rId1115" Type="http://schemas.openxmlformats.org/officeDocument/2006/relationships/customXml" Target="../customXml/item1115.xml"/><Relationship Id="rId1322" Type="http://schemas.openxmlformats.org/officeDocument/2006/relationships/customXml" Target="../customXml/item1322.xml"/><Relationship Id="rId1767" Type="http://schemas.openxmlformats.org/officeDocument/2006/relationships/customXml" Target="../customXml/item1767.xml"/><Relationship Id="rId1974" Type="http://schemas.openxmlformats.org/officeDocument/2006/relationships/customXml" Target="../customXml/item1974.xml"/><Relationship Id="rId59" Type="http://schemas.openxmlformats.org/officeDocument/2006/relationships/customXml" Target="../customXml/item59.xml"/><Relationship Id="rId1627" Type="http://schemas.openxmlformats.org/officeDocument/2006/relationships/customXml" Target="../customXml/item1627.xml"/><Relationship Id="rId1834" Type="http://schemas.openxmlformats.org/officeDocument/2006/relationships/customXml" Target="../customXml/item1834.xml"/><Relationship Id="rId2096" Type="http://schemas.openxmlformats.org/officeDocument/2006/relationships/customXml" Target="../customXml/item2096.xml"/><Relationship Id="rId1901" Type="http://schemas.openxmlformats.org/officeDocument/2006/relationships/customXml" Target="../customXml/item1901.xml"/><Relationship Id="rId275" Type="http://schemas.openxmlformats.org/officeDocument/2006/relationships/customXml" Target="../customXml/item275.xml"/><Relationship Id="rId482" Type="http://schemas.openxmlformats.org/officeDocument/2006/relationships/customXml" Target="../customXml/item482.xml"/><Relationship Id="rId2163" Type="http://schemas.openxmlformats.org/officeDocument/2006/relationships/customXml" Target="../customXml/item2163.xml"/><Relationship Id="rId2370" Type="http://schemas.openxmlformats.org/officeDocument/2006/relationships/customXml" Target="../customXml/item2370.xml"/><Relationship Id="rId135" Type="http://schemas.openxmlformats.org/officeDocument/2006/relationships/customXml" Target="../customXml/item135.xml"/><Relationship Id="rId342" Type="http://schemas.openxmlformats.org/officeDocument/2006/relationships/customXml" Target="../customXml/item342.xml"/><Relationship Id="rId787" Type="http://schemas.openxmlformats.org/officeDocument/2006/relationships/customXml" Target="../customXml/item787.xml"/><Relationship Id="rId994" Type="http://schemas.openxmlformats.org/officeDocument/2006/relationships/customXml" Target="../customXml/item994.xml"/><Relationship Id="rId2023" Type="http://schemas.openxmlformats.org/officeDocument/2006/relationships/customXml" Target="../customXml/item2023.xml"/><Relationship Id="rId2230" Type="http://schemas.openxmlformats.org/officeDocument/2006/relationships/customXml" Target="../customXml/item2230.xml"/><Relationship Id="rId2468" Type="http://schemas.openxmlformats.org/officeDocument/2006/relationships/customXml" Target="../customXml/item2468.xml"/><Relationship Id="rId202" Type="http://schemas.openxmlformats.org/officeDocument/2006/relationships/customXml" Target="../customXml/item202.xml"/><Relationship Id="rId647" Type="http://schemas.openxmlformats.org/officeDocument/2006/relationships/customXml" Target="../customXml/item647.xml"/><Relationship Id="rId854" Type="http://schemas.openxmlformats.org/officeDocument/2006/relationships/customXml" Target="../customXml/item854.xml"/><Relationship Id="rId1277" Type="http://schemas.openxmlformats.org/officeDocument/2006/relationships/customXml" Target="../customXml/item1277.xml"/><Relationship Id="rId1484" Type="http://schemas.openxmlformats.org/officeDocument/2006/relationships/customXml" Target="../customXml/item1484.xml"/><Relationship Id="rId1691" Type="http://schemas.openxmlformats.org/officeDocument/2006/relationships/customXml" Target="../customXml/item1691.xml"/><Relationship Id="rId2328" Type="http://schemas.openxmlformats.org/officeDocument/2006/relationships/customXml" Target="../customXml/item2328.xml"/><Relationship Id="rId2535" Type="http://schemas.openxmlformats.org/officeDocument/2006/relationships/slide" Target="slides/slide43.xml"/><Relationship Id="rId507" Type="http://schemas.openxmlformats.org/officeDocument/2006/relationships/customXml" Target="../customXml/item507.xml"/><Relationship Id="rId714" Type="http://schemas.openxmlformats.org/officeDocument/2006/relationships/customXml" Target="../customXml/item714.xml"/><Relationship Id="rId921" Type="http://schemas.openxmlformats.org/officeDocument/2006/relationships/customXml" Target="../customXml/item921.xml"/><Relationship Id="rId1137" Type="http://schemas.openxmlformats.org/officeDocument/2006/relationships/customXml" Target="../customXml/item1137.xml"/><Relationship Id="rId1344" Type="http://schemas.openxmlformats.org/officeDocument/2006/relationships/customXml" Target="../customXml/item1344.xml"/><Relationship Id="rId1551" Type="http://schemas.openxmlformats.org/officeDocument/2006/relationships/customXml" Target="../customXml/item1551.xml"/><Relationship Id="rId1789" Type="http://schemas.openxmlformats.org/officeDocument/2006/relationships/customXml" Target="../customXml/item1789.xml"/><Relationship Id="rId1996" Type="http://schemas.openxmlformats.org/officeDocument/2006/relationships/customXml" Target="../customXml/item1996.xml"/><Relationship Id="rId50" Type="http://schemas.openxmlformats.org/officeDocument/2006/relationships/customXml" Target="../customXml/item50.xml"/><Relationship Id="rId1204" Type="http://schemas.openxmlformats.org/officeDocument/2006/relationships/customXml" Target="../customXml/item1204.xml"/><Relationship Id="rId1411" Type="http://schemas.openxmlformats.org/officeDocument/2006/relationships/customXml" Target="../customXml/item1411.xml"/><Relationship Id="rId1649" Type="http://schemas.openxmlformats.org/officeDocument/2006/relationships/customXml" Target="../customXml/item1649.xml"/><Relationship Id="rId1856" Type="http://schemas.openxmlformats.org/officeDocument/2006/relationships/customXml" Target="../customXml/item1856.xml"/><Relationship Id="rId1509" Type="http://schemas.openxmlformats.org/officeDocument/2006/relationships/customXml" Target="../customXml/item1509.xml"/><Relationship Id="rId1716" Type="http://schemas.openxmlformats.org/officeDocument/2006/relationships/customXml" Target="../customXml/item1716.xml"/><Relationship Id="rId1923" Type="http://schemas.openxmlformats.org/officeDocument/2006/relationships/customXml" Target="../customXml/item1923.xml"/><Relationship Id="rId297" Type="http://schemas.openxmlformats.org/officeDocument/2006/relationships/customXml" Target="../customXml/item297.xml"/><Relationship Id="rId2185" Type="http://schemas.openxmlformats.org/officeDocument/2006/relationships/customXml" Target="../customXml/item2185.xml"/><Relationship Id="rId2392" Type="http://schemas.openxmlformats.org/officeDocument/2006/relationships/customXml" Target="../customXml/item2392.xml"/><Relationship Id="rId157" Type="http://schemas.openxmlformats.org/officeDocument/2006/relationships/customXml" Target="../customXml/item157.xml"/><Relationship Id="rId364" Type="http://schemas.openxmlformats.org/officeDocument/2006/relationships/customXml" Target="../customXml/item364.xml"/><Relationship Id="rId2045" Type="http://schemas.openxmlformats.org/officeDocument/2006/relationships/customXml" Target="../customXml/item2045.xml"/><Relationship Id="rId571" Type="http://schemas.openxmlformats.org/officeDocument/2006/relationships/customXml" Target="../customXml/item571.xml"/><Relationship Id="rId669" Type="http://schemas.openxmlformats.org/officeDocument/2006/relationships/customXml" Target="../customXml/item669.xml"/><Relationship Id="rId876" Type="http://schemas.openxmlformats.org/officeDocument/2006/relationships/customXml" Target="../customXml/item876.xml"/><Relationship Id="rId1299" Type="http://schemas.openxmlformats.org/officeDocument/2006/relationships/customXml" Target="../customXml/item1299.xml"/><Relationship Id="rId2252" Type="http://schemas.openxmlformats.org/officeDocument/2006/relationships/customXml" Target="../customXml/item2252.xml"/><Relationship Id="rId224" Type="http://schemas.openxmlformats.org/officeDocument/2006/relationships/customXml" Target="../customXml/item224.xml"/><Relationship Id="rId431" Type="http://schemas.openxmlformats.org/officeDocument/2006/relationships/customXml" Target="../customXml/item431.xml"/><Relationship Id="rId529" Type="http://schemas.openxmlformats.org/officeDocument/2006/relationships/customXml" Target="../customXml/item529.xml"/><Relationship Id="rId736" Type="http://schemas.openxmlformats.org/officeDocument/2006/relationships/customXml" Target="../customXml/item736.xml"/><Relationship Id="rId1061" Type="http://schemas.openxmlformats.org/officeDocument/2006/relationships/customXml" Target="../customXml/item1061.xml"/><Relationship Id="rId1159" Type="http://schemas.openxmlformats.org/officeDocument/2006/relationships/customXml" Target="../customXml/item1159.xml"/><Relationship Id="rId1366" Type="http://schemas.openxmlformats.org/officeDocument/2006/relationships/customXml" Target="../customXml/item1366.xml"/><Relationship Id="rId2112" Type="http://schemas.openxmlformats.org/officeDocument/2006/relationships/customXml" Target="../customXml/item2112.xml"/><Relationship Id="rId2417" Type="http://schemas.openxmlformats.org/officeDocument/2006/relationships/customXml" Target="../customXml/item2417.xml"/><Relationship Id="rId943" Type="http://schemas.openxmlformats.org/officeDocument/2006/relationships/customXml" Target="../customXml/item943.xml"/><Relationship Id="rId1019" Type="http://schemas.openxmlformats.org/officeDocument/2006/relationships/customXml" Target="../customXml/item1019.xml"/><Relationship Id="rId1573" Type="http://schemas.openxmlformats.org/officeDocument/2006/relationships/customXml" Target="../customXml/item1573.xml"/><Relationship Id="rId1780" Type="http://schemas.openxmlformats.org/officeDocument/2006/relationships/customXml" Target="../customXml/item1780.xml"/><Relationship Id="rId1878" Type="http://schemas.openxmlformats.org/officeDocument/2006/relationships/customXml" Target="../customXml/item1878.xml"/><Relationship Id="rId72" Type="http://schemas.openxmlformats.org/officeDocument/2006/relationships/customXml" Target="../customXml/item72.xml"/><Relationship Id="rId803" Type="http://schemas.openxmlformats.org/officeDocument/2006/relationships/customXml" Target="../customXml/item803.xml"/><Relationship Id="rId1226" Type="http://schemas.openxmlformats.org/officeDocument/2006/relationships/customXml" Target="../customXml/item1226.xml"/><Relationship Id="rId1433" Type="http://schemas.openxmlformats.org/officeDocument/2006/relationships/customXml" Target="../customXml/item1433.xml"/><Relationship Id="rId1640" Type="http://schemas.openxmlformats.org/officeDocument/2006/relationships/customXml" Target="../customXml/item1640.xml"/><Relationship Id="rId1738" Type="http://schemas.openxmlformats.org/officeDocument/2006/relationships/customXml" Target="../customXml/item1738.xml"/><Relationship Id="rId1500" Type="http://schemas.openxmlformats.org/officeDocument/2006/relationships/customXml" Target="../customXml/item1500.xml"/><Relationship Id="rId1945" Type="http://schemas.openxmlformats.org/officeDocument/2006/relationships/customXml" Target="../customXml/item1945.xml"/><Relationship Id="rId1805" Type="http://schemas.openxmlformats.org/officeDocument/2006/relationships/customXml" Target="../customXml/item1805.xml"/><Relationship Id="rId179" Type="http://schemas.openxmlformats.org/officeDocument/2006/relationships/customXml" Target="../customXml/item179.xml"/><Relationship Id="rId386" Type="http://schemas.openxmlformats.org/officeDocument/2006/relationships/customXml" Target="../customXml/item386.xml"/><Relationship Id="rId593" Type="http://schemas.openxmlformats.org/officeDocument/2006/relationships/customXml" Target="../customXml/item593.xml"/><Relationship Id="rId2067" Type="http://schemas.openxmlformats.org/officeDocument/2006/relationships/customXml" Target="../customXml/item2067.xml"/><Relationship Id="rId2274" Type="http://schemas.openxmlformats.org/officeDocument/2006/relationships/customXml" Target="../customXml/item2274.xml"/><Relationship Id="rId2481" Type="http://schemas.openxmlformats.org/officeDocument/2006/relationships/customXml" Target="../customXml/item2481.xml"/><Relationship Id="rId246" Type="http://schemas.openxmlformats.org/officeDocument/2006/relationships/customXml" Target="../customXml/item246.xml"/><Relationship Id="rId453" Type="http://schemas.openxmlformats.org/officeDocument/2006/relationships/customXml" Target="../customXml/item453.xml"/><Relationship Id="rId660" Type="http://schemas.openxmlformats.org/officeDocument/2006/relationships/customXml" Target="../customXml/item660.xml"/><Relationship Id="rId898" Type="http://schemas.openxmlformats.org/officeDocument/2006/relationships/customXml" Target="../customXml/item898.xml"/><Relationship Id="rId1083" Type="http://schemas.openxmlformats.org/officeDocument/2006/relationships/customXml" Target="../customXml/item1083.xml"/><Relationship Id="rId1290" Type="http://schemas.openxmlformats.org/officeDocument/2006/relationships/customXml" Target="../customXml/item1290.xml"/><Relationship Id="rId2134" Type="http://schemas.openxmlformats.org/officeDocument/2006/relationships/customXml" Target="../customXml/item2134.xml"/><Relationship Id="rId2341" Type="http://schemas.openxmlformats.org/officeDocument/2006/relationships/customXml" Target="../customXml/item2341.xml"/><Relationship Id="rId106" Type="http://schemas.openxmlformats.org/officeDocument/2006/relationships/customXml" Target="../customXml/item106.xml"/><Relationship Id="rId313" Type="http://schemas.openxmlformats.org/officeDocument/2006/relationships/customXml" Target="../customXml/item313.xml"/><Relationship Id="rId758" Type="http://schemas.openxmlformats.org/officeDocument/2006/relationships/customXml" Target="../customXml/item758.xml"/><Relationship Id="rId965" Type="http://schemas.openxmlformats.org/officeDocument/2006/relationships/customXml" Target="../customXml/item965.xml"/><Relationship Id="rId1150" Type="http://schemas.openxmlformats.org/officeDocument/2006/relationships/customXml" Target="../customXml/item1150.xml"/><Relationship Id="rId1388" Type="http://schemas.openxmlformats.org/officeDocument/2006/relationships/customXml" Target="../customXml/item1388.xml"/><Relationship Id="rId1595" Type="http://schemas.openxmlformats.org/officeDocument/2006/relationships/customXml" Target="../customXml/item1595.xml"/><Relationship Id="rId2439" Type="http://schemas.openxmlformats.org/officeDocument/2006/relationships/customXml" Target="../customXml/item2439.xml"/><Relationship Id="rId94" Type="http://schemas.openxmlformats.org/officeDocument/2006/relationships/customXml" Target="../customXml/item94.xml"/><Relationship Id="rId520" Type="http://schemas.openxmlformats.org/officeDocument/2006/relationships/customXml" Target="../customXml/item520.xml"/><Relationship Id="rId618" Type="http://schemas.openxmlformats.org/officeDocument/2006/relationships/customXml" Target="../customXml/item618.xml"/><Relationship Id="rId825" Type="http://schemas.openxmlformats.org/officeDocument/2006/relationships/customXml" Target="../customXml/item825.xml"/><Relationship Id="rId1248" Type="http://schemas.openxmlformats.org/officeDocument/2006/relationships/customXml" Target="../customXml/item1248.xml"/><Relationship Id="rId1455" Type="http://schemas.openxmlformats.org/officeDocument/2006/relationships/customXml" Target="../customXml/item1455.xml"/><Relationship Id="rId1662" Type="http://schemas.openxmlformats.org/officeDocument/2006/relationships/customXml" Target="../customXml/item1662.xml"/><Relationship Id="rId2201" Type="http://schemas.openxmlformats.org/officeDocument/2006/relationships/customXml" Target="../customXml/item2201.xml"/><Relationship Id="rId2506" Type="http://schemas.openxmlformats.org/officeDocument/2006/relationships/slide" Target="slides/slide14.xml"/><Relationship Id="rId1010" Type="http://schemas.openxmlformats.org/officeDocument/2006/relationships/customXml" Target="../customXml/item1010.xml"/><Relationship Id="rId1108" Type="http://schemas.openxmlformats.org/officeDocument/2006/relationships/customXml" Target="../customXml/item1108.xml"/><Relationship Id="rId1315" Type="http://schemas.openxmlformats.org/officeDocument/2006/relationships/customXml" Target="../customXml/item1315.xml"/><Relationship Id="rId1967" Type="http://schemas.openxmlformats.org/officeDocument/2006/relationships/customXml" Target="../customXml/item1967.xml"/><Relationship Id="rId1522" Type="http://schemas.openxmlformats.org/officeDocument/2006/relationships/customXml" Target="../customXml/item1522.xml"/><Relationship Id="rId21" Type="http://schemas.openxmlformats.org/officeDocument/2006/relationships/customXml" Target="../customXml/item21.xml"/><Relationship Id="rId2089" Type="http://schemas.openxmlformats.org/officeDocument/2006/relationships/customXml" Target="../customXml/item2089.xml"/><Relationship Id="rId2296" Type="http://schemas.openxmlformats.org/officeDocument/2006/relationships/customXml" Target="../customXml/item2296.xml"/><Relationship Id="rId268" Type="http://schemas.openxmlformats.org/officeDocument/2006/relationships/customXml" Target="../customXml/item268.xml"/><Relationship Id="rId475" Type="http://schemas.openxmlformats.org/officeDocument/2006/relationships/customXml" Target="../customXml/item475.xml"/><Relationship Id="rId682" Type="http://schemas.openxmlformats.org/officeDocument/2006/relationships/customXml" Target="../customXml/item682.xml"/><Relationship Id="rId2156" Type="http://schemas.openxmlformats.org/officeDocument/2006/relationships/customXml" Target="../customXml/item2156.xml"/><Relationship Id="rId2363" Type="http://schemas.openxmlformats.org/officeDocument/2006/relationships/customXml" Target="../customXml/item2363.xml"/><Relationship Id="rId128" Type="http://schemas.openxmlformats.org/officeDocument/2006/relationships/customXml" Target="../customXml/item128.xml"/><Relationship Id="rId335" Type="http://schemas.openxmlformats.org/officeDocument/2006/relationships/customXml" Target="../customXml/item335.xml"/><Relationship Id="rId542" Type="http://schemas.openxmlformats.org/officeDocument/2006/relationships/customXml" Target="../customXml/item542.xml"/><Relationship Id="rId1172" Type="http://schemas.openxmlformats.org/officeDocument/2006/relationships/customXml" Target="../customXml/item1172.xml"/><Relationship Id="rId2016" Type="http://schemas.openxmlformats.org/officeDocument/2006/relationships/customXml" Target="../customXml/item2016.xml"/><Relationship Id="rId2223" Type="http://schemas.openxmlformats.org/officeDocument/2006/relationships/customXml" Target="../customXml/item2223.xml"/><Relationship Id="rId2430" Type="http://schemas.openxmlformats.org/officeDocument/2006/relationships/customXml" Target="../customXml/item2430.xml"/><Relationship Id="rId402" Type="http://schemas.openxmlformats.org/officeDocument/2006/relationships/customXml" Target="../customXml/item402.xml"/><Relationship Id="rId1032" Type="http://schemas.openxmlformats.org/officeDocument/2006/relationships/customXml" Target="../customXml/item1032.xml"/><Relationship Id="rId1989" Type="http://schemas.openxmlformats.org/officeDocument/2006/relationships/customXml" Target="../customXml/item1989.xml"/><Relationship Id="rId1849" Type="http://schemas.openxmlformats.org/officeDocument/2006/relationships/customXml" Target="../customXml/item1849.xml"/><Relationship Id="rId192" Type="http://schemas.openxmlformats.org/officeDocument/2006/relationships/customXml" Target="../customXml/item192.xml"/><Relationship Id="rId1709" Type="http://schemas.openxmlformats.org/officeDocument/2006/relationships/customXml" Target="../customXml/item1709.xml"/><Relationship Id="rId1916" Type="http://schemas.openxmlformats.org/officeDocument/2006/relationships/customXml" Target="../customXml/item1916.xml"/><Relationship Id="rId2080" Type="http://schemas.openxmlformats.org/officeDocument/2006/relationships/customXml" Target="../customXml/item2080.xml"/><Relationship Id="rId869" Type="http://schemas.openxmlformats.org/officeDocument/2006/relationships/customXml" Target="../customXml/item869.xml"/><Relationship Id="rId1499" Type="http://schemas.openxmlformats.org/officeDocument/2006/relationships/customXml" Target="../customXml/item1499.xml"/><Relationship Id="rId729" Type="http://schemas.openxmlformats.org/officeDocument/2006/relationships/customXml" Target="../customXml/item729.xml"/><Relationship Id="rId1359" Type="http://schemas.openxmlformats.org/officeDocument/2006/relationships/customXml" Target="../customXml/item1359.xml"/><Relationship Id="rId936" Type="http://schemas.openxmlformats.org/officeDocument/2006/relationships/customXml" Target="../customXml/item936.xml"/><Relationship Id="rId1219" Type="http://schemas.openxmlformats.org/officeDocument/2006/relationships/customXml" Target="../customXml/item1219.xml"/><Relationship Id="rId1566" Type="http://schemas.openxmlformats.org/officeDocument/2006/relationships/customXml" Target="../customXml/item1566.xml"/><Relationship Id="rId1773" Type="http://schemas.openxmlformats.org/officeDocument/2006/relationships/customXml" Target="../customXml/item1773.xml"/><Relationship Id="rId1980" Type="http://schemas.openxmlformats.org/officeDocument/2006/relationships/customXml" Target="../customXml/item1980.xml"/><Relationship Id="rId65" Type="http://schemas.openxmlformats.org/officeDocument/2006/relationships/customXml" Target="../customXml/item65.xml"/><Relationship Id="rId1426" Type="http://schemas.openxmlformats.org/officeDocument/2006/relationships/customXml" Target="../customXml/item1426.xml"/><Relationship Id="rId1633" Type="http://schemas.openxmlformats.org/officeDocument/2006/relationships/customXml" Target="../customXml/item1633.xml"/><Relationship Id="rId1840" Type="http://schemas.openxmlformats.org/officeDocument/2006/relationships/customXml" Target="../customXml/item1840.xml"/><Relationship Id="rId1700" Type="http://schemas.openxmlformats.org/officeDocument/2006/relationships/customXml" Target="../customXml/item1700.xml"/><Relationship Id="rId379" Type="http://schemas.openxmlformats.org/officeDocument/2006/relationships/customXml" Target="../customXml/item379.xml"/><Relationship Id="rId586" Type="http://schemas.openxmlformats.org/officeDocument/2006/relationships/customXml" Target="../customXml/item586.xml"/><Relationship Id="rId793" Type="http://schemas.openxmlformats.org/officeDocument/2006/relationships/customXml" Target="../customXml/item793.xml"/><Relationship Id="rId2267" Type="http://schemas.openxmlformats.org/officeDocument/2006/relationships/customXml" Target="../customXml/item2267.xml"/><Relationship Id="rId2474" Type="http://schemas.openxmlformats.org/officeDocument/2006/relationships/customXml" Target="../customXml/item2474.xml"/><Relationship Id="rId239" Type="http://schemas.openxmlformats.org/officeDocument/2006/relationships/customXml" Target="../customXml/item239.xml"/><Relationship Id="rId446" Type="http://schemas.openxmlformats.org/officeDocument/2006/relationships/customXml" Target="../customXml/item446.xml"/><Relationship Id="rId653" Type="http://schemas.openxmlformats.org/officeDocument/2006/relationships/customXml" Target="../customXml/item653.xml"/><Relationship Id="rId1076" Type="http://schemas.openxmlformats.org/officeDocument/2006/relationships/customXml" Target="../customXml/item1076.xml"/><Relationship Id="rId1283" Type="http://schemas.openxmlformats.org/officeDocument/2006/relationships/customXml" Target="../customXml/item1283.xml"/><Relationship Id="rId1490" Type="http://schemas.openxmlformats.org/officeDocument/2006/relationships/customXml" Target="../customXml/item1490.xml"/><Relationship Id="rId2127" Type="http://schemas.openxmlformats.org/officeDocument/2006/relationships/customXml" Target="../customXml/item2127.xml"/><Relationship Id="rId2334" Type="http://schemas.openxmlformats.org/officeDocument/2006/relationships/customXml" Target="../customXml/item2334.xml"/><Relationship Id="rId306" Type="http://schemas.openxmlformats.org/officeDocument/2006/relationships/customXml" Target="../customXml/item306.xml"/><Relationship Id="rId860" Type="http://schemas.openxmlformats.org/officeDocument/2006/relationships/customXml" Target="../customXml/item860.xml"/><Relationship Id="rId1143" Type="http://schemas.openxmlformats.org/officeDocument/2006/relationships/customXml" Target="../customXml/item1143.xml"/><Relationship Id="rId2541" Type="http://schemas.openxmlformats.org/officeDocument/2006/relationships/slide" Target="slides/slide49.xml"/><Relationship Id="rId513" Type="http://schemas.openxmlformats.org/officeDocument/2006/relationships/customXml" Target="../customXml/item513.xml"/><Relationship Id="rId720" Type="http://schemas.openxmlformats.org/officeDocument/2006/relationships/customXml" Target="../customXml/item720.xml"/><Relationship Id="rId1350" Type="http://schemas.openxmlformats.org/officeDocument/2006/relationships/customXml" Target="../customXml/item1350.xml"/><Relationship Id="rId2401" Type="http://schemas.openxmlformats.org/officeDocument/2006/relationships/customXml" Target="../customXml/item2401.xml"/><Relationship Id="rId1003" Type="http://schemas.openxmlformats.org/officeDocument/2006/relationships/customXml" Target="../customXml/item1003.xml"/><Relationship Id="rId1210" Type="http://schemas.openxmlformats.org/officeDocument/2006/relationships/customXml" Target="../customXml/item1210.xml"/><Relationship Id="rId2191" Type="http://schemas.openxmlformats.org/officeDocument/2006/relationships/customXml" Target="../customXml/item2191.xml"/><Relationship Id="rId163" Type="http://schemas.openxmlformats.org/officeDocument/2006/relationships/customXml" Target="../customXml/item163.xml"/><Relationship Id="rId370" Type="http://schemas.openxmlformats.org/officeDocument/2006/relationships/customXml" Target="../customXml/item370.xml"/><Relationship Id="rId2051" Type="http://schemas.openxmlformats.org/officeDocument/2006/relationships/customXml" Target="../customXml/item2051.xml"/><Relationship Id="rId230" Type="http://schemas.openxmlformats.org/officeDocument/2006/relationships/customXml" Target="../customXml/item230.xml"/><Relationship Id="rId1677" Type="http://schemas.openxmlformats.org/officeDocument/2006/relationships/customXml" Target="../customXml/item1677.xml"/><Relationship Id="rId1884" Type="http://schemas.openxmlformats.org/officeDocument/2006/relationships/customXml" Target="../customXml/item1884.xml"/><Relationship Id="rId907" Type="http://schemas.openxmlformats.org/officeDocument/2006/relationships/customXml" Target="../customXml/item907.xml"/><Relationship Id="rId1537" Type="http://schemas.openxmlformats.org/officeDocument/2006/relationships/customXml" Target="../customXml/item1537.xml"/><Relationship Id="rId1744" Type="http://schemas.openxmlformats.org/officeDocument/2006/relationships/customXml" Target="../customXml/item1744.xml"/><Relationship Id="rId1951" Type="http://schemas.openxmlformats.org/officeDocument/2006/relationships/customXml" Target="../customXml/item1951.xml"/><Relationship Id="rId36" Type="http://schemas.openxmlformats.org/officeDocument/2006/relationships/customXml" Target="../customXml/item36.xml"/><Relationship Id="rId1604" Type="http://schemas.openxmlformats.org/officeDocument/2006/relationships/customXml" Target="../customXml/item1604.xml"/><Relationship Id="rId1811" Type="http://schemas.openxmlformats.org/officeDocument/2006/relationships/customXml" Target="../customXml/item1811.xml"/><Relationship Id="rId697" Type="http://schemas.openxmlformats.org/officeDocument/2006/relationships/customXml" Target="../customXml/item697.xml"/><Relationship Id="rId2378" Type="http://schemas.openxmlformats.org/officeDocument/2006/relationships/customXml" Target="../customXml/item2378.xml"/><Relationship Id="rId1187" Type="http://schemas.openxmlformats.org/officeDocument/2006/relationships/customXml" Target="../customXml/item1187.xml"/><Relationship Id="rId557" Type="http://schemas.openxmlformats.org/officeDocument/2006/relationships/customXml" Target="../customXml/item557.xml"/><Relationship Id="rId764" Type="http://schemas.openxmlformats.org/officeDocument/2006/relationships/customXml" Target="../customXml/item764.xml"/><Relationship Id="rId971" Type="http://schemas.openxmlformats.org/officeDocument/2006/relationships/customXml" Target="../customXml/item971.xml"/><Relationship Id="rId1394" Type="http://schemas.openxmlformats.org/officeDocument/2006/relationships/customXml" Target="../customXml/item1394.xml"/><Relationship Id="rId2238" Type="http://schemas.openxmlformats.org/officeDocument/2006/relationships/customXml" Target="../customXml/item2238.xml"/><Relationship Id="rId2445" Type="http://schemas.openxmlformats.org/officeDocument/2006/relationships/customXml" Target="../customXml/item2445.xml"/><Relationship Id="rId417" Type="http://schemas.openxmlformats.org/officeDocument/2006/relationships/customXml" Target="../customXml/item417.xml"/><Relationship Id="rId624" Type="http://schemas.openxmlformats.org/officeDocument/2006/relationships/customXml" Target="../customXml/item624.xml"/><Relationship Id="rId831" Type="http://schemas.openxmlformats.org/officeDocument/2006/relationships/customXml" Target="../customXml/item831.xml"/><Relationship Id="rId1047" Type="http://schemas.openxmlformats.org/officeDocument/2006/relationships/customXml" Target="../customXml/item1047.xml"/><Relationship Id="rId1254" Type="http://schemas.openxmlformats.org/officeDocument/2006/relationships/customXml" Target="../customXml/item1254.xml"/><Relationship Id="rId1461" Type="http://schemas.openxmlformats.org/officeDocument/2006/relationships/customXml" Target="../customXml/item1461.xml"/><Relationship Id="rId2305" Type="http://schemas.openxmlformats.org/officeDocument/2006/relationships/customXml" Target="../customXml/item2305.xml"/><Relationship Id="rId2512" Type="http://schemas.openxmlformats.org/officeDocument/2006/relationships/slide" Target="slides/slide20.xml"/><Relationship Id="rId1114" Type="http://schemas.openxmlformats.org/officeDocument/2006/relationships/customXml" Target="../customXml/item1114.xml"/><Relationship Id="rId1321" Type="http://schemas.openxmlformats.org/officeDocument/2006/relationships/customXml" Target="../customXml/item1321.xml"/><Relationship Id="rId2095" Type="http://schemas.openxmlformats.org/officeDocument/2006/relationships/customXml" Target="../customXml/item2095.xml"/><Relationship Id="rId274" Type="http://schemas.openxmlformats.org/officeDocument/2006/relationships/customXml" Target="../customXml/item274.xml"/><Relationship Id="rId481" Type="http://schemas.openxmlformats.org/officeDocument/2006/relationships/customXml" Target="../customXml/item481.xml"/><Relationship Id="rId2162" Type="http://schemas.openxmlformats.org/officeDocument/2006/relationships/customXml" Target="../customXml/item2162.xml"/><Relationship Id="rId134" Type="http://schemas.openxmlformats.org/officeDocument/2006/relationships/customXml" Target="../customXml/item134.xml"/><Relationship Id="rId341" Type="http://schemas.openxmlformats.org/officeDocument/2006/relationships/customXml" Target="../customXml/item341.xml"/><Relationship Id="rId2022" Type="http://schemas.openxmlformats.org/officeDocument/2006/relationships/customXml" Target="../customXml/item2022.xml"/><Relationship Id="rId201" Type="http://schemas.openxmlformats.org/officeDocument/2006/relationships/customXml" Target="../customXml/item201.xml"/><Relationship Id="rId1788" Type="http://schemas.openxmlformats.org/officeDocument/2006/relationships/customXml" Target="../customXml/item1788.xml"/><Relationship Id="rId1995" Type="http://schemas.openxmlformats.org/officeDocument/2006/relationships/customXml" Target="../customXml/item1995.xml"/><Relationship Id="rId1648" Type="http://schemas.openxmlformats.org/officeDocument/2006/relationships/customXml" Target="../customXml/item1648.xml"/><Relationship Id="rId1508" Type="http://schemas.openxmlformats.org/officeDocument/2006/relationships/customXml" Target="../customXml/item1508.xml"/><Relationship Id="rId1855" Type="http://schemas.openxmlformats.org/officeDocument/2006/relationships/customXml" Target="../customXml/item1855.xml"/><Relationship Id="rId1715" Type="http://schemas.openxmlformats.org/officeDocument/2006/relationships/customXml" Target="../customXml/item1715.xml"/><Relationship Id="rId1922" Type="http://schemas.openxmlformats.org/officeDocument/2006/relationships/customXml" Target="../customXml/item1922.xml"/><Relationship Id="rId2489" Type="http://schemas.openxmlformats.org/officeDocument/2006/relationships/customXml" Target="../customXml/item2489.xml"/><Relationship Id="rId668" Type="http://schemas.openxmlformats.org/officeDocument/2006/relationships/customXml" Target="../customXml/item668.xml"/><Relationship Id="rId875" Type="http://schemas.openxmlformats.org/officeDocument/2006/relationships/customXml" Target="../customXml/item875.xml"/><Relationship Id="rId1298" Type="http://schemas.openxmlformats.org/officeDocument/2006/relationships/customXml" Target="../customXml/item1298.xml"/><Relationship Id="rId2349" Type="http://schemas.openxmlformats.org/officeDocument/2006/relationships/customXml" Target="../customXml/item2349.xml"/><Relationship Id="rId528" Type="http://schemas.openxmlformats.org/officeDocument/2006/relationships/customXml" Target="../customXml/item528.xml"/><Relationship Id="rId735" Type="http://schemas.openxmlformats.org/officeDocument/2006/relationships/customXml" Target="../customXml/item735.xml"/><Relationship Id="rId942" Type="http://schemas.openxmlformats.org/officeDocument/2006/relationships/customXml" Target="../customXml/item942.xml"/><Relationship Id="rId1158" Type="http://schemas.openxmlformats.org/officeDocument/2006/relationships/customXml" Target="../customXml/item1158.xml"/><Relationship Id="rId1365" Type="http://schemas.openxmlformats.org/officeDocument/2006/relationships/customXml" Target="../customXml/item1365.xml"/><Relationship Id="rId1572" Type="http://schemas.openxmlformats.org/officeDocument/2006/relationships/customXml" Target="../customXml/item1572.xml"/><Relationship Id="rId2209" Type="http://schemas.openxmlformats.org/officeDocument/2006/relationships/customXml" Target="../customXml/item2209.xml"/><Relationship Id="rId2416" Type="http://schemas.openxmlformats.org/officeDocument/2006/relationships/customXml" Target="../customXml/item2416.xml"/><Relationship Id="rId1018" Type="http://schemas.openxmlformats.org/officeDocument/2006/relationships/customXml" Target="../customXml/item1018.xml"/><Relationship Id="rId1225" Type="http://schemas.openxmlformats.org/officeDocument/2006/relationships/customXml" Target="../customXml/item1225.xml"/><Relationship Id="rId1432" Type="http://schemas.openxmlformats.org/officeDocument/2006/relationships/customXml" Target="../customXml/item1432.xml"/><Relationship Id="rId71" Type="http://schemas.openxmlformats.org/officeDocument/2006/relationships/customXml" Target="../customXml/item71.xml"/><Relationship Id="rId802" Type="http://schemas.openxmlformats.org/officeDocument/2006/relationships/customXml" Target="../customXml/item802.xml"/><Relationship Id="rId178" Type="http://schemas.openxmlformats.org/officeDocument/2006/relationships/customXml" Target="../customXml/item178.xml"/><Relationship Id="rId385" Type="http://schemas.openxmlformats.org/officeDocument/2006/relationships/customXml" Target="../customXml/item385.xml"/><Relationship Id="rId592" Type="http://schemas.openxmlformats.org/officeDocument/2006/relationships/customXml" Target="../customXml/item592.xml"/><Relationship Id="rId2066" Type="http://schemas.openxmlformats.org/officeDocument/2006/relationships/customXml" Target="../customXml/item2066.xml"/><Relationship Id="rId2273" Type="http://schemas.openxmlformats.org/officeDocument/2006/relationships/customXml" Target="../customXml/item2273.xml"/><Relationship Id="rId2480" Type="http://schemas.openxmlformats.org/officeDocument/2006/relationships/customXml" Target="../customXml/item2480.xml"/><Relationship Id="rId245" Type="http://schemas.openxmlformats.org/officeDocument/2006/relationships/customXml" Target="../customXml/item245.xml"/><Relationship Id="rId452" Type="http://schemas.openxmlformats.org/officeDocument/2006/relationships/customXml" Target="../customXml/item452.xml"/><Relationship Id="rId1082" Type="http://schemas.openxmlformats.org/officeDocument/2006/relationships/customXml" Target="../customXml/item1082.xml"/><Relationship Id="rId2133" Type="http://schemas.openxmlformats.org/officeDocument/2006/relationships/customXml" Target="../customXml/item2133.xml"/><Relationship Id="rId2340" Type="http://schemas.openxmlformats.org/officeDocument/2006/relationships/customXml" Target="../customXml/item2340.xml"/><Relationship Id="rId105" Type="http://schemas.openxmlformats.org/officeDocument/2006/relationships/customXml" Target="../customXml/item105.xml"/><Relationship Id="rId312" Type="http://schemas.openxmlformats.org/officeDocument/2006/relationships/customXml" Target="../customXml/item312.xml"/><Relationship Id="rId2200" Type="http://schemas.openxmlformats.org/officeDocument/2006/relationships/customXml" Target="../customXml/item2200.xml"/><Relationship Id="rId1899" Type="http://schemas.openxmlformats.org/officeDocument/2006/relationships/customXml" Target="../customXml/item1899.xml"/><Relationship Id="rId1759" Type="http://schemas.openxmlformats.org/officeDocument/2006/relationships/customXml" Target="../customXml/item1759.xml"/><Relationship Id="rId1966" Type="http://schemas.openxmlformats.org/officeDocument/2006/relationships/customXml" Target="../customXml/item1966.xml"/><Relationship Id="rId1619" Type="http://schemas.openxmlformats.org/officeDocument/2006/relationships/customXml" Target="../customXml/item1619.xml"/><Relationship Id="rId1826" Type="http://schemas.openxmlformats.org/officeDocument/2006/relationships/customXml" Target="../customXml/item1826.xml"/><Relationship Id="rId779" Type="http://schemas.openxmlformats.org/officeDocument/2006/relationships/customXml" Target="../customXml/item779.xml"/><Relationship Id="rId986" Type="http://schemas.openxmlformats.org/officeDocument/2006/relationships/customXml" Target="../customXml/item986.xml"/><Relationship Id="rId639" Type="http://schemas.openxmlformats.org/officeDocument/2006/relationships/customXml" Target="../customXml/item639.xml"/><Relationship Id="rId1269" Type="http://schemas.openxmlformats.org/officeDocument/2006/relationships/customXml" Target="../customXml/item1269.xml"/><Relationship Id="rId1476" Type="http://schemas.openxmlformats.org/officeDocument/2006/relationships/customXml" Target="../customXml/item1476.xml"/><Relationship Id="rId846" Type="http://schemas.openxmlformats.org/officeDocument/2006/relationships/customXml" Target="../customXml/item846.xml"/><Relationship Id="rId1129" Type="http://schemas.openxmlformats.org/officeDocument/2006/relationships/customXml" Target="../customXml/item1129.xml"/><Relationship Id="rId1683" Type="http://schemas.openxmlformats.org/officeDocument/2006/relationships/customXml" Target="../customXml/item1683.xml"/><Relationship Id="rId1890" Type="http://schemas.openxmlformats.org/officeDocument/2006/relationships/customXml" Target="../customXml/item1890.xml"/><Relationship Id="rId2527" Type="http://schemas.openxmlformats.org/officeDocument/2006/relationships/slide" Target="slides/slide35.xml"/><Relationship Id="rId706" Type="http://schemas.openxmlformats.org/officeDocument/2006/relationships/customXml" Target="../customXml/item706.xml"/><Relationship Id="rId913" Type="http://schemas.openxmlformats.org/officeDocument/2006/relationships/customXml" Target="../customXml/item913.xml"/><Relationship Id="rId1336" Type="http://schemas.openxmlformats.org/officeDocument/2006/relationships/customXml" Target="../customXml/item1336.xml"/><Relationship Id="rId1543" Type="http://schemas.openxmlformats.org/officeDocument/2006/relationships/customXml" Target="../customXml/item1543.xml"/><Relationship Id="rId1750" Type="http://schemas.openxmlformats.org/officeDocument/2006/relationships/customXml" Target="../customXml/item1750.xml"/><Relationship Id="rId42" Type="http://schemas.openxmlformats.org/officeDocument/2006/relationships/customXml" Target="../customXml/item42.xml"/><Relationship Id="rId1403" Type="http://schemas.openxmlformats.org/officeDocument/2006/relationships/customXml" Target="../customXml/item1403.xml"/><Relationship Id="rId1610" Type="http://schemas.openxmlformats.org/officeDocument/2006/relationships/customXml" Target="../customXml/item1610.xml"/><Relationship Id="rId289" Type="http://schemas.openxmlformats.org/officeDocument/2006/relationships/customXml" Target="../customXml/item289.xml"/><Relationship Id="rId496" Type="http://schemas.openxmlformats.org/officeDocument/2006/relationships/customXml" Target="../customXml/item496.xml"/><Relationship Id="rId2177" Type="http://schemas.openxmlformats.org/officeDocument/2006/relationships/customXml" Target="../customXml/item2177.xml"/><Relationship Id="rId2384" Type="http://schemas.openxmlformats.org/officeDocument/2006/relationships/customXml" Target="../customXml/item2384.xml"/><Relationship Id="rId149" Type="http://schemas.openxmlformats.org/officeDocument/2006/relationships/customXml" Target="../customXml/item149.xml"/><Relationship Id="rId356" Type="http://schemas.openxmlformats.org/officeDocument/2006/relationships/customXml" Target="../customXml/item356.xml"/><Relationship Id="rId563" Type="http://schemas.openxmlformats.org/officeDocument/2006/relationships/customXml" Target="../customXml/item563.xml"/><Relationship Id="rId770" Type="http://schemas.openxmlformats.org/officeDocument/2006/relationships/customXml" Target="../customXml/item770.xml"/><Relationship Id="rId1193" Type="http://schemas.openxmlformats.org/officeDocument/2006/relationships/customXml" Target="../customXml/item1193.xml"/><Relationship Id="rId2037" Type="http://schemas.openxmlformats.org/officeDocument/2006/relationships/customXml" Target="../customXml/item2037.xml"/><Relationship Id="rId2244" Type="http://schemas.openxmlformats.org/officeDocument/2006/relationships/customXml" Target="../customXml/item2244.xml"/><Relationship Id="rId2451" Type="http://schemas.openxmlformats.org/officeDocument/2006/relationships/customXml" Target="../customXml/item2451.xml"/><Relationship Id="rId216" Type="http://schemas.openxmlformats.org/officeDocument/2006/relationships/customXml" Target="../customXml/item216.xml"/><Relationship Id="rId423" Type="http://schemas.openxmlformats.org/officeDocument/2006/relationships/customXml" Target="../customXml/item423.xml"/><Relationship Id="rId1053" Type="http://schemas.openxmlformats.org/officeDocument/2006/relationships/customXml" Target="../customXml/item1053.xml"/><Relationship Id="rId1260" Type="http://schemas.openxmlformats.org/officeDocument/2006/relationships/customXml" Target="../customXml/item1260.xml"/><Relationship Id="rId2104" Type="http://schemas.openxmlformats.org/officeDocument/2006/relationships/customXml" Target="../customXml/item2104.xml"/><Relationship Id="rId630" Type="http://schemas.openxmlformats.org/officeDocument/2006/relationships/customXml" Target="../customXml/item630.xml"/><Relationship Id="rId2311" Type="http://schemas.openxmlformats.org/officeDocument/2006/relationships/customXml" Target="../customXml/item2311.xml"/><Relationship Id="rId1120" Type="http://schemas.openxmlformats.org/officeDocument/2006/relationships/customXml" Target="../customXml/item1120.xml"/><Relationship Id="rId1937" Type="http://schemas.openxmlformats.org/officeDocument/2006/relationships/customXml" Target="../customXml/item1937.xml"/><Relationship Id="rId280" Type="http://schemas.openxmlformats.org/officeDocument/2006/relationships/customXml" Target="../customXml/item280.xml"/><Relationship Id="rId140" Type="http://schemas.openxmlformats.org/officeDocument/2006/relationships/customXml" Target="../customXml/item140.xml"/><Relationship Id="rId6" Type="http://schemas.openxmlformats.org/officeDocument/2006/relationships/customXml" Target="../customXml/item6.xml"/><Relationship Id="rId957" Type="http://schemas.openxmlformats.org/officeDocument/2006/relationships/customXml" Target="../customXml/item957.xml"/><Relationship Id="rId1587" Type="http://schemas.openxmlformats.org/officeDocument/2006/relationships/customXml" Target="../customXml/item1587.xml"/><Relationship Id="rId1794" Type="http://schemas.openxmlformats.org/officeDocument/2006/relationships/customXml" Target="../customXml/item1794.xml"/><Relationship Id="rId86" Type="http://schemas.openxmlformats.org/officeDocument/2006/relationships/customXml" Target="../customXml/item86.xml"/><Relationship Id="rId817" Type="http://schemas.openxmlformats.org/officeDocument/2006/relationships/customXml" Target="../customXml/item817.xml"/><Relationship Id="rId1447" Type="http://schemas.openxmlformats.org/officeDocument/2006/relationships/customXml" Target="../customXml/item1447.xml"/><Relationship Id="rId1654" Type="http://schemas.openxmlformats.org/officeDocument/2006/relationships/customXml" Target="../customXml/item1654.xml"/><Relationship Id="rId1861" Type="http://schemas.openxmlformats.org/officeDocument/2006/relationships/customXml" Target="../customXml/item1861.xml"/><Relationship Id="rId1307" Type="http://schemas.openxmlformats.org/officeDocument/2006/relationships/customXml" Target="../customXml/item1307.xml"/><Relationship Id="rId1514" Type="http://schemas.openxmlformats.org/officeDocument/2006/relationships/customXml" Target="../customXml/item1514.xml"/><Relationship Id="rId1721" Type="http://schemas.openxmlformats.org/officeDocument/2006/relationships/customXml" Target="../customXml/item1721.xml"/><Relationship Id="rId13" Type="http://schemas.openxmlformats.org/officeDocument/2006/relationships/customXml" Target="../customXml/item13.xml"/><Relationship Id="rId2288" Type="http://schemas.openxmlformats.org/officeDocument/2006/relationships/customXml" Target="../customXml/item2288.xml"/><Relationship Id="rId2495" Type="http://schemas.openxmlformats.org/officeDocument/2006/relationships/slide" Target="slides/slide3.xml"/><Relationship Id="rId467" Type="http://schemas.openxmlformats.org/officeDocument/2006/relationships/customXml" Target="../customXml/item467.xml"/><Relationship Id="rId1097" Type="http://schemas.openxmlformats.org/officeDocument/2006/relationships/customXml" Target="../customXml/item1097.xml"/><Relationship Id="rId2148" Type="http://schemas.openxmlformats.org/officeDocument/2006/relationships/customXml" Target="../customXml/item2148.xml"/><Relationship Id="rId674" Type="http://schemas.openxmlformats.org/officeDocument/2006/relationships/customXml" Target="../customXml/item674.xml"/><Relationship Id="rId881" Type="http://schemas.openxmlformats.org/officeDocument/2006/relationships/customXml" Target="../customXml/item881.xml"/><Relationship Id="rId2355" Type="http://schemas.openxmlformats.org/officeDocument/2006/relationships/customXml" Target="../customXml/item2355.xml"/><Relationship Id="rId327" Type="http://schemas.openxmlformats.org/officeDocument/2006/relationships/customXml" Target="../customXml/item327.xml"/><Relationship Id="rId534" Type="http://schemas.openxmlformats.org/officeDocument/2006/relationships/customXml" Target="../customXml/item534.xml"/><Relationship Id="rId741" Type="http://schemas.openxmlformats.org/officeDocument/2006/relationships/customXml" Target="../customXml/item741.xml"/><Relationship Id="rId1164" Type="http://schemas.openxmlformats.org/officeDocument/2006/relationships/customXml" Target="../customXml/item1164.xml"/><Relationship Id="rId1371" Type="http://schemas.openxmlformats.org/officeDocument/2006/relationships/customXml" Target="../customXml/item1371.xml"/><Relationship Id="rId2008" Type="http://schemas.openxmlformats.org/officeDocument/2006/relationships/customXml" Target="../customXml/item2008.xml"/><Relationship Id="rId2215" Type="http://schemas.openxmlformats.org/officeDocument/2006/relationships/customXml" Target="../customXml/item2215.xml"/><Relationship Id="rId2422" Type="http://schemas.openxmlformats.org/officeDocument/2006/relationships/customXml" Target="../customXml/item2422.xml"/><Relationship Id="rId601" Type="http://schemas.openxmlformats.org/officeDocument/2006/relationships/customXml" Target="../customXml/item601.xml"/><Relationship Id="rId1024" Type="http://schemas.openxmlformats.org/officeDocument/2006/relationships/customXml" Target="../customXml/item1024.xml"/><Relationship Id="rId1231" Type="http://schemas.openxmlformats.org/officeDocument/2006/relationships/customXml" Target="../customXml/item1231.xml"/><Relationship Id="rId184" Type="http://schemas.openxmlformats.org/officeDocument/2006/relationships/customXml" Target="../customXml/item184.xml"/><Relationship Id="rId391" Type="http://schemas.openxmlformats.org/officeDocument/2006/relationships/customXml" Target="../customXml/item391.xml"/><Relationship Id="rId1908" Type="http://schemas.openxmlformats.org/officeDocument/2006/relationships/customXml" Target="../customXml/item1908.xml"/><Relationship Id="rId2072" Type="http://schemas.openxmlformats.org/officeDocument/2006/relationships/customXml" Target="../customXml/item2072.xml"/><Relationship Id="rId251" Type="http://schemas.openxmlformats.org/officeDocument/2006/relationships/customXml" Target="../customXml/item251.xml"/><Relationship Id="rId111" Type="http://schemas.openxmlformats.org/officeDocument/2006/relationships/customXml" Target="../customXml/item111.xml"/><Relationship Id="rId1698" Type="http://schemas.openxmlformats.org/officeDocument/2006/relationships/customXml" Target="../customXml/item1698.xml"/><Relationship Id="rId928" Type="http://schemas.openxmlformats.org/officeDocument/2006/relationships/customXml" Target="../customXml/item928.xml"/><Relationship Id="rId1558" Type="http://schemas.openxmlformats.org/officeDocument/2006/relationships/customXml" Target="../customXml/item1558.xml"/><Relationship Id="rId1765" Type="http://schemas.openxmlformats.org/officeDocument/2006/relationships/customXml" Target="../customXml/item1765.xml"/><Relationship Id="rId57" Type="http://schemas.openxmlformats.org/officeDocument/2006/relationships/customXml" Target="../customXml/item57.xml"/><Relationship Id="rId1418" Type="http://schemas.openxmlformats.org/officeDocument/2006/relationships/customXml" Target="../customXml/item1418.xml"/><Relationship Id="rId1972" Type="http://schemas.openxmlformats.org/officeDocument/2006/relationships/customXml" Target="../customXml/item1972.xml"/><Relationship Id="rId1625" Type="http://schemas.openxmlformats.org/officeDocument/2006/relationships/customXml" Target="../customXml/item1625.xml"/><Relationship Id="rId1832" Type="http://schemas.openxmlformats.org/officeDocument/2006/relationships/customXml" Target="../customXml/item1832.xml"/><Relationship Id="rId2399" Type="http://schemas.openxmlformats.org/officeDocument/2006/relationships/customXml" Target="../customXml/item2399.xml"/><Relationship Id="rId578" Type="http://schemas.openxmlformats.org/officeDocument/2006/relationships/customXml" Target="../customXml/item578.xml"/><Relationship Id="rId785" Type="http://schemas.openxmlformats.org/officeDocument/2006/relationships/customXml" Target="../customXml/item785.xml"/><Relationship Id="rId992" Type="http://schemas.openxmlformats.org/officeDocument/2006/relationships/customXml" Target="../customXml/item992.xml"/><Relationship Id="rId2259" Type="http://schemas.openxmlformats.org/officeDocument/2006/relationships/customXml" Target="../customXml/item2259.xml"/><Relationship Id="rId2466" Type="http://schemas.openxmlformats.org/officeDocument/2006/relationships/customXml" Target="../customXml/item2466.xml"/><Relationship Id="rId438" Type="http://schemas.openxmlformats.org/officeDocument/2006/relationships/customXml" Target="../customXml/item438.xml"/><Relationship Id="rId645" Type="http://schemas.openxmlformats.org/officeDocument/2006/relationships/customXml" Target="../customXml/item645.xml"/><Relationship Id="rId852" Type="http://schemas.openxmlformats.org/officeDocument/2006/relationships/customXml" Target="../customXml/item852.xml"/><Relationship Id="rId1068" Type="http://schemas.openxmlformats.org/officeDocument/2006/relationships/customXml" Target="../customXml/item1068.xml"/><Relationship Id="rId1275" Type="http://schemas.openxmlformats.org/officeDocument/2006/relationships/customXml" Target="../customXml/item1275.xml"/><Relationship Id="rId1482" Type="http://schemas.openxmlformats.org/officeDocument/2006/relationships/customXml" Target="../customXml/item1482.xml"/><Relationship Id="rId2119" Type="http://schemas.openxmlformats.org/officeDocument/2006/relationships/customXml" Target="../customXml/item2119.xml"/><Relationship Id="rId2326" Type="http://schemas.openxmlformats.org/officeDocument/2006/relationships/customXml" Target="../customXml/item2326.xml"/><Relationship Id="rId2533" Type="http://schemas.openxmlformats.org/officeDocument/2006/relationships/slide" Target="slides/slide41.xml"/><Relationship Id="rId505" Type="http://schemas.openxmlformats.org/officeDocument/2006/relationships/customXml" Target="../customXml/item505.xml"/><Relationship Id="rId712" Type="http://schemas.openxmlformats.org/officeDocument/2006/relationships/customXml" Target="../customXml/item712.xml"/><Relationship Id="rId1135" Type="http://schemas.openxmlformats.org/officeDocument/2006/relationships/customXml" Target="../customXml/item1135.xml"/><Relationship Id="rId1342" Type="http://schemas.openxmlformats.org/officeDocument/2006/relationships/customXml" Target="../customXml/item1342.xml"/><Relationship Id="rId1202" Type="http://schemas.openxmlformats.org/officeDocument/2006/relationships/customXml" Target="../customXml/item1202.xml"/><Relationship Id="rId295" Type="http://schemas.openxmlformats.org/officeDocument/2006/relationships/customXml" Target="../customXml/item295.xml"/><Relationship Id="rId2183" Type="http://schemas.openxmlformats.org/officeDocument/2006/relationships/customXml" Target="../customXml/item2183.xml"/><Relationship Id="rId2390" Type="http://schemas.openxmlformats.org/officeDocument/2006/relationships/customXml" Target="../customXml/item2390.xml"/><Relationship Id="rId155" Type="http://schemas.openxmlformats.org/officeDocument/2006/relationships/customXml" Target="../customXml/item155.xml"/><Relationship Id="rId362" Type="http://schemas.openxmlformats.org/officeDocument/2006/relationships/customXml" Target="../customXml/item362.xml"/><Relationship Id="rId2043" Type="http://schemas.openxmlformats.org/officeDocument/2006/relationships/customXml" Target="../customXml/item2043.xml"/><Relationship Id="rId2250" Type="http://schemas.openxmlformats.org/officeDocument/2006/relationships/customXml" Target="../customXml/item2250.xml"/><Relationship Id="rId222" Type="http://schemas.openxmlformats.org/officeDocument/2006/relationships/customXml" Target="../customXml/item222.xml"/><Relationship Id="rId2110" Type="http://schemas.openxmlformats.org/officeDocument/2006/relationships/customXml" Target="../customXml/item2110.xml"/><Relationship Id="rId1669" Type="http://schemas.openxmlformats.org/officeDocument/2006/relationships/customXml" Target="../customXml/item1669.xml"/><Relationship Id="rId1876" Type="http://schemas.openxmlformats.org/officeDocument/2006/relationships/customXml" Target="../customXml/item1876.xml"/><Relationship Id="rId1529" Type="http://schemas.openxmlformats.org/officeDocument/2006/relationships/customXml" Target="../customXml/item1529.xml"/><Relationship Id="rId1736" Type="http://schemas.openxmlformats.org/officeDocument/2006/relationships/customXml" Target="../customXml/item1736.xml"/><Relationship Id="rId1943" Type="http://schemas.openxmlformats.org/officeDocument/2006/relationships/customXml" Target="../customXml/item1943.xml"/><Relationship Id="rId28" Type="http://schemas.openxmlformats.org/officeDocument/2006/relationships/customXml" Target="../customXml/item28.xml"/><Relationship Id="rId1803" Type="http://schemas.openxmlformats.org/officeDocument/2006/relationships/customXml" Target="../customXml/item1803.xml"/><Relationship Id="rId689" Type="http://schemas.openxmlformats.org/officeDocument/2006/relationships/customXml" Target="../customXml/item689.xml"/><Relationship Id="rId896" Type="http://schemas.openxmlformats.org/officeDocument/2006/relationships/customXml" Target="../customXml/item896.xml"/><Relationship Id="rId549" Type="http://schemas.openxmlformats.org/officeDocument/2006/relationships/customXml" Target="../customXml/item549.xml"/><Relationship Id="rId756" Type="http://schemas.openxmlformats.org/officeDocument/2006/relationships/customXml" Target="../customXml/item756.xml"/><Relationship Id="rId1179" Type="http://schemas.openxmlformats.org/officeDocument/2006/relationships/customXml" Target="../customXml/item1179.xml"/><Relationship Id="rId1386" Type="http://schemas.openxmlformats.org/officeDocument/2006/relationships/customXml" Target="../customXml/item1386.xml"/><Relationship Id="rId1593" Type="http://schemas.openxmlformats.org/officeDocument/2006/relationships/customXml" Target="../customXml/item1593.xml"/><Relationship Id="rId2437" Type="http://schemas.openxmlformats.org/officeDocument/2006/relationships/customXml" Target="../customXml/item2437.xml"/><Relationship Id="rId409" Type="http://schemas.openxmlformats.org/officeDocument/2006/relationships/customXml" Target="../customXml/item409.xml"/><Relationship Id="rId963" Type="http://schemas.openxmlformats.org/officeDocument/2006/relationships/customXml" Target="../customXml/item963.xml"/><Relationship Id="rId1039" Type="http://schemas.openxmlformats.org/officeDocument/2006/relationships/customXml" Target="../customXml/item1039.xml"/><Relationship Id="rId1246" Type="http://schemas.openxmlformats.org/officeDocument/2006/relationships/customXml" Target="../customXml/item1246.xml"/><Relationship Id="rId92" Type="http://schemas.openxmlformats.org/officeDocument/2006/relationships/customXml" Target="../customXml/item92.xml"/><Relationship Id="rId616" Type="http://schemas.openxmlformats.org/officeDocument/2006/relationships/customXml" Target="../customXml/item616.xml"/><Relationship Id="rId823" Type="http://schemas.openxmlformats.org/officeDocument/2006/relationships/customXml" Target="../customXml/item823.xml"/><Relationship Id="rId1453" Type="http://schemas.openxmlformats.org/officeDocument/2006/relationships/customXml" Target="../customXml/item1453.xml"/><Relationship Id="rId1660" Type="http://schemas.openxmlformats.org/officeDocument/2006/relationships/customXml" Target="../customXml/item1660.xml"/><Relationship Id="rId2504" Type="http://schemas.openxmlformats.org/officeDocument/2006/relationships/slide" Target="slides/slide12.xml"/><Relationship Id="rId1106" Type="http://schemas.openxmlformats.org/officeDocument/2006/relationships/customXml" Target="../customXml/item1106.xml"/><Relationship Id="rId1313" Type="http://schemas.openxmlformats.org/officeDocument/2006/relationships/customXml" Target="../customXml/item1313.xml"/><Relationship Id="rId1520" Type="http://schemas.openxmlformats.org/officeDocument/2006/relationships/customXml" Target="../customXml/item1520.xml"/><Relationship Id="rId199" Type="http://schemas.openxmlformats.org/officeDocument/2006/relationships/customXml" Target="../customXml/item199.xml"/><Relationship Id="rId2087" Type="http://schemas.openxmlformats.org/officeDocument/2006/relationships/customXml" Target="../customXml/item2087.xml"/><Relationship Id="rId2294" Type="http://schemas.openxmlformats.org/officeDocument/2006/relationships/customXml" Target="../customXml/item2294.xml"/><Relationship Id="rId266" Type="http://schemas.openxmlformats.org/officeDocument/2006/relationships/customXml" Target="../customXml/item266.xml"/><Relationship Id="rId473" Type="http://schemas.openxmlformats.org/officeDocument/2006/relationships/customXml" Target="../customXml/item473.xml"/><Relationship Id="rId680" Type="http://schemas.openxmlformats.org/officeDocument/2006/relationships/customXml" Target="../customXml/item680.xml"/><Relationship Id="rId2154" Type="http://schemas.openxmlformats.org/officeDocument/2006/relationships/customXml" Target="../customXml/item2154.xml"/><Relationship Id="rId2361" Type="http://schemas.openxmlformats.org/officeDocument/2006/relationships/customXml" Target="../customXml/item2361.xml"/><Relationship Id="rId126" Type="http://schemas.openxmlformats.org/officeDocument/2006/relationships/customXml" Target="../customXml/item126.xml"/><Relationship Id="rId333" Type="http://schemas.openxmlformats.org/officeDocument/2006/relationships/customXml" Target="../customXml/item333.xml"/><Relationship Id="rId540" Type="http://schemas.openxmlformats.org/officeDocument/2006/relationships/customXml" Target="../customXml/item540.xml"/><Relationship Id="rId1170" Type="http://schemas.openxmlformats.org/officeDocument/2006/relationships/customXml" Target="../customXml/item1170.xml"/><Relationship Id="rId2014" Type="http://schemas.openxmlformats.org/officeDocument/2006/relationships/customXml" Target="../customXml/item2014.xml"/><Relationship Id="rId2221" Type="http://schemas.openxmlformats.org/officeDocument/2006/relationships/customXml" Target="../customXml/item2221.xml"/><Relationship Id="rId1030" Type="http://schemas.openxmlformats.org/officeDocument/2006/relationships/customXml" Target="../customXml/item1030.xml"/><Relationship Id="rId400" Type="http://schemas.openxmlformats.org/officeDocument/2006/relationships/customXml" Target="../customXml/item400.xml"/><Relationship Id="rId1987" Type="http://schemas.openxmlformats.org/officeDocument/2006/relationships/customXml" Target="../customXml/item1987.xml"/><Relationship Id="rId1847" Type="http://schemas.openxmlformats.org/officeDocument/2006/relationships/customXml" Target="../customXml/item1847.xml"/><Relationship Id="rId1707" Type="http://schemas.openxmlformats.org/officeDocument/2006/relationships/customXml" Target="../customXml/item1707.xml"/><Relationship Id="rId190" Type="http://schemas.openxmlformats.org/officeDocument/2006/relationships/customXml" Target="../customXml/item190.xml"/><Relationship Id="rId1914" Type="http://schemas.openxmlformats.org/officeDocument/2006/relationships/customXml" Target="../customXml/item191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Diseños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Hoja1!$A$2:$A$4</c:f>
              <c:strCache>
                <c:ptCount val="3"/>
                <c:pt idx="0">
                  <c:v>Mínimo</c:v>
                </c:pt>
                <c:pt idx="1">
                  <c:v>Promedio</c:v>
                </c:pt>
                <c:pt idx="2">
                  <c:v>Máximo</c:v>
                </c:pt>
              </c:strCache>
            </c:strRef>
          </c:cat>
          <c:val>
            <c:numRef>
              <c:f>Hoja1!$B$2:$B$4</c:f>
              <c:numCache>
                <c:formatCode>General</c:formatCode>
                <c:ptCount val="3"/>
                <c:pt idx="0">
                  <c:v>8</c:v>
                </c:pt>
                <c:pt idx="1">
                  <c:v>11</c:v>
                </c:pt>
                <c:pt idx="2">
                  <c:v>15</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Rediseños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Hoja1!$A$2:$A$4</c:f>
              <c:strCache>
                <c:ptCount val="3"/>
                <c:pt idx="0">
                  <c:v>Mínimo</c:v>
                </c:pt>
                <c:pt idx="1">
                  <c:v>Promedio</c:v>
                </c:pt>
                <c:pt idx="2">
                  <c:v>Máximo</c:v>
                </c:pt>
              </c:strCache>
            </c:strRef>
          </c:cat>
          <c:val>
            <c:numRef>
              <c:f>Hoja1!$C$2:$C$4</c:f>
              <c:numCache>
                <c:formatCode>General</c:formatCode>
                <c:ptCount val="3"/>
                <c:pt idx="0">
                  <c:v>6</c:v>
                </c:pt>
                <c:pt idx="1">
                  <c:v>8</c:v>
                </c:pt>
                <c:pt idx="2">
                  <c:v>11</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Actualizacones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Hoja1!$A$2:$A$4</c:f>
              <c:strCache>
                <c:ptCount val="3"/>
                <c:pt idx="0">
                  <c:v>Mínimo</c:v>
                </c:pt>
                <c:pt idx="1">
                  <c:v>Promedio</c:v>
                </c:pt>
                <c:pt idx="2">
                  <c:v>Máximo</c:v>
                </c:pt>
              </c:strCache>
            </c:strRef>
          </c:cat>
          <c:val>
            <c:numRef>
              <c:f>Hoja1!$D$2:$D$4</c:f>
              <c:numCache>
                <c:formatCode>General</c:formatCode>
                <c:ptCount val="3"/>
                <c:pt idx="0">
                  <c:v>4</c:v>
                </c:pt>
                <c:pt idx="1">
                  <c:v>5</c:v>
                </c:pt>
                <c:pt idx="2">
                  <c:v>6</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Administración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Hoja1!$B$2:$B$7</c:f>
              <c:numCache>
                <c:formatCode>General</c:formatCode>
                <c:ptCount val="6"/>
                <c:pt idx="0">
                  <c:v>1</c:v>
                </c:pt>
                <c:pt idx="1">
                  <c:v>0.2</c:v>
                </c:pt>
                <c:pt idx="2">
                  <c:v>0.1</c:v>
                </c:pt>
                <c:pt idx="3">
                  <c:v>0.2</c:v>
                </c:pt>
                <c:pt idx="4">
                  <c:v>0.5</c:v>
                </c:pt>
                <c:pt idx="5">
                  <c:v>4</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Contaduría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Hoja1!$C$2:$C$7</c:f>
              <c:numCache>
                <c:formatCode>General</c:formatCode>
                <c:ptCount val="6"/>
                <c:pt idx="0">
                  <c:v>2</c:v>
                </c:pt>
                <c:pt idx="1">
                  <c:v>0.5</c:v>
                </c:pt>
                <c:pt idx="2">
                  <c:v>0.5</c:v>
                </c:pt>
                <c:pt idx="3">
                  <c:v>0.1</c:v>
                </c:pt>
                <c:pt idx="4">
                  <c:v>0.8</c:v>
                </c:pt>
                <c:pt idx="5">
                  <c:v>4</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Ing. De Software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Hoja1!$D$2:$D$7</c:f>
              <c:numCache>
                <c:formatCode>General</c:formatCode>
                <c:ptCount val="6"/>
                <c:pt idx="0">
                  <c:v>0.8</c:v>
                </c:pt>
                <c:pt idx="1">
                  <c:v>0.1</c:v>
                </c:pt>
                <c:pt idx="2">
                  <c:v>0.1</c:v>
                </c:pt>
                <c:pt idx="3">
                  <c:v>0.8</c:v>
                </c:pt>
                <c:pt idx="4">
                  <c:v>1</c:v>
                </c:pt>
                <c:pt idx="5">
                  <c:v>8</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4FE87-F167-4367-A4F7-B7E839CCD993}" type="datetimeFigureOut">
              <a:rPr lang="es-MX" smtClean="0"/>
              <a:t>17/10/2019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4CA1D-282D-44F9-8FB5-5E5DE34D9B36}" type="slidenum">
              <a:rPr lang="es-MX" smtClean="0"/>
              <a:t>‹Nº›</a:t>
            </a:fld>
            <a:endParaRPr lang="es-MX"/>
          </a:p>
        </p:txBody>
      </p:sp>
    </p:spTree>
    <p:extLst>
      <p:ext uri="{BB962C8B-B14F-4D97-AF65-F5344CB8AC3E}">
        <p14:creationId xmlns:p14="http://schemas.microsoft.com/office/powerpoint/2010/main" val="104203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customXml" Target="../../customXml/item2352.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customXml" Target="../../customXml/item976.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customXml" Target="../../customXml/item274.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customXml" Target="../../customXml/item1206.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customXml" Target="../../customXml/item1769.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customXml" Target="../../customXml/item52.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Inicio de sesión.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a:t>
            </a:fld>
            <a:endParaRPr lang="es-MX"/>
          </a:p>
        </p:txBody>
      </p:sp>
    </p:spTree>
    <p:extLst>
      <p:ext uri="{BB962C8B-B14F-4D97-AF65-F5344CB8AC3E}">
        <p14:creationId xmlns:p14="http://schemas.microsoft.com/office/powerpoint/2010/main" val="33445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10</a:t>
            </a:fld>
            <a:endParaRPr lang="es-MX"/>
          </a:p>
        </p:txBody>
      </p:sp>
    </p:spTree>
    <p:extLst>
      <p:ext uri="{BB962C8B-B14F-4D97-AF65-F5344CB8AC3E}">
        <p14:creationId xmlns:p14="http://schemas.microsoft.com/office/powerpoint/2010/main" val="419691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11</a:t>
            </a:fld>
            <a:endParaRPr lang="es-MX"/>
          </a:p>
        </p:txBody>
      </p:sp>
    </p:spTree>
    <p:extLst>
      <p:ext uri="{BB962C8B-B14F-4D97-AF65-F5344CB8AC3E}">
        <p14:creationId xmlns:p14="http://schemas.microsoft.com/office/powerpoint/2010/main" val="2650682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12</a:t>
            </a:fld>
            <a:endParaRPr lang="es-MX"/>
          </a:p>
        </p:txBody>
      </p:sp>
    </p:spTree>
    <p:extLst>
      <p:ext uri="{BB962C8B-B14F-4D97-AF65-F5344CB8AC3E}">
        <p14:creationId xmlns:p14="http://schemas.microsoft.com/office/powerpoint/2010/main" val="2296392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muestran opciones para buscar asesores, seleccionar uno, deseleccionar y consultar carga.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13</a:t>
            </a:fld>
            <a:endParaRPr lang="es-MX"/>
          </a:p>
        </p:txBody>
      </p:sp>
    </p:spTree>
    <p:extLst>
      <p:ext uri="{BB962C8B-B14F-4D97-AF65-F5344CB8AC3E}">
        <p14:creationId xmlns:p14="http://schemas.microsoft.com/office/powerpoint/2010/main" val="4093724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184CA1D-282D-44F9-8FB5-5E5DE34D9B36}" type="slidenum">
              <a:rPr lang="es-MX" smtClean="0"/>
              <a:t>14</a:t>
            </a:fld>
            <a:endParaRPr lang="es-MX"/>
          </a:p>
        </p:txBody>
      </p:sp>
    </p:spTree>
    <p:extLst>
      <p:ext uri="{BB962C8B-B14F-4D97-AF65-F5344CB8AC3E}">
        <p14:creationId xmlns:p14="http://schemas.microsoft.com/office/powerpoint/2010/main" val="3471422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 la carga de un asesor curricular.</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15</a:t>
            </a:fld>
            <a:endParaRPr lang="es-MX"/>
          </a:p>
        </p:txBody>
      </p:sp>
    </p:spTree>
    <p:extLst>
      <p:ext uri="{BB962C8B-B14F-4D97-AF65-F5344CB8AC3E}">
        <p14:creationId xmlns:p14="http://schemas.microsoft.com/office/powerpoint/2010/main" val="1960287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16</a:t>
            </a:fld>
            <a:endParaRPr lang="es-MX"/>
          </a:p>
        </p:txBody>
      </p:sp>
    </p:spTree>
    <p:extLst>
      <p:ext uri="{BB962C8B-B14F-4D97-AF65-F5344CB8AC3E}">
        <p14:creationId xmlns:p14="http://schemas.microsoft.com/office/powerpoint/2010/main" val="740637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17</a:t>
            </a:fld>
            <a:endParaRPr lang="es-MX"/>
          </a:p>
        </p:txBody>
      </p:sp>
    </p:spTree>
    <p:extLst>
      <p:ext uri="{BB962C8B-B14F-4D97-AF65-F5344CB8AC3E}">
        <p14:creationId xmlns:p14="http://schemas.microsoft.com/office/powerpoint/2010/main" val="1638155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 un espacio para la consulta y realización de una propuesta de trabajo inicial, y se muestra una opción para registrar nuevas actividades. Se contempló en reunión la utilización de colores que indiquen distintos estados de retraso/avance para cada actividad.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19</a:t>
            </a:fld>
            <a:endParaRPr lang="es-MX"/>
          </a:p>
        </p:txBody>
      </p:sp>
    </p:spTree>
    <p:extLst>
      <p:ext uri="{BB962C8B-B14F-4D97-AF65-F5344CB8AC3E}">
        <p14:creationId xmlns:p14="http://schemas.microsoft.com/office/powerpoint/2010/main" val="345972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muestran opciones para registrar una nueva actividad, contemplando, nombre, descripción, inicio y fin de la misma. ¿debería relacionarse con actividades/pasos del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21</a:t>
            </a:fld>
            <a:endParaRPr lang="es-MX"/>
          </a:p>
        </p:txBody>
      </p:sp>
    </p:spTree>
    <p:extLst>
      <p:ext uri="{BB962C8B-B14F-4D97-AF65-F5344CB8AC3E}">
        <p14:creationId xmlns:p14="http://schemas.microsoft.com/office/powerpoint/2010/main" val="307129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generales. Gráfica muestra valores mínimo, promedio y máximo de tiempo que se emplea para los rediseños/actualizaciones y diseños, en general.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a:t>
            </a:fld>
            <a:endParaRPr lang="es-MX"/>
          </a:p>
        </p:txBody>
      </p:sp>
    </p:spTree>
    <p:extLst>
      <p:ext uri="{BB962C8B-B14F-4D97-AF65-F5344CB8AC3E}">
        <p14:creationId xmlns:p14="http://schemas.microsoft.com/office/powerpoint/2010/main" val="1935761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22</a:t>
            </a:fld>
            <a:endParaRPr lang="es-MX"/>
          </a:p>
        </p:txBody>
      </p:sp>
    </p:spTree>
    <p:extLst>
      <p:ext uri="{BB962C8B-B14F-4D97-AF65-F5344CB8AC3E}">
        <p14:creationId xmlns:p14="http://schemas.microsoft.com/office/powerpoint/2010/main" val="145742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de programas de la experiencia educativa por academia, y se presenta una opción (ícono de lista) para consultar los programas de la academia seleccionada (se muestra contabilidad por default).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24</a:t>
            </a:fld>
            <a:endParaRPr lang="es-MX"/>
          </a:p>
        </p:txBody>
      </p:sp>
    </p:spTree>
    <p:extLst>
      <p:ext uri="{BB962C8B-B14F-4D97-AF65-F5344CB8AC3E}">
        <p14:creationId xmlns:p14="http://schemas.microsoft.com/office/powerpoint/2010/main" val="1854974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Vista previa de informe del estado actual del plan de estudios (documento generado automáticamente con la redacción de las observaciones de la evaluación del plan de estudios y </a:t>
            </a:r>
            <a:r>
              <a:rPr lang="es-MX" dirty="0" err="1"/>
              <a:t>PEE’s</a:t>
            </a:r>
            <a:r>
              <a:rPr lang="es-MX" dirty="0"/>
              <a: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26</a:t>
            </a:fld>
            <a:endParaRPr lang="es-MX"/>
          </a:p>
        </p:txBody>
      </p:sp>
    </p:spTree>
    <p:extLst>
      <p:ext uri="{BB962C8B-B14F-4D97-AF65-F5344CB8AC3E}">
        <p14:creationId xmlns:p14="http://schemas.microsoft.com/office/powerpoint/2010/main" val="410731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27</a:t>
            </a:fld>
            <a:endParaRPr lang="es-MX"/>
          </a:p>
        </p:txBody>
      </p:sp>
    </p:spTree>
    <p:extLst>
      <p:ext uri="{BB962C8B-B14F-4D97-AF65-F5344CB8AC3E}">
        <p14:creationId xmlns:p14="http://schemas.microsoft.com/office/powerpoint/2010/main" val="897787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análisis de necesidades sociales), y una opción para la alta del responsable de análisis.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28</a:t>
            </a:fld>
            <a:endParaRPr lang="es-MX"/>
          </a:p>
        </p:txBody>
      </p:sp>
    </p:spTree>
    <p:extLst>
      <p:ext uri="{BB962C8B-B14F-4D97-AF65-F5344CB8AC3E}">
        <p14:creationId xmlns:p14="http://schemas.microsoft.com/office/powerpoint/2010/main" val="4261279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(cuadro de información) para consultar información y ejemplos acerca del paso del proceso DC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29</a:t>
            </a:fld>
            <a:endParaRPr lang="es-MX"/>
          </a:p>
        </p:txBody>
      </p:sp>
    </p:spTree>
    <p:extLst>
      <p:ext uri="{BB962C8B-B14F-4D97-AF65-F5344CB8AC3E}">
        <p14:creationId xmlns:p14="http://schemas.microsoft.com/office/powerpoint/2010/main" val="362072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responsable de análisis. Se muestran opciones para buscar, seleccionar y deseleccionar a un responsable de análisis (por default se muestra análisis de necesidades sociales).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30</a:t>
            </a:fld>
            <a:endParaRPr lang="es-MX"/>
          </a:p>
        </p:txBody>
      </p:sp>
    </p:spTree>
    <p:extLst>
      <p:ext uri="{BB962C8B-B14F-4D97-AF65-F5344CB8AC3E}">
        <p14:creationId xmlns:p14="http://schemas.microsoft.com/office/powerpoint/2010/main" val="31218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tabla (por default para el análisis de necesidades sociales), misma que sería especificada en la definición de la fundamentación en el proceso DC. Se contempló en reunión la división de esta tabla en 3 para no ser un trabajo lineal.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31</a:t>
            </a:fld>
            <a:endParaRPr lang="es-MX"/>
          </a:p>
        </p:txBody>
      </p:sp>
    </p:spTree>
    <p:extLst>
      <p:ext uri="{BB962C8B-B14F-4D97-AF65-F5344CB8AC3E}">
        <p14:creationId xmlns:p14="http://schemas.microsoft.com/office/powerpoint/2010/main" val="2301440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línea del tiempo (por default para el análisis de fundamentos disciplinares), misma que sería especificada en la definición de la fundamentación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32</a:t>
            </a:fld>
            <a:endParaRPr lang="es-MX"/>
          </a:p>
        </p:txBody>
      </p:sp>
    </p:spTree>
    <p:extLst>
      <p:ext uri="{BB962C8B-B14F-4D97-AF65-F5344CB8AC3E}">
        <p14:creationId xmlns:p14="http://schemas.microsoft.com/office/powerpoint/2010/main" val="3532113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el análisis de fundamentos disciplinares).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33</a:t>
            </a:fld>
            <a:endParaRPr lang="es-MX"/>
          </a:p>
        </p:txBody>
      </p:sp>
    </p:spTree>
    <p:extLst>
      <p:ext uri="{BB962C8B-B14F-4D97-AF65-F5344CB8AC3E}">
        <p14:creationId xmlns:p14="http://schemas.microsoft.com/office/powerpoint/2010/main" val="380704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por proyecto. Gráfica que muestra el tiempo empleado en los rediseños/actualizaciones y diseños por proyecto. Se contempló en reunión la adición de filtros o ajustes para la gráfica tales como proyectos por área académica, región, sede y sistema.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a:t>
            </a:fld>
            <a:endParaRPr lang="es-MX"/>
          </a:p>
        </p:txBody>
      </p:sp>
    </p:spTree>
    <p:extLst>
      <p:ext uri="{BB962C8B-B14F-4D97-AF65-F5344CB8AC3E}">
        <p14:creationId xmlns:p14="http://schemas.microsoft.com/office/powerpoint/2010/main" val="1306603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Visión. Se muestra un espacio para la redacción de la visión, incluyendo preguntas clave previas al campo de texto e información base guía dentro del cuadro de texto (aparte de la información completa en el cuadro de información (ícono de ?)), así como una opción para consultar/enviar comentarios acerca del paso.</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34</a:t>
            </a:fld>
            <a:endParaRPr lang="es-MX"/>
          </a:p>
        </p:txBody>
      </p:sp>
    </p:spTree>
    <p:extLst>
      <p:ext uri="{BB962C8B-B14F-4D97-AF65-F5344CB8AC3E}">
        <p14:creationId xmlns:p14="http://schemas.microsoft.com/office/powerpoint/2010/main" val="278761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Cuadro de comentarios. Se muestra un espacio para consultar/enviar comentarios acerca del paso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35</a:t>
            </a:fld>
            <a:endParaRPr lang="es-MX"/>
          </a:p>
        </p:txBody>
      </p:sp>
    </p:spTree>
    <p:extLst>
      <p:ext uri="{BB962C8B-B14F-4D97-AF65-F5344CB8AC3E}">
        <p14:creationId xmlns:p14="http://schemas.microsoft.com/office/powerpoint/2010/main" val="1580970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36</a:t>
            </a:fld>
            <a:endParaRPr lang="es-MX"/>
          </a:p>
        </p:txBody>
      </p:sp>
    </p:spTree>
    <p:extLst>
      <p:ext uri="{BB962C8B-B14F-4D97-AF65-F5344CB8AC3E}">
        <p14:creationId xmlns:p14="http://schemas.microsoft.com/office/powerpoint/2010/main" val="20160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Objetivos. Se muestra un espacio para la redacción de los objetivos (se muestra por default general),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37</a:t>
            </a:fld>
            <a:endParaRPr lang="es-MX"/>
          </a:p>
        </p:txBody>
      </p:sp>
    </p:spTree>
    <p:extLst>
      <p:ext uri="{BB962C8B-B14F-4D97-AF65-F5344CB8AC3E}">
        <p14:creationId xmlns:p14="http://schemas.microsoft.com/office/powerpoint/2010/main" val="998439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una tabla, misma que será especificada en la definición del ideario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38</a:t>
            </a:fld>
            <a:endParaRPr lang="es-MX"/>
          </a:p>
        </p:txBody>
      </p:sp>
    </p:spTree>
    <p:extLst>
      <p:ext uri="{BB962C8B-B14F-4D97-AF65-F5344CB8AC3E}">
        <p14:creationId xmlns:p14="http://schemas.microsoft.com/office/powerpoint/2010/main" val="1694047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39</a:t>
            </a:fld>
            <a:endParaRPr lang="es-MX"/>
          </a:p>
        </p:txBody>
      </p:sp>
    </p:spTree>
    <p:extLst>
      <p:ext uri="{BB962C8B-B14F-4D97-AF65-F5344CB8AC3E}">
        <p14:creationId xmlns:p14="http://schemas.microsoft.com/office/powerpoint/2010/main" val="875735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40</a:t>
            </a:fld>
            <a:endParaRPr lang="es-MX"/>
          </a:p>
        </p:txBody>
      </p:sp>
    </p:spTree>
    <p:extLst>
      <p:ext uri="{BB962C8B-B14F-4D97-AF65-F5344CB8AC3E}">
        <p14:creationId xmlns:p14="http://schemas.microsoft.com/office/powerpoint/2010/main" val="2982226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41</a:t>
            </a:fld>
            <a:endParaRPr lang="es-MX"/>
          </a:p>
        </p:txBody>
      </p:sp>
    </p:spTree>
    <p:extLst>
      <p:ext uri="{BB962C8B-B14F-4D97-AF65-F5344CB8AC3E}">
        <p14:creationId xmlns:p14="http://schemas.microsoft.com/office/powerpoint/2010/main" val="55293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42</a:t>
            </a:fld>
            <a:endParaRPr lang="es-MX"/>
          </a:p>
        </p:txBody>
      </p:sp>
    </p:spTree>
    <p:extLst>
      <p:ext uri="{BB962C8B-B14F-4D97-AF65-F5344CB8AC3E}">
        <p14:creationId xmlns:p14="http://schemas.microsoft.com/office/powerpoint/2010/main" val="2190859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43</a:t>
            </a:fld>
            <a:endParaRPr lang="es-MX"/>
          </a:p>
        </p:txBody>
      </p:sp>
    </p:spTree>
    <p:extLst>
      <p:ext uri="{BB962C8B-B14F-4D97-AF65-F5344CB8AC3E}">
        <p14:creationId xmlns:p14="http://schemas.microsoft.com/office/powerpoint/2010/main" val="2943763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ventana principal. Listado de programas de experiencias educativas por área académica. Se contempló en reunión la adición de filtros/ajustes para mostrar programas por área académica, región, sede y sistema, entre otros, así como el establecimiento de colores/íconos para reconocer los distintos tipos de programas.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a:t>
            </a:fld>
            <a:endParaRPr lang="es-MX"/>
          </a:p>
        </p:txBody>
      </p:sp>
    </p:spTree>
    <p:extLst>
      <p:ext uri="{BB962C8B-B14F-4D97-AF65-F5344CB8AC3E}">
        <p14:creationId xmlns:p14="http://schemas.microsoft.com/office/powerpoint/2010/main" val="1468254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44</a:t>
            </a:fld>
            <a:endParaRPr lang="es-MX"/>
          </a:p>
        </p:txBody>
      </p:sp>
    </p:spTree>
    <p:extLst>
      <p:ext uri="{BB962C8B-B14F-4D97-AF65-F5344CB8AC3E}">
        <p14:creationId xmlns:p14="http://schemas.microsoft.com/office/powerpoint/2010/main" val="2908019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45</a:t>
            </a:fld>
            <a:endParaRPr lang="es-MX"/>
          </a:p>
        </p:txBody>
      </p:sp>
    </p:spTree>
    <p:extLst>
      <p:ext uri="{BB962C8B-B14F-4D97-AF65-F5344CB8AC3E}">
        <p14:creationId xmlns:p14="http://schemas.microsoft.com/office/powerpoint/2010/main" val="17242878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46</a:t>
            </a:fld>
            <a:endParaRPr lang="es-MX"/>
          </a:p>
        </p:txBody>
      </p:sp>
    </p:spTree>
    <p:extLst>
      <p:ext uri="{BB962C8B-B14F-4D97-AF65-F5344CB8AC3E}">
        <p14:creationId xmlns:p14="http://schemas.microsoft.com/office/powerpoint/2010/main" val="7306436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47</a:t>
            </a:fld>
            <a:endParaRPr lang="es-MX"/>
          </a:p>
        </p:txBody>
      </p:sp>
    </p:spTree>
    <p:extLst>
      <p:ext uri="{BB962C8B-B14F-4D97-AF65-F5344CB8AC3E}">
        <p14:creationId xmlns:p14="http://schemas.microsoft.com/office/powerpoint/2010/main" val="3431832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48</a:t>
            </a:fld>
            <a:endParaRPr lang="es-MX"/>
          </a:p>
        </p:txBody>
      </p:sp>
    </p:spTree>
    <p:extLst>
      <p:ext uri="{BB962C8B-B14F-4D97-AF65-F5344CB8AC3E}">
        <p14:creationId xmlns:p14="http://schemas.microsoft.com/office/powerpoint/2010/main" val="1763610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49</a:t>
            </a:fld>
            <a:endParaRPr lang="es-MX"/>
          </a:p>
        </p:txBody>
      </p:sp>
    </p:spTree>
    <p:extLst>
      <p:ext uri="{BB962C8B-B14F-4D97-AF65-F5344CB8AC3E}">
        <p14:creationId xmlns:p14="http://schemas.microsoft.com/office/powerpoint/2010/main" val="3703968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50</a:t>
            </a:fld>
            <a:endParaRPr lang="es-MX"/>
          </a:p>
        </p:txBody>
      </p:sp>
    </p:spTree>
    <p:extLst>
      <p:ext uri="{BB962C8B-B14F-4D97-AF65-F5344CB8AC3E}">
        <p14:creationId xmlns:p14="http://schemas.microsoft.com/office/powerpoint/2010/main" val="3501860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51</a:t>
            </a:fld>
            <a:endParaRPr lang="es-MX"/>
          </a:p>
        </p:txBody>
      </p:sp>
    </p:spTree>
    <p:extLst>
      <p:ext uri="{BB962C8B-B14F-4D97-AF65-F5344CB8AC3E}">
        <p14:creationId xmlns:p14="http://schemas.microsoft.com/office/powerpoint/2010/main" val="1338479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52</a:t>
            </a:fld>
            <a:endParaRPr lang="es-MX"/>
          </a:p>
        </p:txBody>
      </p:sp>
    </p:spTree>
    <p:extLst>
      <p:ext uri="{BB962C8B-B14F-4D97-AF65-F5344CB8AC3E}">
        <p14:creationId xmlns:p14="http://schemas.microsoft.com/office/powerpoint/2010/main" val="5611402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53</a:t>
            </a:fld>
            <a:endParaRPr lang="es-MX"/>
          </a:p>
        </p:txBody>
      </p:sp>
    </p:spTree>
    <p:extLst>
      <p:ext uri="{BB962C8B-B14F-4D97-AF65-F5344CB8AC3E}">
        <p14:creationId xmlns:p14="http://schemas.microsoft.com/office/powerpoint/2010/main" val="678163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a:t>
            </a:fld>
            <a:endParaRPr lang="es-MX"/>
          </a:p>
        </p:txBody>
      </p:sp>
    </p:spTree>
    <p:extLst>
      <p:ext uri="{BB962C8B-B14F-4D97-AF65-F5344CB8AC3E}">
        <p14:creationId xmlns:p14="http://schemas.microsoft.com/office/powerpoint/2010/main" val="7759055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54</a:t>
            </a:fld>
            <a:endParaRPr lang="es-MX"/>
          </a:p>
        </p:txBody>
      </p:sp>
    </p:spTree>
    <p:extLst>
      <p:ext uri="{BB962C8B-B14F-4D97-AF65-F5344CB8AC3E}">
        <p14:creationId xmlns:p14="http://schemas.microsoft.com/office/powerpoint/2010/main" val="25154919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55</a:t>
            </a:fld>
            <a:endParaRPr lang="es-MX"/>
          </a:p>
        </p:txBody>
      </p:sp>
    </p:spTree>
    <p:extLst>
      <p:ext uri="{BB962C8B-B14F-4D97-AF65-F5344CB8AC3E}">
        <p14:creationId xmlns:p14="http://schemas.microsoft.com/office/powerpoint/2010/main" val="34390633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56</a:t>
            </a:fld>
            <a:endParaRPr lang="es-MX"/>
          </a:p>
        </p:txBody>
      </p:sp>
    </p:spTree>
    <p:extLst>
      <p:ext uri="{BB962C8B-B14F-4D97-AF65-F5344CB8AC3E}">
        <p14:creationId xmlns:p14="http://schemas.microsoft.com/office/powerpoint/2010/main" val="674578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a:t>
            </a:fld>
            <a:endParaRPr lang="es-MX"/>
          </a:p>
        </p:txBody>
      </p:sp>
    </p:spTree>
    <p:extLst>
      <p:ext uri="{BB962C8B-B14F-4D97-AF65-F5344CB8AC3E}">
        <p14:creationId xmlns:p14="http://schemas.microsoft.com/office/powerpoint/2010/main" val="335364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Menú principal, vista de director de área académica/jefe del departamento de desarrollo curricular. Se visualiza información del usuario y las opciones para consultar los programas de experiencias educativas (inicio), estadísticas, personal académico y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7</a:t>
            </a:fld>
            <a:endParaRPr lang="es-MX"/>
          </a:p>
        </p:txBody>
      </p:sp>
    </p:spTree>
    <p:extLst>
      <p:ext uri="{BB962C8B-B14F-4D97-AF65-F5344CB8AC3E}">
        <p14:creationId xmlns:p14="http://schemas.microsoft.com/office/powerpoint/2010/main" val="4454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solicitud de asesoría. Listado de programas de experiencias educativas por área académica, se muestra opción para solicitar asesoría.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8</a:t>
            </a:fld>
            <a:endParaRPr lang="es-MX"/>
          </a:p>
        </p:txBody>
      </p:sp>
    </p:spTree>
    <p:extLst>
      <p:ext uri="{BB962C8B-B14F-4D97-AF65-F5344CB8AC3E}">
        <p14:creationId xmlns:p14="http://schemas.microsoft.com/office/powerpoint/2010/main" val="1524181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muestran opciones para seleccionar si se trata de un diseño, rediseño o una actualización, y se muestra un texto descriptivo por opción. Se dudó en reunión sobre las 3 categorías, dejando solo diseños y rediseños.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9</a:t>
            </a:fld>
            <a:endParaRPr lang="es-MX"/>
          </a:p>
        </p:txBody>
      </p:sp>
    </p:spTree>
    <p:extLst>
      <p:ext uri="{BB962C8B-B14F-4D97-AF65-F5344CB8AC3E}">
        <p14:creationId xmlns:p14="http://schemas.microsoft.com/office/powerpoint/2010/main" val="282963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BEB0E-C564-4B33-A2CD-EF4323800AB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3B676CF9-3A65-4E17-84EE-8762339021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2783101-EC2B-4E13-869E-B04327E89FED}"/>
              </a:ext>
            </a:extLst>
          </p:cNvPr>
          <p:cNvSpPr>
            <a:spLocks noGrp="1"/>
          </p:cNvSpPr>
          <p:nvPr>
            <p:ph type="dt" sz="half" idx="10"/>
          </p:nvPr>
        </p:nvSpPr>
        <p:spPr/>
        <p:txBody>
          <a:bodyPr/>
          <a:lstStyle/>
          <a:p>
            <a:fld id="{C72B88E4-6665-4ECB-AF83-8D795AB1247E}" type="datetimeFigureOut">
              <a:rPr lang="es-MX" smtClean="0"/>
              <a:t>17/10/2019</a:t>
            </a:fld>
            <a:endParaRPr lang="es-MX"/>
          </a:p>
        </p:txBody>
      </p:sp>
      <p:sp>
        <p:nvSpPr>
          <p:cNvPr id="5" name="Marcador de pie de página 4">
            <a:extLst>
              <a:ext uri="{FF2B5EF4-FFF2-40B4-BE49-F238E27FC236}">
                <a16:creationId xmlns:a16="http://schemas.microsoft.com/office/drawing/2014/main" id="{0597EDBB-8D13-4C4F-9BD5-616A6187F8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7DC7B6C-E7F2-4410-9337-3F0A8E00FE6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16006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96B0C-99A8-4BFD-B97B-C0D4942345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2CCF1FF-741C-4B55-9441-AF9EE75FB85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0237631-6C12-41EB-894F-760FB179A069}"/>
              </a:ext>
            </a:extLst>
          </p:cNvPr>
          <p:cNvSpPr>
            <a:spLocks noGrp="1"/>
          </p:cNvSpPr>
          <p:nvPr>
            <p:ph type="dt" sz="half" idx="10"/>
          </p:nvPr>
        </p:nvSpPr>
        <p:spPr/>
        <p:txBody>
          <a:bodyPr/>
          <a:lstStyle/>
          <a:p>
            <a:fld id="{C72B88E4-6665-4ECB-AF83-8D795AB1247E}" type="datetimeFigureOut">
              <a:rPr lang="es-MX" smtClean="0"/>
              <a:t>17/10/2019</a:t>
            </a:fld>
            <a:endParaRPr lang="es-MX"/>
          </a:p>
        </p:txBody>
      </p:sp>
      <p:sp>
        <p:nvSpPr>
          <p:cNvPr id="5" name="Marcador de pie de página 4">
            <a:extLst>
              <a:ext uri="{FF2B5EF4-FFF2-40B4-BE49-F238E27FC236}">
                <a16:creationId xmlns:a16="http://schemas.microsoft.com/office/drawing/2014/main" id="{3942CAA8-5E84-4929-A891-BD0CC8D446E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BB38FE8-95A4-4123-A3AB-932EBFD09CA7}"/>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57443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10ABB5-6CAC-4EA1-AA11-DBFD555349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4BBEF61-C8C4-4E04-A206-83FAD7B4E6D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E8AFBC3-0E7E-418C-A0A8-973EF92C70A1}"/>
              </a:ext>
            </a:extLst>
          </p:cNvPr>
          <p:cNvSpPr>
            <a:spLocks noGrp="1"/>
          </p:cNvSpPr>
          <p:nvPr>
            <p:ph type="dt" sz="half" idx="10"/>
          </p:nvPr>
        </p:nvSpPr>
        <p:spPr/>
        <p:txBody>
          <a:bodyPr/>
          <a:lstStyle/>
          <a:p>
            <a:fld id="{C72B88E4-6665-4ECB-AF83-8D795AB1247E}" type="datetimeFigureOut">
              <a:rPr lang="es-MX" smtClean="0"/>
              <a:t>17/10/2019</a:t>
            </a:fld>
            <a:endParaRPr lang="es-MX"/>
          </a:p>
        </p:txBody>
      </p:sp>
      <p:sp>
        <p:nvSpPr>
          <p:cNvPr id="5" name="Marcador de pie de página 4">
            <a:extLst>
              <a:ext uri="{FF2B5EF4-FFF2-40B4-BE49-F238E27FC236}">
                <a16:creationId xmlns:a16="http://schemas.microsoft.com/office/drawing/2014/main" id="{55B38E45-3772-4714-8B61-D9E922C9C3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0C2C973-7965-42A0-8543-EE717AB5178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45149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5EDF9-7B73-4068-BC3F-D6AF5164E95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240A6AE-9124-4477-A2AE-7BF84B216FB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CF30B7D-04EC-4F8D-98F4-E02FC3D5943E}"/>
              </a:ext>
            </a:extLst>
          </p:cNvPr>
          <p:cNvSpPr>
            <a:spLocks noGrp="1"/>
          </p:cNvSpPr>
          <p:nvPr>
            <p:ph type="dt" sz="half" idx="10"/>
          </p:nvPr>
        </p:nvSpPr>
        <p:spPr/>
        <p:txBody>
          <a:bodyPr/>
          <a:lstStyle/>
          <a:p>
            <a:fld id="{C72B88E4-6665-4ECB-AF83-8D795AB1247E}" type="datetimeFigureOut">
              <a:rPr lang="es-MX" smtClean="0"/>
              <a:t>17/10/2019</a:t>
            </a:fld>
            <a:endParaRPr lang="es-MX"/>
          </a:p>
        </p:txBody>
      </p:sp>
      <p:sp>
        <p:nvSpPr>
          <p:cNvPr id="5" name="Marcador de pie de página 4">
            <a:extLst>
              <a:ext uri="{FF2B5EF4-FFF2-40B4-BE49-F238E27FC236}">
                <a16:creationId xmlns:a16="http://schemas.microsoft.com/office/drawing/2014/main" id="{9DC50444-F359-4E42-99AB-91F9BA5796F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290A36A-A309-4F84-89F4-7B34ABA4564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4253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EA04F-96A6-4DBE-9A3F-17B1A35D98D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CA4655C-7C00-4435-AA62-D4A7ECD0E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1765544-48B3-4837-B11F-C8FB19ACB7AA}"/>
              </a:ext>
            </a:extLst>
          </p:cNvPr>
          <p:cNvSpPr>
            <a:spLocks noGrp="1"/>
          </p:cNvSpPr>
          <p:nvPr>
            <p:ph type="dt" sz="half" idx="10"/>
          </p:nvPr>
        </p:nvSpPr>
        <p:spPr/>
        <p:txBody>
          <a:bodyPr/>
          <a:lstStyle/>
          <a:p>
            <a:fld id="{C72B88E4-6665-4ECB-AF83-8D795AB1247E}" type="datetimeFigureOut">
              <a:rPr lang="es-MX" smtClean="0"/>
              <a:t>17/10/2019</a:t>
            </a:fld>
            <a:endParaRPr lang="es-MX"/>
          </a:p>
        </p:txBody>
      </p:sp>
      <p:sp>
        <p:nvSpPr>
          <p:cNvPr id="5" name="Marcador de pie de página 4">
            <a:extLst>
              <a:ext uri="{FF2B5EF4-FFF2-40B4-BE49-F238E27FC236}">
                <a16:creationId xmlns:a16="http://schemas.microsoft.com/office/drawing/2014/main" id="{783C0718-B441-4206-AE7A-52CAA145F9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EE4677-749B-4D1E-A6FB-AFFD4320D93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48955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9178D-7E75-4D9C-BC76-7352D6B594B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1B2B58A-F112-478D-9304-744A959651B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A828F6F-2D9D-4CDC-8B5D-5B24CA9835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C03E7AD5-2C89-4B25-98F7-EBFA3040DB57}"/>
              </a:ext>
            </a:extLst>
          </p:cNvPr>
          <p:cNvSpPr>
            <a:spLocks noGrp="1"/>
          </p:cNvSpPr>
          <p:nvPr>
            <p:ph type="dt" sz="half" idx="10"/>
          </p:nvPr>
        </p:nvSpPr>
        <p:spPr/>
        <p:txBody>
          <a:bodyPr/>
          <a:lstStyle/>
          <a:p>
            <a:fld id="{C72B88E4-6665-4ECB-AF83-8D795AB1247E}" type="datetimeFigureOut">
              <a:rPr lang="es-MX" smtClean="0"/>
              <a:t>17/10/2019</a:t>
            </a:fld>
            <a:endParaRPr lang="es-MX"/>
          </a:p>
        </p:txBody>
      </p:sp>
      <p:sp>
        <p:nvSpPr>
          <p:cNvPr id="6" name="Marcador de pie de página 5">
            <a:extLst>
              <a:ext uri="{FF2B5EF4-FFF2-40B4-BE49-F238E27FC236}">
                <a16:creationId xmlns:a16="http://schemas.microsoft.com/office/drawing/2014/main" id="{4AE42F9A-3D3F-4E19-8103-82A9B2240BF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3F1CDDE-FE42-4907-99A5-D9BA4CA63C11}"/>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803965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5088F-8CC3-45AF-830E-470F5939612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661BB2B-B0B3-49DD-9B58-2F1BC457F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1190EA4-811B-4651-A7F3-5F6B1B6AAFF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120B4004-D303-441E-B1EA-E1CE10E8B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3A2352-D36C-4D04-A0C2-C62AECFA4C8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8912598-5D60-4104-96B6-5BF346BE3947}"/>
              </a:ext>
            </a:extLst>
          </p:cNvPr>
          <p:cNvSpPr>
            <a:spLocks noGrp="1"/>
          </p:cNvSpPr>
          <p:nvPr>
            <p:ph type="dt" sz="half" idx="10"/>
          </p:nvPr>
        </p:nvSpPr>
        <p:spPr/>
        <p:txBody>
          <a:bodyPr/>
          <a:lstStyle/>
          <a:p>
            <a:fld id="{C72B88E4-6665-4ECB-AF83-8D795AB1247E}" type="datetimeFigureOut">
              <a:rPr lang="es-MX" smtClean="0"/>
              <a:t>17/10/2019</a:t>
            </a:fld>
            <a:endParaRPr lang="es-MX"/>
          </a:p>
        </p:txBody>
      </p:sp>
      <p:sp>
        <p:nvSpPr>
          <p:cNvPr id="8" name="Marcador de pie de página 7">
            <a:extLst>
              <a:ext uri="{FF2B5EF4-FFF2-40B4-BE49-F238E27FC236}">
                <a16:creationId xmlns:a16="http://schemas.microsoft.com/office/drawing/2014/main" id="{875CABBF-31EE-4B91-B39E-C25046D7CB6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B79DF84-4B76-4556-97A1-270631782906}"/>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33217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29916-C85E-42B3-BE9A-F59B1489836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01F589D-F603-4CF1-9591-A8CECDF7200C}"/>
              </a:ext>
            </a:extLst>
          </p:cNvPr>
          <p:cNvSpPr>
            <a:spLocks noGrp="1"/>
          </p:cNvSpPr>
          <p:nvPr>
            <p:ph type="dt" sz="half" idx="10"/>
          </p:nvPr>
        </p:nvSpPr>
        <p:spPr/>
        <p:txBody>
          <a:bodyPr/>
          <a:lstStyle/>
          <a:p>
            <a:fld id="{C72B88E4-6665-4ECB-AF83-8D795AB1247E}" type="datetimeFigureOut">
              <a:rPr lang="es-MX" smtClean="0"/>
              <a:t>17/10/2019</a:t>
            </a:fld>
            <a:endParaRPr lang="es-MX"/>
          </a:p>
        </p:txBody>
      </p:sp>
      <p:sp>
        <p:nvSpPr>
          <p:cNvPr id="4" name="Marcador de pie de página 3">
            <a:extLst>
              <a:ext uri="{FF2B5EF4-FFF2-40B4-BE49-F238E27FC236}">
                <a16:creationId xmlns:a16="http://schemas.microsoft.com/office/drawing/2014/main" id="{6412F1D3-2F45-43E1-B5B7-4711552A94B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BFC90BB-D76F-4242-9C7D-8FEA0B7BF58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89791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3CE277-199A-4FF1-9E2A-DB5A48A91033}"/>
              </a:ext>
            </a:extLst>
          </p:cNvPr>
          <p:cNvSpPr>
            <a:spLocks noGrp="1"/>
          </p:cNvSpPr>
          <p:nvPr>
            <p:ph type="dt" sz="half" idx="10"/>
          </p:nvPr>
        </p:nvSpPr>
        <p:spPr/>
        <p:txBody>
          <a:bodyPr/>
          <a:lstStyle/>
          <a:p>
            <a:fld id="{C72B88E4-6665-4ECB-AF83-8D795AB1247E}" type="datetimeFigureOut">
              <a:rPr lang="es-MX" smtClean="0"/>
              <a:t>17/10/2019</a:t>
            </a:fld>
            <a:endParaRPr lang="es-MX"/>
          </a:p>
        </p:txBody>
      </p:sp>
      <p:sp>
        <p:nvSpPr>
          <p:cNvPr id="3" name="Marcador de pie de página 2">
            <a:extLst>
              <a:ext uri="{FF2B5EF4-FFF2-40B4-BE49-F238E27FC236}">
                <a16:creationId xmlns:a16="http://schemas.microsoft.com/office/drawing/2014/main" id="{2949643D-9128-4154-80D4-70796DDC94B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69FF8B8-0012-4CB6-85C6-4B6186878B1A}"/>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6447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6F7DF-08DC-42CC-9FF9-22412DA190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24E3B37-152B-4E7C-A0A4-4F51FCE73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DD173E9-88AD-45AB-BDB9-E37C655CC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685140-94A0-4B58-9D7C-72F6F60DFFF5}"/>
              </a:ext>
            </a:extLst>
          </p:cNvPr>
          <p:cNvSpPr>
            <a:spLocks noGrp="1"/>
          </p:cNvSpPr>
          <p:nvPr>
            <p:ph type="dt" sz="half" idx="10"/>
          </p:nvPr>
        </p:nvSpPr>
        <p:spPr/>
        <p:txBody>
          <a:bodyPr/>
          <a:lstStyle/>
          <a:p>
            <a:fld id="{C72B88E4-6665-4ECB-AF83-8D795AB1247E}" type="datetimeFigureOut">
              <a:rPr lang="es-MX" smtClean="0"/>
              <a:t>17/10/2019</a:t>
            </a:fld>
            <a:endParaRPr lang="es-MX"/>
          </a:p>
        </p:txBody>
      </p:sp>
      <p:sp>
        <p:nvSpPr>
          <p:cNvPr id="6" name="Marcador de pie de página 5">
            <a:extLst>
              <a:ext uri="{FF2B5EF4-FFF2-40B4-BE49-F238E27FC236}">
                <a16:creationId xmlns:a16="http://schemas.microsoft.com/office/drawing/2014/main" id="{14AECC86-9B3F-45B8-A5E8-8BAE495BA26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87084B8-FE0E-48EF-9743-48378FB3BAEC}"/>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28089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AEA02-7A0A-4B4B-BE8F-04D3026A50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31A44BE-4CDA-4546-A697-AF7FE0E4A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737CC63-16B4-42FD-979C-0E34288F5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BC2D05E-DA61-47A6-85FC-F4496FABF835}"/>
              </a:ext>
            </a:extLst>
          </p:cNvPr>
          <p:cNvSpPr>
            <a:spLocks noGrp="1"/>
          </p:cNvSpPr>
          <p:nvPr>
            <p:ph type="dt" sz="half" idx="10"/>
          </p:nvPr>
        </p:nvSpPr>
        <p:spPr/>
        <p:txBody>
          <a:bodyPr/>
          <a:lstStyle/>
          <a:p>
            <a:fld id="{C72B88E4-6665-4ECB-AF83-8D795AB1247E}" type="datetimeFigureOut">
              <a:rPr lang="es-MX" smtClean="0"/>
              <a:t>17/10/2019</a:t>
            </a:fld>
            <a:endParaRPr lang="es-MX"/>
          </a:p>
        </p:txBody>
      </p:sp>
      <p:sp>
        <p:nvSpPr>
          <p:cNvPr id="6" name="Marcador de pie de página 5">
            <a:extLst>
              <a:ext uri="{FF2B5EF4-FFF2-40B4-BE49-F238E27FC236}">
                <a16:creationId xmlns:a16="http://schemas.microsoft.com/office/drawing/2014/main" id="{66C30EBD-6581-4AF9-8584-048BBE60A2E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BD970A0-CB96-408D-A0D9-A3F086316DF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070555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01F8D1E-64C7-4F7E-83FF-3647CA9CA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591C64-A81B-4B07-9752-0EBA817BE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A2AF830-9324-47FD-8DDC-DD4A510562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88E4-6665-4ECB-AF83-8D795AB1247E}" type="datetimeFigureOut">
              <a:rPr lang="es-MX" smtClean="0"/>
              <a:t>17/10/2019</a:t>
            </a:fld>
            <a:endParaRPr lang="es-MX"/>
          </a:p>
        </p:txBody>
      </p:sp>
      <p:sp>
        <p:nvSpPr>
          <p:cNvPr id="5" name="Marcador de pie de página 4">
            <a:extLst>
              <a:ext uri="{FF2B5EF4-FFF2-40B4-BE49-F238E27FC236}">
                <a16:creationId xmlns:a16="http://schemas.microsoft.com/office/drawing/2014/main" id="{BDC7A323-CE2D-415C-AD77-C25A88349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12410F4-EA4C-4F81-9C91-C8D2B830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DC663-5493-4D2F-AC93-987B287276D0}" type="slidenum">
              <a:rPr lang="es-MX" smtClean="0"/>
              <a:t>‹Nº›</a:t>
            </a:fld>
            <a:endParaRPr lang="es-MX"/>
          </a:p>
        </p:txBody>
      </p:sp>
    </p:spTree>
    <p:extLst>
      <p:ext uri="{BB962C8B-B14F-4D97-AF65-F5344CB8AC3E}">
        <p14:creationId xmlns:p14="http://schemas.microsoft.com/office/powerpoint/2010/main" val="2486623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customXml/item1500.xml"/><Relationship Id="rId13" Type="http://schemas.openxmlformats.org/officeDocument/2006/relationships/image" Target="../media/image2.png"/><Relationship Id="rId18" Type="http://schemas.openxmlformats.org/officeDocument/2006/relationships/slide" Target="slide4.xml"/><Relationship Id="rId3" Type="http://schemas.openxmlformats.org/officeDocument/2006/relationships/customXml" Target="../../customXml/item941.xml"/><Relationship Id="rId7" Type="http://schemas.openxmlformats.org/officeDocument/2006/relationships/customXml" Target="../../customXml/item1895.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customXml" Target="../../customXml/item645.xml"/><Relationship Id="rId16" Type="http://schemas.openxmlformats.org/officeDocument/2006/relationships/image" Target="../media/image5.png"/><Relationship Id="rId1" Type="http://schemas.openxmlformats.org/officeDocument/2006/relationships/customXml" Target="../../customXml/item816.xml"/><Relationship Id="rId6" Type="http://schemas.openxmlformats.org/officeDocument/2006/relationships/customXml" Target="../../customXml/item1346.xml"/><Relationship Id="rId11" Type="http://schemas.openxmlformats.org/officeDocument/2006/relationships/notesSlide" Target="../notesSlides/notesSlide1.xml"/><Relationship Id="rId5" Type="http://schemas.openxmlformats.org/officeDocument/2006/relationships/customXml" Target="../../customXml/item1045.xml"/><Relationship Id="rId15" Type="http://schemas.openxmlformats.org/officeDocument/2006/relationships/image" Target="../media/image4.png"/><Relationship Id="rId10" Type="http://schemas.openxmlformats.org/officeDocument/2006/relationships/slideLayout" Target="../slideLayouts/slideLayout1.xml"/><Relationship Id="rId4" Type="http://schemas.openxmlformats.org/officeDocument/2006/relationships/customXml" Target="../../customXml/item2175.xml"/><Relationship Id="rId9" Type="http://schemas.openxmlformats.org/officeDocument/2006/relationships/customXml" Target="../../customXml/item910.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customXml" Target="../../customXml/item7.xml"/><Relationship Id="rId18" Type="http://schemas.openxmlformats.org/officeDocument/2006/relationships/customXml" Target="../../customXml/item2329.xml"/><Relationship Id="rId26" Type="http://schemas.openxmlformats.org/officeDocument/2006/relationships/customXml" Target="../../customXml/item2206.xml"/><Relationship Id="rId39" Type="http://schemas.openxmlformats.org/officeDocument/2006/relationships/slide" Target="slide13.xml"/><Relationship Id="rId21" Type="http://schemas.openxmlformats.org/officeDocument/2006/relationships/customXml" Target="../../customXml/item2251.xml"/><Relationship Id="rId34" Type="http://schemas.openxmlformats.org/officeDocument/2006/relationships/image" Target="../media/image6.png"/><Relationship Id="rId42" Type="http://schemas.openxmlformats.org/officeDocument/2006/relationships/image" Target="../media/image40.png"/><Relationship Id="rId47" Type="http://schemas.openxmlformats.org/officeDocument/2006/relationships/image" Target="../media/image43.svg"/><Relationship Id="rId50" Type="http://schemas.openxmlformats.org/officeDocument/2006/relationships/image" Target="../media/image45.svg"/><Relationship Id="rId7" Type="http://schemas.openxmlformats.org/officeDocument/2006/relationships/customXml" Target="../../customXml/item1427.xml"/><Relationship Id="rId2" Type="http://schemas.openxmlformats.org/officeDocument/2006/relationships/customXml" Target="../../customXml/item745.xml"/><Relationship Id="rId16" Type="http://schemas.openxmlformats.org/officeDocument/2006/relationships/customXml" Target="../../customXml/item1919.xml"/><Relationship Id="rId29" Type="http://schemas.openxmlformats.org/officeDocument/2006/relationships/image" Target="../media/image1.png"/><Relationship Id="rId11" Type="http://schemas.openxmlformats.org/officeDocument/2006/relationships/customXml" Target="../../customXml/item775.xml"/><Relationship Id="rId24" Type="http://schemas.openxmlformats.org/officeDocument/2006/relationships/customXml" Target="../../customXml/item381.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12.png"/><Relationship Id="rId45" Type="http://schemas.openxmlformats.org/officeDocument/2006/relationships/image" Target="../media/image21.svg"/><Relationship Id="rId53" Type="http://schemas.openxmlformats.org/officeDocument/2006/relationships/image" Target="../media/image22.png"/><Relationship Id="rId5" Type="http://schemas.openxmlformats.org/officeDocument/2006/relationships/customXml" Target="../../customXml/item141.xml"/><Relationship Id="rId10" Type="http://schemas.openxmlformats.org/officeDocument/2006/relationships/customXml" Target="../../customXml/item2067.xml"/><Relationship Id="rId19" Type="http://schemas.openxmlformats.org/officeDocument/2006/relationships/customXml" Target="../../customXml/item555.xml"/><Relationship Id="rId31" Type="http://schemas.openxmlformats.org/officeDocument/2006/relationships/image" Target="../media/image3.png"/><Relationship Id="rId44" Type="http://schemas.openxmlformats.org/officeDocument/2006/relationships/image" Target="../media/image20.png"/><Relationship Id="rId52" Type="http://schemas.openxmlformats.org/officeDocument/2006/relationships/slide" Target="slide9.xml"/><Relationship Id="rId4" Type="http://schemas.openxmlformats.org/officeDocument/2006/relationships/customXml" Target="../../customXml/item399.xml"/><Relationship Id="rId9" Type="http://schemas.openxmlformats.org/officeDocument/2006/relationships/customXml" Target="../../customXml/item769.xml"/><Relationship Id="rId14" Type="http://schemas.openxmlformats.org/officeDocument/2006/relationships/customXml" Target="../../customXml/item2370.xml"/><Relationship Id="rId22" Type="http://schemas.openxmlformats.org/officeDocument/2006/relationships/customXml" Target="../../customXml/item97.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41.svg"/><Relationship Id="rId48" Type="http://schemas.openxmlformats.org/officeDocument/2006/relationships/slide" Target="slide11.xml"/><Relationship Id="rId8" Type="http://schemas.openxmlformats.org/officeDocument/2006/relationships/customXml" Target="../../customXml/item46.xml"/><Relationship Id="rId51" Type="http://schemas.openxmlformats.org/officeDocument/2006/relationships/slide" Target="slide12.xml"/><Relationship Id="rId3" Type="http://schemas.openxmlformats.org/officeDocument/2006/relationships/customXml" Target="../../customXml/item2083.xml"/><Relationship Id="rId12" Type="http://schemas.openxmlformats.org/officeDocument/2006/relationships/customXml" Target="../../customXml/item2168.xml"/><Relationship Id="rId17" Type="http://schemas.openxmlformats.org/officeDocument/2006/relationships/customXml" Target="../../customXml/item281.xml"/><Relationship Id="rId25" Type="http://schemas.openxmlformats.org/officeDocument/2006/relationships/customXml" Target="../../customXml/item515.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42.png"/><Relationship Id="rId20" Type="http://schemas.openxmlformats.org/officeDocument/2006/relationships/customXml" Target="../../customXml/item1225.xml"/><Relationship Id="rId41" Type="http://schemas.openxmlformats.org/officeDocument/2006/relationships/image" Target="../media/image13.svg"/><Relationship Id="rId54" Type="http://schemas.openxmlformats.org/officeDocument/2006/relationships/image" Target="../media/image23.svg"/><Relationship Id="rId1" Type="http://schemas.openxmlformats.org/officeDocument/2006/relationships/customXml" Target="../../customXml/item2373.xml"/><Relationship Id="rId6" Type="http://schemas.openxmlformats.org/officeDocument/2006/relationships/customXml" Target="../../customXml/item2343.xml"/><Relationship Id="rId15" Type="http://schemas.openxmlformats.org/officeDocument/2006/relationships/customXml" Target="../../customXml/item1969.xml"/><Relationship Id="rId23" Type="http://schemas.openxmlformats.org/officeDocument/2006/relationships/customXml" Target="../../customXml/item2094.xml"/><Relationship Id="rId28" Type="http://schemas.openxmlformats.org/officeDocument/2006/relationships/notesSlide" Target="../notesSlides/notesSlide10.xml"/><Relationship Id="rId36" Type="http://schemas.openxmlformats.org/officeDocument/2006/relationships/slide" Target="slide8.xml"/><Relationship Id="rId49" Type="http://schemas.openxmlformats.org/officeDocument/2006/relationships/image" Target="../media/image44.png"/></Relationships>
</file>

<file path=ppt/slides/_rels/slide11.xml.rels><?xml version="1.0" encoding="UTF-8" standalone="yes"?>
<Relationships xmlns="http://schemas.openxmlformats.org/package/2006/relationships"><Relationship Id="rId13" Type="http://schemas.openxmlformats.org/officeDocument/2006/relationships/customXml" Target="../../customXml/item1526.xml"/><Relationship Id="rId18" Type="http://schemas.openxmlformats.org/officeDocument/2006/relationships/customXml" Target="../../customXml/item261.xml"/><Relationship Id="rId26" Type="http://schemas.openxmlformats.org/officeDocument/2006/relationships/customXml" Target="../../customXml/item1154.xml"/><Relationship Id="rId39" Type="http://schemas.openxmlformats.org/officeDocument/2006/relationships/image" Target="../media/image39.svg"/><Relationship Id="rId21" Type="http://schemas.openxmlformats.org/officeDocument/2006/relationships/customXml" Target="../../customXml/item650.xml"/><Relationship Id="rId34" Type="http://schemas.openxmlformats.org/officeDocument/2006/relationships/image" Target="../media/image5.png"/><Relationship Id="rId42" Type="http://schemas.openxmlformats.org/officeDocument/2006/relationships/image" Target="../media/image13.svg"/><Relationship Id="rId47" Type="http://schemas.openxmlformats.org/officeDocument/2006/relationships/image" Target="../media/image42.png"/><Relationship Id="rId50" Type="http://schemas.openxmlformats.org/officeDocument/2006/relationships/image" Target="../media/image45.svg"/><Relationship Id="rId55" Type="http://schemas.openxmlformats.org/officeDocument/2006/relationships/slide" Target="slide10.xml"/><Relationship Id="rId7" Type="http://schemas.openxmlformats.org/officeDocument/2006/relationships/customXml" Target="../../customXml/item2155.xml"/><Relationship Id="rId2" Type="http://schemas.openxmlformats.org/officeDocument/2006/relationships/customXml" Target="../../customXml/item2291.xml"/><Relationship Id="rId16" Type="http://schemas.openxmlformats.org/officeDocument/2006/relationships/customXml" Target="../../customXml/item778.xml"/><Relationship Id="rId29" Type="http://schemas.openxmlformats.org/officeDocument/2006/relationships/notesSlide" Target="../notesSlides/notesSlide11.xml"/><Relationship Id="rId11" Type="http://schemas.openxmlformats.org/officeDocument/2006/relationships/customXml" Target="../../customXml/item382.xml"/><Relationship Id="rId24" Type="http://schemas.openxmlformats.org/officeDocument/2006/relationships/customXml" Target="../../customXml/item447.xml"/><Relationship Id="rId32" Type="http://schemas.openxmlformats.org/officeDocument/2006/relationships/image" Target="../media/image3.png"/><Relationship Id="rId37" Type="http://schemas.openxmlformats.org/officeDocument/2006/relationships/slide" Target="slide8.xml"/><Relationship Id="rId40" Type="http://schemas.openxmlformats.org/officeDocument/2006/relationships/slide" Target="slide13.xml"/><Relationship Id="rId45" Type="http://schemas.openxmlformats.org/officeDocument/2006/relationships/image" Target="../media/image20.png"/><Relationship Id="rId53" Type="http://schemas.openxmlformats.org/officeDocument/2006/relationships/image" Target="../media/image22.png"/><Relationship Id="rId5" Type="http://schemas.openxmlformats.org/officeDocument/2006/relationships/customXml" Target="../../customXml/item1744.xml"/><Relationship Id="rId19" Type="http://schemas.openxmlformats.org/officeDocument/2006/relationships/customXml" Target="../../customXml/item499.xml"/><Relationship Id="rId4" Type="http://schemas.openxmlformats.org/officeDocument/2006/relationships/customXml" Target="../../customXml/item540.xml"/><Relationship Id="rId9" Type="http://schemas.openxmlformats.org/officeDocument/2006/relationships/customXml" Target="../../customXml/item938.xml"/><Relationship Id="rId14" Type="http://schemas.openxmlformats.org/officeDocument/2006/relationships/customXml" Target="../../customXml/item1398.xml"/><Relationship Id="rId22" Type="http://schemas.openxmlformats.org/officeDocument/2006/relationships/customXml" Target="../../customXml/item328.xml"/><Relationship Id="rId27" Type="http://schemas.openxmlformats.org/officeDocument/2006/relationships/customXml" Target="../../customXml/item1404.xml"/><Relationship Id="rId30" Type="http://schemas.openxmlformats.org/officeDocument/2006/relationships/image" Target="../media/image1.png"/><Relationship Id="rId35" Type="http://schemas.openxmlformats.org/officeDocument/2006/relationships/image" Target="../media/image6.png"/><Relationship Id="rId43" Type="http://schemas.openxmlformats.org/officeDocument/2006/relationships/image" Target="../media/image40.png"/><Relationship Id="rId48" Type="http://schemas.openxmlformats.org/officeDocument/2006/relationships/image" Target="../media/image43.svg"/><Relationship Id="rId56" Type="http://schemas.openxmlformats.org/officeDocument/2006/relationships/image" Target="../media/image46.png"/><Relationship Id="rId8" Type="http://schemas.openxmlformats.org/officeDocument/2006/relationships/customXml" Target="../../customXml/item677.xml"/><Relationship Id="rId51" Type="http://schemas.openxmlformats.org/officeDocument/2006/relationships/slide" Target="slide12.xml"/><Relationship Id="rId3" Type="http://schemas.openxmlformats.org/officeDocument/2006/relationships/customXml" Target="../../customXml/item29.xml"/><Relationship Id="rId12" Type="http://schemas.openxmlformats.org/officeDocument/2006/relationships/customXml" Target="../../customXml/item1525.xml"/><Relationship Id="rId17" Type="http://schemas.openxmlformats.org/officeDocument/2006/relationships/customXml" Target="../../customXml/item965.xml"/><Relationship Id="rId25" Type="http://schemas.openxmlformats.org/officeDocument/2006/relationships/customXml" Target="../../customXml/item1424.xml"/><Relationship Id="rId33" Type="http://schemas.openxmlformats.org/officeDocument/2006/relationships/image" Target="../media/image4.png"/><Relationship Id="rId38" Type="http://schemas.openxmlformats.org/officeDocument/2006/relationships/image" Target="../media/image38.png"/><Relationship Id="rId46" Type="http://schemas.openxmlformats.org/officeDocument/2006/relationships/image" Target="../media/image21.svg"/><Relationship Id="rId20" Type="http://schemas.openxmlformats.org/officeDocument/2006/relationships/customXml" Target="../../customXml/item917.xml"/><Relationship Id="rId41" Type="http://schemas.openxmlformats.org/officeDocument/2006/relationships/image" Target="../media/image12.png"/><Relationship Id="rId54" Type="http://schemas.openxmlformats.org/officeDocument/2006/relationships/image" Target="../media/image23.svg"/><Relationship Id="rId1" Type="http://schemas.openxmlformats.org/officeDocument/2006/relationships/customXml" Target="../../customXml/item546.xml"/><Relationship Id="rId6" Type="http://schemas.openxmlformats.org/officeDocument/2006/relationships/customXml" Target="../../customXml/item2135.xml"/><Relationship Id="rId15" Type="http://schemas.openxmlformats.org/officeDocument/2006/relationships/customXml" Target="../../customXml/item2170.xml"/><Relationship Id="rId23" Type="http://schemas.openxmlformats.org/officeDocument/2006/relationships/customXml" Target="../../customXml/item2160.xml"/><Relationship Id="rId28" Type="http://schemas.openxmlformats.org/officeDocument/2006/relationships/slideLayout" Target="../slideLayouts/slideLayout1.xml"/><Relationship Id="rId36" Type="http://schemas.openxmlformats.org/officeDocument/2006/relationships/image" Target="../media/image7.png"/><Relationship Id="rId49" Type="http://schemas.openxmlformats.org/officeDocument/2006/relationships/image" Target="../media/image44.png"/><Relationship Id="rId57" Type="http://schemas.openxmlformats.org/officeDocument/2006/relationships/image" Target="../media/image47.svg"/><Relationship Id="rId10" Type="http://schemas.openxmlformats.org/officeDocument/2006/relationships/customXml" Target="../../customXml/item220.xml"/><Relationship Id="rId31" Type="http://schemas.openxmlformats.org/officeDocument/2006/relationships/image" Target="../media/image2.png"/><Relationship Id="rId44" Type="http://schemas.openxmlformats.org/officeDocument/2006/relationships/image" Target="../media/image41.svg"/><Relationship Id="rId52" Type="http://schemas.openxmlformats.org/officeDocument/2006/relationships/slide" Target="slide9.xml"/></Relationships>
</file>

<file path=ppt/slides/_rels/slide12.xml.rels><?xml version="1.0" encoding="UTF-8" standalone="yes"?>
<Relationships xmlns="http://schemas.openxmlformats.org/package/2006/relationships"><Relationship Id="rId13" Type="http://schemas.openxmlformats.org/officeDocument/2006/relationships/customXml" Target="../../customXml/item2130.xml"/><Relationship Id="rId18" Type="http://schemas.openxmlformats.org/officeDocument/2006/relationships/customXml" Target="../../customXml/item340.xml"/><Relationship Id="rId26" Type="http://schemas.openxmlformats.org/officeDocument/2006/relationships/customXml" Target="../../customXml/item1906.xml"/><Relationship Id="rId39" Type="http://schemas.openxmlformats.org/officeDocument/2006/relationships/image" Target="../media/image38.png"/><Relationship Id="rId21" Type="http://schemas.openxmlformats.org/officeDocument/2006/relationships/customXml" Target="../../customXml/item1284.xml"/><Relationship Id="rId34" Type="http://schemas.openxmlformats.org/officeDocument/2006/relationships/image" Target="../media/image4.png"/><Relationship Id="rId42" Type="http://schemas.openxmlformats.org/officeDocument/2006/relationships/image" Target="../media/image12.png"/><Relationship Id="rId47" Type="http://schemas.openxmlformats.org/officeDocument/2006/relationships/image" Target="../media/image32.png"/><Relationship Id="rId7" Type="http://schemas.openxmlformats.org/officeDocument/2006/relationships/customXml" Target="../../customXml/item1600.xml"/><Relationship Id="rId2" Type="http://schemas.openxmlformats.org/officeDocument/2006/relationships/customXml" Target="../../customXml/item2090.xml"/><Relationship Id="rId16" Type="http://schemas.openxmlformats.org/officeDocument/2006/relationships/customXml" Target="../../customXml/item453.xml"/><Relationship Id="rId29" Type="http://schemas.openxmlformats.org/officeDocument/2006/relationships/slideLayout" Target="../slideLayouts/slideLayout1.xml"/><Relationship Id="rId1" Type="http://schemas.openxmlformats.org/officeDocument/2006/relationships/customXml" Target="../../customXml/item394.xml"/><Relationship Id="rId6" Type="http://schemas.openxmlformats.org/officeDocument/2006/relationships/customXml" Target="../../customXml/item724.xml"/><Relationship Id="rId11" Type="http://schemas.openxmlformats.org/officeDocument/2006/relationships/customXml" Target="../../customXml/item33.xml"/><Relationship Id="rId24" Type="http://schemas.openxmlformats.org/officeDocument/2006/relationships/customXml" Target="../../customXml/item1357.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39.svg"/><Relationship Id="rId45" Type="http://schemas.openxmlformats.org/officeDocument/2006/relationships/image" Target="../media/image41.svg"/><Relationship Id="rId5" Type="http://schemas.openxmlformats.org/officeDocument/2006/relationships/customXml" Target="../../customXml/item1759.xml"/><Relationship Id="rId15" Type="http://schemas.openxmlformats.org/officeDocument/2006/relationships/customXml" Target="../../customXml/item752.xml"/><Relationship Id="rId23" Type="http://schemas.openxmlformats.org/officeDocument/2006/relationships/customXml" Target="../../customXml/item1186.xml"/><Relationship Id="rId28" Type="http://schemas.openxmlformats.org/officeDocument/2006/relationships/customXml" Target="../../customXml/item1535.xml"/><Relationship Id="rId36" Type="http://schemas.openxmlformats.org/officeDocument/2006/relationships/image" Target="../media/image6.png"/><Relationship Id="rId10" Type="http://schemas.openxmlformats.org/officeDocument/2006/relationships/customXml" Target="../../customXml/item2073.xml"/><Relationship Id="rId19" Type="http://schemas.openxmlformats.org/officeDocument/2006/relationships/customXml" Target="../../customXml/item416.xml"/><Relationship Id="rId31" Type="http://schemas.openxmlformats.org/officeDocument/2006/relationships/image" Target="../media/image1.png"/><Relationship Id="rId44" Type="http://schemas.openxmlformats.org/officeDocument/2006/relationships/image" Target="../media/image40.png"/><Relationship Id="rId4" Type="http://schemas.openxmlformats.org/officeDocument/2006/relationships/customXml" Target="../../customXml/item1531.xml"/><Relationship Id="rId9" Type="http://schemas.openxmlformats.org/officeDocument/2006/relationships/customXml" Target="../../customXml/item110.xml"/><Relationship Id="rId14" Type="http://schemas.openxmlformats.org/officeDocument/2006/relationships/customXml" Target="../../customXml/item576.xml"/><Relationship Id="rId22" Type="http://schemas.openxmlformats.org/officeDocument/2006/relationships/customXml" Target="../../customXml/item1667.xml"/><Relationship Id="rId27" Type="http://schemas.openxmlformats.org/officeDocument/2006/relationships/customXml" Target="../../customXml/item574.xml"/><Relationship Id="rId30" Type="http://schemas.openxmlformats.org/officeDocument/2006/relationships/notesSlide" Target="../notesSlides/notesSlide12.xml"/><Relationship Id="rId35" Type="http://schemas.openxmlformats.org/officeDocument/2006/relationships/image" Target="../media/image5.png"/><Relationship Id="rId43" Type="http://schemas.openxmlformats.org/officeDocument/2006/relationships/image" Target="../media/image13.svg"/><Relationship Id="rId48" Type="http://schemas.openxmlformats.org/officeDocument/2006/relationships/image" Target="../media/image33.svg"/><Relationship Id="rId8" Type="http://schemas.openxmlformats.org/officeDocument/2006/relationships/customXml" Target="../../customXml/item2045.xml"/><Relationship Id="rId3" Type="http://schemas.openxmlformats.org/officeDocument/2006/relationships/customXml" Target="../../customXml/item804.xml"/><Relationship Id="rId12" Type="http://schemas.openxmlformats.org/officeDocument/2006/relationships/customXml" Target="../../customXml/item877.xml"/><Relationship Id="rId17" Type="http://schemas.openxmlformats.org/officeDocument/2006/relationships/customXml" Target="../../customXml/item184.xml"/><Relationship Id="rId25" Type="http://schemas.openxmlformats.org/officeDocument/2006/relationships/customXml" Target="../../customXml/item2321.xml"/><Relationship Id="rId33" Type="http://schemas.openxmlformats.org/officeDocument/2006/relationships/image" Target="../media/image3.png"/><Relationship Id="rId38" Type="http://schemas.openxmlformats.org/officeDocument/2006/relationships/slide" Target="slide8.xml"/><Relationship Id="rId46" Type="http://schemas.openxmlformats.org/officeDocument/2006/relationships/slide" Target="slide10.xml"/><Relationship Id="rId20" Type="http://schemas.openxmlformats.org/officeDocument/2006/relationships/customXml" Target="../../customXml/item1662.xml"/><Relationship Id="rId41" Type="http://schemas.openxmlformats.org/officeDocument/2006/relationships/slide" Target="slide13.xml"/></Relationships>
</file>

<file path=ppt/slides/_rels/slide13.xml.rels><?xml version="1.0" encoding="UTF-8" standalone="yes"?>
<Relationships xmlns="http://schemas.openxmlformats.org/package/2006/relationships"><Relationship Id="rId13" Type="http://schemas.openxmlformats.org/officeDocument/2006/relationships/customXml" Target="../../customXml/item598.xml"/><Relationship Id="rId18" Type="http://schemas.openxmlformats.org/officeDocument/2006/relationships/customXml" Target="../../customXml/item1635.xml"/><Relationship Id="rId26" Type="http://schemas.openxmlformats.org/officeDocument/2006/relationships/customXml" Target="../../customXml/item1494.xml"/><Relationship Id="rId39" Type="http://schemas.openxmlformats.org/officeDocument/2006/relationships/image" Target="../media/image48.png"/><Relationship Id="rId21" Type="http://schemas.openxmlformats.org/officeDocument/2006/relationships/customXml" Target="../../customXml/item237.xml"/><Relationship Id="rId34" Type="http://schemas.openxmlformats.org/officeDocument/2006/relationships/image" Target="../media/image6.png"/><Relationship Id="rId42" Type="http://schemas.openxmlformats.org/officeDocument/2006/relationships/image" Target="../media/image23.svg"/><Relationship Id="rId47" Type="http://schemas.openxmlformats.org/officeDocument/2006/relationships/image" Target="../media/image51.svg"/><Relationship Id="rId50" Type="http://schemas.openxmlformats.org/officeDocument/2006/relationships/image" Target="../media/image37.svg"/><Relationship Id="rId7" Type="http://schemas.openxmlformats.org/officeDocument/2006/relationships/customXml" Target="../../customXml/item1087.xml"/><Relationship Id="rId2" Type="http://schemas.openxmlformats.org/officeDocument/2006/relationships/customXml" Target="../../customXml/item707.xml"/><Relationship Id="rId16" Type="http://schemas.openxmlformats.org/officeDocument/2006/relationships/customXml" Target="../../customXml/item387.xml"/><Relationship Id="rId29" Type="http://schemas.openxmlformats.org/officeDocument/2006/relationships/image" Target="../media/image1.png"/><Relationship Id="rId11" Type="http://schemas.openxmlformats.org/officeDocument/2006/relationships/customXml" Target="../../customXml/item1219.xml"/><Relationship Id="rId24" Type="http://schemas.openxmlformats.org/officeDocument/2006/relationships/customXml" Target="../../customXml/item1337.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49.svg"/><Relationship Id="rId45" Type="http://schemas.openxmlformats.org/officeDocument/2006/relationships/slide" Target="slide15.xml"/><Relationship Id="rId5" Type="http://schemas.openxmlformats.org/officeDocument/2006/relationships/customXml" Target="../../customXml/item1904.xml"/><Relationship Id="rId15" Type="http://schemas.openxmlformats.org/officeDocument/2006/relationships/customXml" Target="../../customXml/item1088.xml"/><Relationship Id="rId23" Type="http://schemas.openxmlformats.org/officeDocument/2006/relationships/customXml" Target="../../customXml/item432.xml"/><Relationship Id="rId28" Type="http://schemas.openxmlformats.org/officeDocument/2006/relationships/notesSlide" Target="../notesSlides/notesSlide13.xml"/><Relationship Id="rId36" Type="http://schemas.openxmlformats.org/officeDocument/2006/relationships/slide" Target="slide14.xml"/><Relationship Id="rId49" Type="http://schemas.openxmlformats.org/officeDocument/2006/relationships/image" Target="../media/image36.png"/><Relationship Id="rId10" Type="http://schemas.openxmlformats.org/officeDocument/2006/relationships/customXml" Target="../../customXml/item755.xml"/><Relationship Id="rId19" Type="http://schemas.openxmlformats.org/officeDocument/2006/relationships/customXml" Target="../../customXml/item79.xml"/><Relationship Id="rId31" Type="http://schemas.openxmlformats.org/officeDocument/2006/relationships/image" Target="../media/image3.png"/><Relationship Id="rId44" Type="http://schemas.openxmlformats.org/officeDocument/2006/relationships/image" Target="../media/image25.svg"/><Relationship Id="rId4" Type="http://schemas.openxmlformats.org/officeDocument/2006/relationships/customXml" Target="../../customXml/item1964.xml"/><Relationship Id="rId9" Type="http://schemas.openxmlformats.org/officeDocument/2006/relationships/customXml" Target="../../customXml/item940.xml"/><Relationship Id="rId14" Type="http://schemas.openxmlformats.org/officeDocument/2006/relationships/customXml" Target="../../customXml/item1872.xml"/><Relationship Id="rId22" Type="http://schemas.openxmlformats.org/officeDocument/2006/relationships/customXml" Target="../../customXml/item1333.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24.png"/><Relationship Id="rId48" Type="http://schemas.openxmlformats.org/officeDocument/2006/relationships/slide" Target="slide16.xml"/><Relationship Id="rId8" Type="http://schemas.openxmlformats.org/officeDocument/2006/relationships/customXml" Target="../../customXml/item980.xml"/><Relationship Id="rId3" Type="http://schemas.openxmlformats.org/officeDocument/2006/relationships/customXml" Target="../../customXml/item374.xml"/><Relationship Id="rId12" Type="http://schemas.openxmlformats.org/officeDocument/2006/relationships/customXml" Target="../../customXml/item393.xml"/><Relationship Id="rId17" Type="http://schemas.openxmlformats.org/officeDocument/2006/relationships/customXml" Target="../../customXml/item1700.xml"/><Relationship Id="rId25" Type="http://schemas.openxmlformats.org/officeDocument/2006/relationships/customXml" Target="../../customXml/item1958.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50.png"/><Relationship Id="rId20" Type="http://schemas.openxmlformats.org/officeDocument/2006/relationships/customXml" Target="../../customXml/item647.xml"/><Relationship Id="rId41" Type="http://schemas.openxmlformats.org/officeDocument/2006/relationships/image" Target="../media/image22.png"/><Relationship Id="rId1" Type="http://schemas.openxmlformats.org/officeDocument/2006/relationships/customXml" Target="../../customXml/item2363.xml"/><Relationship Id="rId6" Type="http://schemas.openxmlformats.org/officeDocument/2006/relationships/customXml" Target="../../customXml/item951.xml"/></Relationships>
</file>

<file path=ppt/slides/_rels/slide14.xml.rels><?xml version="1.0" encoding="UTF-8" standalone="yes"?>
<Relationships xmlns="http://schemas.openxmlformats.org/package/2006/relationships"><Relationship Id="rId13" Type="http://schemas.openxmlformats.org/officeDocument/2006/relationships/customXml" Target="../../customXml/item358.xml"/><Relationship Id="rId18" Type="http://schemas.openxmlformats.org/officeDocument/2006/relationships/customXml" Target="../../customXml/item1226.xml"/><Relationship Id="rId26" Type="http://schemas.openxmlformats.org/officeDocument/2006/relationships/customXml" Target="../../customXml/item2334.xml"/><Relationship Id="rId39" Type="http://schemas.openxmlformats.org/officeDocument/2006/relationships/image" Target="../media/image4.png"/><Relationship Id="rId21" Type="http://schemas.openxmlformats.org/officeDocument/2006/relationships/customXml" Target="../../customXml/item8.xml"/><Relationship Id="rId34" Type="http://schemas.openxmlformats.org/officeDocument/2006/relationships/slideLayout" Target="../slideLayouts/slideLayout1.xml"/><Relationship Id="rId42" Type="http://schemas.openxmlformats.org/officeDocument/2006/relationships/image" Target="../media/image7.png"/><Relationship Id="rId47" Type="http://schemas.openxmlformats.org/officeDocument/2006/relationships/image" Target="../media/image22.png"/><Relationship Id="rId50" Type="http://schemas.openxmlformats.org/officeDocument/2006/relationships/image" Target="../media/image25.svg"/><Relationship Id="rId55" Type="http://schemas.openxmlformats.org/officeDocument/2006/relationships/image" Target="../media/image42.png"/><Relationship Id="rId7" Type="http://schemas.openxmlformats.org/officeDocument/2006/relationships/customXml" Target="../../customXml/item332.xml"/><Relationship Id="rId2" Type="http://schemas.openxmlformats.org/officeDocument/2006/relationships/customXml" Target="../../customXml/item2072.xml"/><Relationship Id="rId16" Type="http://schemas.openxmlformats.org/officeDocument/2006/relationships/customXml" Target="../../customXml/item1443.xml"/><Relationship Id="rId29" Type="http://schemas.openxmlformats.org/officeDocument/2006/relationships/customXml" Target="../../customXml/item2081.xml"/><Relationship Id="rId11" Type="http://schemas.openxmlformats.org/officeDocument/2006/relationships/customXml" Target="../../customXml/item479.xml"/><Relationship Id="rId24" Type="http://schemas.openxmlformats.org/officeDocument/2006/relationships/customXml" Target="../../customXml/item845.xml"/><Relationship Id="rId32" Type="http://schemas.openxmlformats.org/officeDocument/2006/relationships/customXml" Target="../../customXml/item114.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48.png"/><Relationship Id="rId53" Type="http://schemas.openxmlformats.org/officeDocument/2006/relationships/image" Target="../media/image20.png"/><Relationship Id="rId58" Type="http://schemas.openxmlformats.org/officeDocument/2006/relationships/image" Target="../media/image45.svg"/><Relationship Id="rId5" Type="http://schemas.openxmlformats.org/officeDocument/2006/relationships/customXml" Target="../../customXml/item1469.xml"/><Relationship Id="rId19" Type="http://schemas.openxmlformats.org/officeDocument/2006/relationships/customXml" Target="../../customXml/item249.xml"/><Relationship Id="rId4" Type="http://schemas.openxmlformats.org/officeDocument/2006/relationships/customXml" Target="../../customXml/item693.xml"/><Relationship Id="rId9" Type="http://schemas.openxmlformats.org/officeDocument/2006/relationships/customXml" Target="../../customXml/item1238.xml"/><Relationship Id="rId14" Type="http://schemas.openxmlformats.org/officeDocument/2006/relationships/customXml" Target="../../customXml/item588.xml"/><Relationship Id="rId22" Type="http://schemas.openxmlformats.org/officeDocument/2006/relationships/customXml" Target="../../customXml/item1336.xml"/><Relationship Id="rId27" Type="http://schemas.openxmlformats.org/officeDocument/2006/relationships/customXml" Target="../../customXml/item672.xml"/><Relationship Id="rId30" Type="http://schemas.openxmlformats.org/officeDocument/2006/relationships/customXml" Target="../../customXml/item1233.xml"/><Relationship Id="rId35" Type="http://schemas.openxmlformats.org/officeDocument/2006/relationships/notesSlide" Target="../notesSlides/notesSlide14.xml"/><Relationship Id="rId43" Type="http://schemas.openxmlformats.org/officeDocument/2006/relationships/image" Target="../media/image38.png"/><Relationship Id="rId48" Type="http://schemas.openxmlformats.org/officeDocument/2006/relationships/image" Target="../media/image23.svg"/><Relationship Id="rId56" Type="http://schemas.openxmlformats.org/officeDocument/2006/relationships/image" Target="../media/image43.svg"/><Relationship Id="rId8" Type="http://schemas.openxmlformats.org/officeDocument/2006/relationships/customXml" Target="../../customXml/item1078.xml"/><Relationship Id="rId51" Type="http://schemas.openxmlformats.org/officeDocument/2006/relationships/image" Target="../media/image50.png"/><Relationship Id="rId3" Type="http://schemas.openxmlformats.org/officeDocument/2006/relationships/customXml" Target="../../customXml/item1688.xml"/><Relationship Id="rId12" Type="http://schemas.openxmlformats.org/officeDocument/2006/relationships/customXml" Target="../../customXml/item1076.xml"/><Relationship Id="rId17" Type="http://schemas.openxmlformats.org/officeDocument/2006/relationships/customXml" Target="../../customXml/item2238.xml"/><Relationship Id="rId25" Type="http://schemas.openxmlformats.org/officeDocument/2006/relationships/customXml" Target="../../customXml/item2002.xml"/><Relationship Id="rId33" Type="http://schemas.openxmlformats.org/officeDocument/2006/relationships/customXml" Target="../../customXml/item670.xml"/><Relationship Id="rId38" Type="http://schemas.openxmlformats.org/officeDocument/2006/relationships/image" Target="../media/image3.png"/><Relationship Id="rId46" Type="http://schemas.openxmlformats.org/officeDocument/2006/relationships/image" Target="../media/image49.svg"/><Relationship Id="rId59" Type="http://schemas.openxmlformats.org/officeDocument/2006/relationships/slide" Target="slide13.xml"/><Relationship Id="rId20" Type="http://schemas.openxmlformats.org/officeDocument/2006/relationships/customXml" Target="../../customXml/item81.xml"/><Relationship Id="rId41" Type="http://schemas.openxmlformats.org/officeDocument/2006/relationships/image" Target="../media/image6.png"/><Relationship Id="rId54" Type="http://schemas.openxmlformats.org/officeDocument/2006/relationships/image" Target="../media/image21.svg"/><Relationship Id="rId1" Type="http://schemas.openxmlformats.org/officeDocument/2006/relationships/customXml" Target="../../customXml/item1209.xml"/><Relationship Id="rId6" Type="http://schemas.openxmlformats.org/officeDocument/2006/relationships/customXml" Target="../../customXml/item1913.xml"/><Relationship Id="rId15" Type="http://schemas.openxmlformats.org/officeDocument/2006/relationships/customXml" Target="../../customXml/item830.xml"/><Relationship Id="rId23" Type="http://schemas.openxmlformats.org/officeDocument/2006/relationships/customXml" Target="../../customXml/item919.xml"/><Relationship Id="rId28" Type="http://schemas.openxmlformats.org/officeDocument/2006/relationships/customXml" Target="../../customXml/item1075.xml"/><Relationship Id="rId36" Type="http://schemas.openxmlformats.org/officeDocument/2006/relationships/image" Target="../media/image1.png"/><Relationship Id="rId49" Type="http://schemas.openxmlformats.org/officeDocument/2006/relationships/image" Target="../media/image24.png"/><Relationship Id="rId57" Type="http://schemas.openxmlformats.org/officeDocument/2006/relationships/image" Target="../media/image44.png"/><Relationship Id="rId10" Type="http://schemas.openxmlformats.org/officeDocument/2006/relationships/customXml" Target="../../customXml/item901.xml"/><Relationship Id="rId31" Type="http://schemas.openxmlformats.org/officeDocument/2006/relationships/customXml" Target="../../customXml/item1014.xml"/><Relationship Id="rId44" Type="http://schemas.openxmlformats.org/officeDocument/2006/relationships/image" Target="../media/image39.svg"/><Relationship Id="rId52" Type="http://schemas.openxmlformats.org/officeDocument/2006/relationships/image" Target="../media/image51.svg"/></Relationships>
</file>

<file path=ppt/slides/_rels/slide15.xml.rels><?xml version="1.0" encoding="UTF-8" standalone="yes"?>
<Relationships xmlns="http://schemas.openxmlformats.org/package/2006/relationships"><Relationship Id="rId13" Type="http://schemas.openxmlformats.org/officeDocument/2006/relationships/customXml" Target="../../customXml/item1281.xml"/><Relationship Id="rId18" Type="http://schemas.openxmlformats.org/officeDocument/2006/relationships/customXml" Target="../../customXml/item1479.xml"/><Relationship Id="rId26" Type="http://schemas.openxmlformats.org/officeDocument/2006/relationships/customXml" Target="../../customXml/item2064.xml"/><Relationship Id="rId39" Type="http://schemas.openxmlformats.org/officeDocument/2006/relationships/slideLayout" Target="../slideLayouts/slideLayout1.xml"/><Relationship Id="rId21" Type="http://schemas.openxmlformats.org/officeDocument/2006/relationships/customXml" Target="../../customXml/item1312.xml"/><Relationship Id="rId34" Type="http://schemas.openxmlformats.org/officeDocument/2006/relationships/customXml" Target="../../customXml/item169.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image" Target="../media/image24.png"/><Relationship Id="rId7" Type="http://schemas.openxmlformats.org/officeDocument/2006/relationships/customXml" Target="../../customXml/item2294.xml"/><Relationship Id="rId2" Type="http://schemas.openxmlformats.org/officeDocument/2006/relationships/customXml" Target="../../customXml/item460.xml"/><Relationship Id="rId16" Type="http://schemas.openxmlformats.org/officeDocument/2006/relationships/customXml" Target="../../customXml/item1193.xml"/><Relationship Id="rId29" Type="http://schemas.openxmlformats.org/officeDocument/2006/relationships/customXml" Target="../../customXml/item2113.xml"/><Relationship Id="rId11" Type="http://schemas.openxmlformats.org/officeDocument/2006/relationships/customXml" Target="../../customXml/item1750.xml"/><Relationship Id="rId24" Type="http://schemas.openxmlformats.org/officeDocument/2006/relationships/customXml" Target="../../customXml/item1572.xml"/><Relationship Id="rId32" Type="http://schemas.openxmlformats.org/officeDocument/2006/relationships/customXml" Target="../../customXml/item1489.xml"/><Relationship Id="rId37" Type="http://schemas.openxmlformats.org/officeDocument/2006/relationships/customXml" Target="../../customXml/item1308.xml"/><Relationship Id="rId40" Type="http://schemas.openxmlformats.org/officeDocument/2006/relationships/notesSlide" Target="../notesSlides/notesSlide15.xml"/><Relationship Id="rId45" Type="http://schemas.openxmlformats.org/officeDocument/2006/relationships/image" Target="../media/image5.png"/><Relationship Id="rId53" Type="http://schemas.openxmlformats.org/officeDocument/2006/relationships/image" Target="../media/image22.png"/><Relationship Id="rId58" Type="http://schemas.openxmlformats.org/officeDocument/2006/relationships/image" Target="../media/image51.svg"/><Relationship Id="rId5" Type="http://schemas.openxmlformats.org/officeDocument/2006/relationships/customXml" Target="../../customXml/item1359.xml"/><Relationship Id="rId61" Type="http://schemas.openxmlformats.org/officeDocument/2006/relationships/image" Target="../media/image13.svg"/><Relationship Id="rId19" Type="http://schemas.openxmlformats.org/officeDocument/2006/relationships/customXml" Target="../../customXml/item2071.xml"/><Relationship Id="rId14" Type="http://schemas.openxmlformats.org/officeDocument/2006/relationships/customXml" Target="../../customXml/item1949.xml"/><Relationship Id="rId22" Type="http://schemas.openxmlformats.org/officeDocument/2006/relationships/customXml" Target="../../customXml/item1717.xml"/><Relationship Id="rId27" Type="http://schemas.openxmlformats.org/officeDocument/2006/relationships/customXml" Target="../../customXml/item35.xml"/><Relationship Id="rId30" Type="http://schemas.openxmlformats.org/officeDocument/2006/relationships/customXml" Target="../../customXml/item1804.xml"/><Relationship Id="rId35" Type="http://schemas.openxmlformats.org/officeDocument/2006/relationships/customXml" Target="../../customXml/item1841.xml"/><Relationship Id="rId43" Type="http://schemas.openxmlformats.org/officeDocument/2006/relationships/image" Target="../media/image3.png"/><Relationship Id="rId48" Type="http://schemas.openxmlformats.org/officeDocument/2006/relationships/slide" Target="slide14.xml"/><Relationship Id="rId56" Type="http://schemas.openxmlformats.org/officeDocument/2006/relationships/image" Target="../media/image25.svg"/><Relationship Id="rId8" Type="http://schemas.openxmlformats.org/officeDocument/2006/relationships/customXml" Target="../../customXml/item1788.xml"/><Relationship Id="rId51" Type="http://schemas.openxmlformats.org/officeDocument/2006/relationships/image" Target="../media/image48.png"/><Relationship Id="rId3" Type="http://schemas.openxmlformats.org/officeDocument/2006/relationships/customXml" Target="../../customXml/item520.xml"/><Relationship Id="rId12" Type="http://schemas.openxmlformats.org/officeDocument/2006/relationships/customXml" Target="../../customXml/item2013.xml"/><Relationship Id="rId17" Type="http://schemas.openxmlformats.org/officeDocument/2006/relationships/customXml" Target="../../customXml/item62.xml"/><Relationship Id="rId25" Type="http://schemas.openxmlformats.org/officeDocument/2006/relationships/customXml" Target="../../customXml/item360.xml"/><Relationship Id="rId33" Type="http://schemas.openxmlformats.org/officeDocument/2006/relationships/customXml" Target="../../customXml/item1983.xml"/><Relationship Id="rId38" Type="http://schemas.openxmlformats.org/officeDocument/2006/relationships/customXml" Target="../../customXml/item1246.xml"/><Relationship Id="rId46" Type="http://schemas.openxmlformats.org/officeDocument/2006/relationships/image" Target="../media/image6.png"/><Relationship Id="rId59" Type="http://schemas.openxmlformats.org/officeDocument/2006/relationships/slide" Target="slide13.xml"/><Relationship Id="rId20" Type="http://schemas.openxmlformats.org/officeDocument/2006/relationships/customXml" Target="../../customXml/item1618.xml"/><Relationship Id="rId41" Type="http://schemas.openxmlformats.org/officeDocument/2006/relationships/image" Target="../media/image1.png"/><Relationship Id="rId54" Type="http://schemas.openxmlformats.org/officeDocument/2006/relationships/image" Target="../media/image23.svg"/><Relationship Id="rId1" Type="http://schemas.openxmlformats.org/officeDocument/2006/relationships/customXml" Target="../../customXml/item9.xml"/><Relationship Id="rId6" Type="http://schemas.openxmlformats.org/officeDocument/2006/relationships/customXml" Target="../../customXml/item206.xml"/><Relationship Id="rId15" Type="http://schemas.openxmlformats.org/officeDocument/2006/relationships/customXml" Target="../../customXml/item346.xml"/><Relationship Id="rId23" Type="http://schemas.openxmlformats.org/officeDocument/2006/relationships/customXml" Target="../../customXml/item815.xml"/><Relationship Id="rId28" Type="http://schemas.openxmlformats.org/officeDocument/2006/relationships/customXml" Target="../../customXml/item256.xml"/><Relationship Id="rId36" Type="http://schemas.openxmlformats.org/officeDocument/2006/relationships/customXml" Target="../../customXml/item1861.xml"/><Relationship Id="rId49" Type="http://schemas.openxmlformats.org/officeDocument/2006/relationships/image" Target="../media/image38.png"/><Relationship Id="rId57" Type="http://schemas.openxmlformats.org/officeDocument/2006/relationships/image" Target="../media/image50.png"/><Relationship Id="rId10" Type="http://schemas.openxmlformats.org/officeDocument/2006/relationships/customXml" Target="../../customXml/item1176.xml"/><Relationship Id="rId31" Type="http://schemas.openxmlformats.org/officeDocument/2006/relationships/customXml" Target="../../customXml/item1024.xml"/><Relationship Id="rId44" Type="http://schemas.openxmlformats.org/officeDocument/2006/relationships/image" Target="../media/image4.png"/><Relationship Id="rId52" Type="http://schemas.openxmlformats.org/officeDocument/2006/relationships/image" Target="../media/image49.svg"/><Relationship Id="rId60" Type="http://schemas.openxmlformats.org/officeDocument/2006/relationships/image" Target="../media/image12.png"/><Relationship Id="rId4" Type="http://schemas.openxmlformats.org/officeDocument/2006/relationships/customXml" Target="../../customXml/item1982.xml"/><Relationship Id="rId9" Type="http://schemas.openxmlformats.org/officeDocument/2006/relationships/customXml" Target="../../customXml/item915.xml"/></Relationships>
</file>

<file path=ppt/slides/_rels/slide16.xml.rels><?xml version="1.0" encoding="UTF-8" standalone="yes"?>
<Relationships xmlns="http://schemas.openxmlformats.org/package/2006/relationships"><Relationship Id="rId13" Type="http://schemas.openxmlformats.org/officeDocument/2006/relationships/customXml" Target="../../customXml/item2021.xml"/><Relationship Id="rId18" Type="http://schemas.openxmlformats.org/officeDocument/2006/relationships/customXml" Target="../../customXml/item1248.xml"/><Relationship Id="rId26" Type="http://schemas.openxmlformats.org/officeDocument/2006/relationships/customXml" Target="../../customXml/item1659.xml"/><Relationship Id="rId39" Type="http://schemas.openxmlformats.org/officeDocument/2006/relationships/slideLayout" Target="../slideLayouts/slideLayout1.xml"/><Relationship Id="rId21" Type="http://schemas.openxmlformats.org/officeDocument/2006/relationships/customXml" Target="../../customXml/item455.xml"/><Relationship Id="rId34" Type="http://schemas.openxmlformats.org/officeDocument/2006/relationships/customXml" Target="../../customXml/item498.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slide" Target="slide19.xml"/><Relationship Id="rId7" Type="http://schemas.openxmlformats.org/officeDocument/2006/relationships/customXml" Target="../../customXml/item98.xml"/><Relationship Id="rId2" Type="http://schemas.openxmlformats.org/officeDocument/2006/relationships/customXml" Target="../../customXml/item25.xml"/><Relationship Id="rId16" Type="http://schemas.openxmlformats.org/officeDocument/2006/relationships/customXml" Target="../../customXml/item1405.xml"/><Relationship Id="rId29" Type="http://schemas.openxmlformats.org/officeDocument/2006/relationships/customXml" Target="../../customXml/item1928.xml"/><Relationship Id="rId11" Type="http://schemas.openxmlformats.org/officeDocument/2006/relationships/customXml" Target="../../customXml/item663.xml"/><Relationship Id="rId24" Type="http://schemas.openxmlformats.org/officeDocument/2006/relationships/customXml" Target="../../customXml/item1661.xml"/><Relationship Id="rId32" Type="http://schemas.openxmlformats.org/officeDocument/2006/relationships/customXml" Target="../../customXml/item1574.xml"/><Relationship Id="rId37" Type="http://schemas.openxmlformats.org/officeDocument/2006/relationships/customXml" Target="../../customXml/item1163.xml"/><Relationship Id="rId40" Type="http://schemas.openxmlformats.org/officeDocument/2006/relationships/notesSlide" Target="../notesSlides/notesSlide16.xml"/><Relationship Id="rId45" Type="http://schemas.openxmlformats.org/officeDocument/2006/relationships/image" Target="../media/image5.png"/><Relationship Id="rId53" Type="http://schemas.openxmlformats.org/officeDocument/2006/relationships/image" Target="../media/image24.png"/><Relationship Id="rId58" Type="http://schemas.openxmlformats.org/officeDocument/2006/relationships/slide" Target="slide17.xml"/><Relationship Id="rId5" Type="http://schemas.openxmlformats.org/officeDocument/2006/relationships/customXml" Target="../../customXml/item1780.xml"/><Relationship Id="rId19" Type="http://schemas.openxmlformats.org/officeDocument/2006/relationships/customXml" Target="../../customXml/item1474.xml"/><Relationship Id="rId4" Type="http://schemas.openxmlformats.org/officeDocument/2006/relationships/customXml" Target="../../customXml/item1394.xml"/><Relationship Id="rId9" Type="http://schemas.openxmlformats.org/officeDocument/2006/relationships/customXml" Target="../../customXml/item2111.xml"/><Relationship Id="rId14" Type="http://schemas.openxmlformats.org/officeDocument/2006/relationships/customXml" Target="../../customXml/item59.xml"/><Relationship Id="rId22" Type="http://schemas.openxmlformats.org/officeDocument/2006/relationships/customXml" Target="../../customXml/item1217.xml"/><Relationship Id="rId27" Type="http://schemas.openxmlformats.org/officeDocument/2006/relationships/customXml" Target="../../customXml/item1620.xml"/><Relationship Id="rId30" Type="http://schemas.openxmlformats.org/officeDocument/2006/relationships/customXml" Target="../../customXml/item156.xml"/><Relationship Id="rId35" Type="http://schemas.openxmlformats.org/officeDocument/2006/relationships/customXml" Target="../../customXml/item1114.xml"/><Relationship Id="rId43" Type="http://schemas.openxmlformats.org/officeDocument/2006/relationships/image" Target="../media/image3.png"/><Relationship Id="rId48" Type="http://schemas.openxmlformats.org/officeDocument/2006/relationships/slide" Target="slide18.xml"/><Relationship Id="rId56" Type="http://schemas.openxmlformats.org/officeDocument/2006/relationships/image" Target="../media/image48.png"/><Relationship Id="rId8" Type="http://schemas.openxmlformats.org/officeDocument/2006/relationships/customXml" Target="../../customXml/item1678.xml"/><Relationship Id="rId51" Type="http://schemas.openxmlformats.org/officeDocument/2006/relationships/image" Target="../media/image10.png"/><Relationship Id="rId3" Type="http://schemas.openxmlformats.org/officeDocument/2006/relationships/customXml" Target="../../customXml/item78.xml"/><Relationship Id="rId12" Type="http://schemas.openxmlformats.org/officeDocument/2006/relationships/customXml" Target="../../customXml/item232.xml"/><Relationship Id="rId17" Type="http://schemas.openxmlformats.org/officeDocument/2006/relationships/customXml" Target="../../customXml/item1375.xml"/><Relationship Id="rId25" Type="http://schemas.openxmlformats.org/officeDocument/2006/relationships/customXml" Target="../../customXml/item1690.xml"/><Relationship Id="rId33" Type="http://schemas.openxmlformats.org/officeDocument/2006/relationships/customXml" Target="../../customXml/item1293.xml"/><Relationship Id="rId38" Type="http://schemas.openxmlformats.org/officeDocument/2006/relationships/customXml" Target="../../customXml/item2248.xml"/><Relationship Id="rId46" Type="http://schemas.openxmlformats.org/officeDocument/2006/relationships/image" Target="../media/image6.png"/><Relationship Id="rId59" Type="http://schemas.openxmlformats.org/officeDocument/2006/relationships/image" Target="../media/image26.png"/><Relationship Id="rId20" Type="http://schemas.openxmlformats.org/officeDocument/2006/relationships/customXml" Target="../../customXml/item2134.xml"/><Relationship Id="rId41" Type="http://schemas.openxmlformats.org/officeDocument/2006/relationships/image" Target="../media/image1.png"/><Relationship Id="rId54" Type="http://schemas.openxmlformats.org/officeDocument/2006/relationships/image" Target="../media/image25.svg"/><Relationship Id="rId1" Type="http://schemas.openxmlformats.org/officeDocument/2006/relationships/customXml" Target="../../customXml/item1736.xml"/><Relationship Id="rId6" Type="http://schemas.openxmlformats.org/officeDocument/2006/relationships/customXml" Target="../../customXml/item2148.xml"/><Relationship Id="rId15" Type="http://schemas.openxmlformats.org/officeDocument/2006/relationships/customXml" Target="../../customXml/item2012.xml"/><Relationship Id="rId23" Type="http://schemas.openxmlformats.org/officeDocument/2006/relationships/customXml" Target="../../customXml/item1022.xml"/><Relationship Id="rId28" Type="http://schemas.openxmlformats.org/officeDocument/2006/relationships/customXml" Target="../../customXml/item1870.xml"/><Relationship Id="rId36" Type="http://schemas.openxmlformats.org/officeDocument/2006/relationships/customXml" Target="../../customXml/item1963.xml"/><Relationship Id="rId49" Type="http://schemas.openxmlformats.org/officeDocument/2006/relationships/image" Target="../media/image38.png"/><Relationship Id="rId57" Type="http://schemas.openxmlformats.org/officeDocument/2006/relationships/image" Target="../media/image49.svg"/><Relationship Id="rId10" Type="http://schemas.openxmlformats.org/officeDocument/2006/relationships/customXml" Target="../../customXml/item985.xml"/><Relationship Id="rId31" Type="http://schemas.openxmlformats.org/officeDocument/2006/relationships/customXml" Target="../../customXml/item1932.xml"/><Relationship Id="rId44" Type="http://schemas.openxmlformats.org/officeDocument/2006/relationships/image" Target="../media/image4.png"/><Relationship Id="rId52" Type="http://schemas.openxmlformats.org/officeDocument/2006/relationships/image" Target="../media/image11.svg"/><Relationship Id="rId60" Type="http://schemas.openxmlformats.org/officeDocument/2006/relationships/image" Target="../media/image27.svg"/></Relationships>
</file>

<file path=ppt/slides/_rels/slide17.xml.rels><?xml version="1.0" encoding="UTF-8" standalone="yes"?>
<Relationships xmlns="http://schemas.openxmlformats.org/package/2006/relationships"><Relationship Id="rId26" Type="http://schemas.openxmlformats.org/officeDocument/2006/relationships/customXml" Target="../../customXml/item714.xml"/><Relationship Id="rId21" Type="http://schemas.openxmlformats.org/officeDocument/2006/relationships/customXml" Target="../../customXml/item969.xml"/><Relationship Id="rId34" Type="http://schemas.openxmlformats.org/officeDocument/2006/relationships/customXml" Target="../../customXml/item501.xml"/><Relationship Id="rId42" Type="http://schemas.openxmlformats.org/officeDocument/2006/relationships/customXml" Target="../../customXml/item2227.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39.svg"/><Relationship Id="rId63" Type="http://schemas.openxmlformats.org/officeDocument/2006/relationships/image" Target="../media/image27.svg"/><Relationship Id="rId7" Type="http://schemas.openxmlformats.org/officeDocument/2006/relationships/customXml" Target="../../customXml/item106.xml"/><Relationship Id="rId2" Type="http://schemas.openxmlformats.org/officeDocument/2006/relationships/customXml" Target="../../customXml/item2080.xml"/><Relationship Id="rId16" Type="http://schemas.openxmlformats.org/officeDocument/2006/relationships/customXml" Target="../../customXml/item687.xml"/><Relationship Id="rId29" Type="http://schemas.openxmlformats.org/officeDocument/2006/relationships/customXml" Target="../../customXml/item1821.xml"/><Relationship Id="rId11" Type="http://schemas.openxmlformats.org/officeDocument/2006/relationships/customXml" Target="../../customXml/item465.xml"/><Relationship Id="rId24" Type="http://schemas.openxmlformats.org/officeDocument/2006/relationships/customXml" Target="../../customXml/item1672.xml"/><Relationship Id="rId32" Type="http://schemas.openxmlformats.org/officeDocument/2006/relationships/customXml" Target="../../customXml/item248.xml"/><Relationship Id="rId37" Type="http://schemas.openxmlformats.org/officeDocument/2006/relationships/customXml" Target="../../customXml/item1926.xml"/><Relationship Id="rId40" Type="http://schemas.openxmlformats.org/officeDocument/2006/relationships/customXml" Target="../../customXml/item126.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3.svg"/><Relationship Id="rId5" Type="http://schemas.openxmlformats.org/officeDocument/2006/relationships/customXml" Target="../../customXml/item1721.xml"/><Relationship Id="rId61" Type="http://schemas.openxmlformats.org/officeDocument/2006/relationships/image" Target="../media/image49.svg"/><Relationship Id="rId19" Type="http://schemas.openxmlformats.org/officeDocument/2006/relationships/customXml" Target="../../customXml/item2203.xml"/><Relationship Id="rId14" Type="http://schemas.openxmlformats.org/officeDocument/2006/relationships/customXml" Target="../../customXml/item311.xml"/><Relationship Id="rId22" Type="http://schemas.openxmlformats.org/officeDocument/2006/relationships/customXml" Target="../../customXml/item1891.xml"/><Relationship Id="rId27" Type="http://schemas.openxmlformats.org/officeDocument/2006/relationships/customXml" Target="../../customXml/item1933.xml"/><Relationship Id="rId30" Type="http://schemas.openxmlformats.org/officeDocument/2006/relationships/customXml" Target="../../customXml/item1894.xml"/><Relationship Id="rId35" Type="http://schemas.openxmlformats.org/officeDocument/2006/relationships/customXml" Target="../../customXml/item929.xml"/><Relationship Id="rId43" Type="http://schemas.openxmlformats.org/officeDocument/2006/relationships/customXml" Target="../../customXml/item649.xml"/><Relationship Id="rId48" Type="http://schemas.openxmlformats.org/officeDocument/2006/relationships/image" Target="../media/image2.png"/><Relationship Id="rId56" Type="http://schemas.openxmlformats.org/officeDocument/2006/relationships/image" Target="../media/image10.png"/><Relationship Id="rId64" Type="http://schemas.openxmlformats.org/officeDocument/2006/relationships/slide" Target="slide16.xml"/><Relationship Id="rId8" Type="http://schemas.openxmlformats.org/officeDocument/2006/relationships/customXml" Target="../../customXml/item2286.xml"/><Relationship Id="rId51" Type="http://schemas.openxmlformats.org/officeDocument/2006/relationships/image" Target="../media/image5.png"/><Relationship Id="rId3" Type="http://schemas.openxmlformats.org/officeDocument/2006/relationships/customXml" Target="../../customXml/item1190.xml"/><Relationship Id="rId12" Type="http://schemas.openxmlformats.org/officeDocument/2006/relationships/customXml" Target="../../customXml/item160.xml"/><Relationship Id="rId17" Type="http://schemas.openxmlformats.org/officeDocument/2006/relationships/customXml" Target="../../customXml/item1138.xml"/><Relationship Id="rId25" Type="http://schemas.openxmlformats.org/officeDocument/2006/relationships/customXml" Target="../../customXml/item2057.xml"/><Relationship Id="rId33" Type="http://schemas.openxmlformats.org/officeDocument/2006/relationships/customXml" Target="../../customXml/item434.xml"/><Relationship Id="rId38" Type="http://schemas.openxmlformats.org/officeDocument/2006/relationships/customXml" Target="../../customXml/item1441.xml"/><Relationship Id="rId46" Type="http://schemas.openxmlformats.org/officeDocument/2006/relationships/notesSlide" Target="../notesSlides/notesSlide17.xml"/><Relationship Id="rId59" Type="http://schemas.openxmlformats.org/officeDocument/2006/relationships/image" Target="../media/image25.svg"/><Relationship Id="rId20" Type="http://schemas.openxmlformats.org/officeDocument/2006/relationships/customXml" Target="../../customXml/item1687.xml"/><Relationship Id="rId41" Type="http://schemas.openxmlformats.org/officeDocument/2006/relationships/customXml" Target="../../customXml/item789.xml"/><Relationship Id="rId54" Type="http://schemas.openxmlformats.org/officeDocument/2006/relationships/image" Target="../media/image38.png"/><Relationship Id="rId62" Type="http://schemas.openxmlformats.org/officeDocument/2006/relationships/image" Target="../media/image26.png"/><Relationship Id="rId1" Type="http://schemas.openxmlformats.org/officeDocument/2006/relationships/customXml" Target="../../customXml/item1025.xml"/><Relationship Id="rId6" Type="http://schemas.openxmlformats.org/officeDocument/2006/relationships/customXml" Target="../../customXml/item1379.xml"/><Relationship Id="rId15" Type="http://schemas.openxmlformats.org/officeDocument/2006/relationships/customXml" Target="../../customXml/item1771.xml"/><Relationship Id="rId23" Type="http://schemas.openxmlformats.org/officeDocument/2006/relationships/customXml" Target="../../customXml/item1685.xml"/><Relationship Id="rId28" Type="http://schemas.openxmlformats.org/officeDocument/2006/relationships/customXml" Target="../../customXml/item1810.xml"/><Relationship Id="rId36" Type="http://schemas.openxmlformats.org/officeDocument/2006/relationships/customXml" Target="../../customXml/item1898.xml"/><Relationship Id="rId49" Type="http://schemas.openxmlformats.org/officeDocument/2006/relationships/image" Target="../media/image3.png"/><Relationship Id="rId57" Type="http://schemas.openxmlformats.org/officeDocument/2006/relationships/image" Target="../media/image11.svg"/><Relationship Id="rId10" Type="http://schemas.openxmlformats.org/officeDocument/2006/relationships/customXml" Target="../../customXml/item606.xml"/><Relationship Id="rId31" Type="http://schemas.openxmlformats.org/officeDocument/2006/relationships/customXml" Target="../../customXml/item1480.xml"/><Relationship Id="rId44" Type="http://schemas.openxmlformats.org/officeDocument/2006/relationships/customXml" Target="../../customXml/item1343.xml"/><Relationship Id="rId52" Type="http://schemas.openxmlformats.org/officeDocument/2006/relationships/image" Target="../media/image6.png"/><Relationship Id="rId60" Type="http://schemas.openxmlformats.org/officeDocument/2006/relationships/image" Target="../media/image48.png"/><Relationship Id="rId65" Type="http://schemas.openxmlformats.org/officeDocument/2006/relationships/image" Target="../media/image32.png"/><Relationship Id="rId4" Type="http://schemas.openxmlformats.org/officeDocument/2006/relationships/customXml" Target="../../customXml/item2242.xml"/><Relationship Id="rId9" Type="http://schemas.openxmlformats.org/officeDocument/2006/relationships/customXml" Target="../../customXml/item2117.xml"/><Relationship Id="rId13" Type="http://schemas.openxmlformats.org/officeDocument/2006/relationships/customXml" Target="../../customXml/item1577.xml"/><Relationship Id="rId18" Type="http://schemas.openxmlformats.org/officeDocument/2006/relationships/customXml" Target="../../customXml/item1135.xml"/><Relationship Id="rId39" Type="http://schemas.openxmlformats.org/officeDocument/2006/relationships/customXml" Target="../../customXml/item1716.xml"/></Relationships>
</file>

<file path=ppt/slides/_rels/slide18.xml.rels><?xml version="1.0" encoding="UTF-8" standalone="yes"?>
<Relationships xmlns="http://schemas.openxmlformats.org/package/2006/relationships"><Relationship Id="rId26" Type="http://schemas.openxmlformats.org/officeDocument/2006/relationships/customXml" Target="../../customXml/item1059.xml"/><Relationship Id="rId21" Type="http://schemas.openxmlformats.org/officeDocument/2006/relationships/customXml" Target="../../customXml/item193.xml"/><Relationship Id="rId34" Type="http://schemas.openxmlformats.org/officeDocument/2006/relationships/customXml" Target="../../customXml/item1180.xml"/><Relationship Id="rId42" Type="http://schemas.openxmlformats.org/officeDocument/2006/relationships/customXml" Target="../../customXml/item1147.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24.png"/><Relationship Id="rId63" Type="http://schemas.openxmlformats.org/officeDocument/2006/relationships/image" Target="../media/image44.png"/><Relationship Id="rId7" Type="http://schemas.openxmlformats.org/officeDocument/2006/relationships/customXml" Target="../../customXml/item1505.xml"/><Relationship Id="rId2" Type="http://schemas.openxmlformats.org/officeDocument/2006/relationships/customXml" Target="../../customXml/item199.xml"/><Relationship Id="rId16" Type="http://schemas.openxmlformats.org/officeDocument/2006/relationships/customXml" Target="../../customXml/item1110.xml"/><Relationship Id="rId29" Type="http://schemas.openxmlformats.org/officeDocument/2006/relationships/customXml" Target="../../customXml/item551.xml"/><Relationship Id="rId11" Type="http://schemas.openxmlformats.org/officeDocument/2006/relationships/customXml" Target="../../customXml/item524.xml"/><Relationship Id="rId24" Type="http://schemas.openxmlformats.org/officeDocument/2006/relationships/customXml" Target="../../customXml/item2049.xml"/><Relationship Id="rId32" Type="http://schemas.openxmlformats.org/officeDocument/2006/relationships/customXml" Target="../../customXml/item2161.xml"/><Relationship Id="rId37" Type="http://schemas.openxmlformats.org/officeDocument/2006/relationships/customXml" Target="../../customXml/item607.xml"/><Relationship Id="rId40" Type="http://schemas.openxmlformats.org/officeDocument/2006/relationships/customXml" Target="../../customXml/item822.xml"/><Relationship Id="rId45" Type="http://schemas.openxmlformats.org/officeDocument/2006/relationships/image" Target="../media/image2.png"/><Relationship Id="rId53" Type="http://schemas.openxmlformats.org/officeDocument/2006/relationships/image" Target="../media/image10.png"/><Relationship Id="rId58" Type="http://schemas.openxmlformats.org/officeDocument/2006/relationships/image" Target="../media/image49.svg"/><Relationship Id="rId5" Type="http://schemas.openxmlformats.org/officeDocument/2006/relationships/customXml" Target="../../customXml/item1344.xml"/><Relationship Id="rId61" Type="http://schemas.openxmlformats.org/officeDocument/2006/relationships/image" Target="../media/image42.png"/><Relationship Id="rId19" Type="http://schemas.openxmlformats.org/officeDocument/2006/relationships/customXml" Target="../../customXml/item1664.xml"/><Relationship Id="rId14" Type="http://schemas.openxmlformats.org/officeDocument/2006/relationships/customXml" Target="../../customXml/item2269.xml"/><Relationship Id="rId22" Type="http://schemas.openxmlformats.org/officeDocument/2006/relationships/customXml" Target="../../customXml/item1886.xml"/><Relationship Id="rId27" Type="http://schemas.openxmlformats.org/officeDocument/2006/relationships/customXml" Target="../../customXml/item1524.xml"/><Relationship Id="rId30" Type="http://schemas.openxmlformats.org/officeDocument/2006/relationships/customXml" Target="../../customXml/item1808.xml"/><Relationship Id="rId35" Type="http://schemas.openxmlformats.org/officeDocument/2006/relationships/customXml" Target="../../customXml/item685.xml"/><Relationship Id="rId43" Type="http://schemas.openxmlformats.org/officeDocument/2006/relationships/slideLayout" Target="../slideLayouts/slideLayout1.xml"/><Relationship Id="rId48" Type="http://schemas.openxmlformats.org/officeDocument/2006/relationships/image" Target="../media/image5.png"/><Relationship Id="rId56" Type="http://schemas.openxmlformats.org/officeDocument/2006/relationships/image" Target="../media/image25.svg"/><Relationship Id="rId64" Type="http://schemas.openxmlformats.org/officeDocument/2006/relationships/image" Target="../media/image45.svg"/><Relationship Id="rId8" Type="http://schemas.openxmlformats.org/officeDocument/2006/relationships/customXml" Target="../../customXml/item162.xml"/><Relationship Id="rId51" Type="http://schemas.openxmlformats.org/officeDocument/2006/relationships/image" Target="../media/image38.png"/><Relationship Id="rId3" Type="http://schemas.openxmlformats.org/officeDocument/2006/relationships/customXml" Target="../../customXml/item1145.xml"/><Relationship Id="rId12" Type="http://schemas.openxmlformats.org/officeDocument/2006/relationships/customXml" Target="../../customXml/item1953.xml"/><Relationship Id="rId17" Type="http://schemas.openxmlformats.org/officeDocument/2006/relationships/customXml" Target="../../customXml/item269.xml"/><Relationship Id="rId25" Type="http://schemas.openxmlformats.org/officeDocument/2006/relationships/customXml" Target="../../customXml/item441.xml"/><Relationship Id="rId33" Type="http://schemas.openxmlformats.org/officeDocument/2006/relationships/customXml" Target="../../customXml/item828.xml"/><Relationship Id="rId38" Type="http://schemas.openxmlformats.org/officeDocument/2006/relationships/customXml" Target="../../customXml/item719.xml"/><Relationship Id="rId46" Type="http://schemas.openxmlformats.org/officeDocument/2006/relationships/image" Target="../media/image3.png"/><Relationship Id="rId59" Type="http://schemas.openxmlformats.org/officeDocument/2006/relationships/image" Target="../media/image20.png"/><Relationship Id="rId20" Type="http://schemas.openxmlformats.org/officeDocument/2006/relationships/customXml" Target="../../customXml/item1910.xml"/><Relationship Id="rId41" Type="http://schemas.openxmlformats.org/officeDocument/2006/relationships/customXml" Target="../../customXml/item133.xml"/><Relationship Id="rId54" Type="http://schemas.openxmlformats.org/officeDocument/2006/relationships/image" Target="../media/image11.svg"/><Relationship Id="rId62" Type="http://schemas.openxmlformats.org/officeDocument/2006/relationships/image" Target="../media/image43.svg"/><Relationship Id="rId1" Type="http://schemas.openxmlformats.org/officeDocument/2006/relationships/customXml" Target="../../customXml/item1300.xml"/><Relationship Id="rId6" Type="http://schemas.openxmlformats.org/officeDocument/2006/relationships/customXml" Target="../../customXml/item449.xml"/><Relationship Id="rId15" Type="http://schemas.openxmlformats.org/officeDocument/2006/relationships/customXml" Target="../../customXml/item611.xml"/><Relationship Id="rId23" Type="http://schemas.openxmlformats.org/officeDocument/2006/relationships/customXml" Target="../../customXml/item2223.xml"/><Relationship Id="rId28" Type="http://schemas.openxmlformats.org/officeDocument/2006/relationships/customXml" Target="../../customXml/item2009.xml"/><Relationship Id="rId36" Type="http://schemas.openxmlformats.org/officeDocument/2006/relationships/customXml" Target="../../customXml/item1181.xml"/><Relationship Id="rId49" Type="http://schemas.openxmlformats.org/officeDocument/2006/relationships/image" Target="../media/image6.png"/><Relationship Id="rId57" Type="http://schemas.openxmlformats.org/officeDocument/2006/relationships/image" Target="../media/image48.png"/><Relationship Id="rId10" Type="http://schemas.openxmlformats.org/officeDocument/2006/relationships/customXml" Target="../../customXml/item147.xml"/><Relationship Id="rId31" Type="http://schemas.openxmlformats.org/officeDocument/2006/relationships/customXml" Target="../../customXml/item1693.xml"/><Relationship Id="rId44" Type="http://schemas.openxmlformats.org/officeDocument/2006/relationships/image" Target="../media/image1.png"/><Relationship Id="rId52" Type="http://schemas.openxmlformats.org/officeDocument/2006/relationships/image" Target="../media/image39.svg"/><Relationship Id="rId60" Type="http://schemas.openxmlformats.org/officeDocument/2006/relationships/image" Target="../media/image21.svg"/><Relationship Id="rId65" Type="http://schemas.openxmlformats.org/officeDocument/2006/relationships/slide" Target="slide16.xml"/><Relationship Id="rId4" Type="http://schemas.openxmlformats.org/officeDocument/2006/relationships/customXml" Target="../../customXml/item1458.xml"/><Relationship Id="rId9" Type="http://schemas.openxmlformats.org/officeDocument/2006/relationships/customXml" Target="../../customXml/item1824.xml"/><Relationship Id="rId13" Type="http://schemas.openxmlformats.org/officeDocument/2006/relationships/customXml" Target="../../customXml/item1584.xml"/><Relationship Id="rId18" Type="http://schemas.openxmlformats.org/officeDocument/2006/relationships/customXml" Target="../../customXml/item1599.xml"/><Relationship Id="rId39" Type="http://schemas.openxmlformats.org/officeDocument/2006/relationships/customXml" Target="../../customXml/item31.xml"/></Relationships>
</file>

<file path=ppt/slides/_rels/slide19.xml.rels><?xml version="1.0" encoding="UTF-8" standalone="yes"?>
<Relationships xmlns="http://schemas.openxmlformats.org/package/2006/relationships"><Relationship Id="rId26" Type="http://schemas.openxmlformats.org/officeDocument/2006/relationships/customXml" Target="../../customXml/item706.xml"/><Relationship Id="rId21" Type="http://schemas.openxmlformats.org/officeDocument/2006/relationships/customXml" Target="../../customXml/item1189.xml"/><Relationship Id="rId42" Type="http://schemas.openxmlformats.org/officeDocument/2006/relationships/customXml" Target="../../customXml/item2033.xml"/><Relationship Id="rId47" Type="http://schemas.openxmlformats.org/officeDocument/2006/relationships/customXml" Target="../../customXml/item1936.xml"/><Relationship Id="rId63" Type="http://schemas.openxmlformats.org/officeDocument/2006/relationships/image" Target="../media/image6.png"/><Relationship Id="rId68" Type="http://schemas.openxmlformats.org/officeDocument/2006/relationships/slide" Target="slide22.xml"/><Relationship Id="rId2" Type="http://schemas.openxmlformats.org/officeDocument/2006/relationships/customXml" Target="../../customXml/item704.xml"/><Relationship Id="rId16" Type="http://schemas.openxmlformats.org/officeDocument/2006/relationships/customXml" Target="../../customXml/item192.xml"/><Relationship Id="rId29" Type="http://schemas.openxmlformats.org/officeDocument/2006/relationships/customXml" Target="../../customXml/item544.xml"/><Relationship Id="rId11" Type="http://schemas.openxmlformats.org/officeDocument/2006/relationships/customXml" Target="../../customXml/item1527.xml"/><Relationship Id="rId24" Type="http://schemas.openxmlformats.org/officeDocument/2006/relationships/customXml" Target="../../customXml/item500.xml"/><Relationship Id="rId32" Type="http://schemas.openxmlformats.org/officeDocument/2006/relationships/customXml" Target="../../customXml/item1737.xml"/><Relationship Id="rId37" Type="http://schemas.openxmlformats.org/officeDocument/2006/relationships/customXml" Target="../../customXml/item886.xml"/><Relationship Id="rId40" Type="http://schemas.openxmlformats.org/officeDocument/2006/relationships/customXml" Target="../../customXml/item523.xml"/><Relationship Id="rId45" Type="http://schemas.openxmlformats.org/officeDocument/2006/relationships/customXml" Target="../../customXml/item2280.xml"/><Relationship Id="rId53" Type="http://schemas.openxmlformats.org/officeDocument/2006/relationships/customXml" Target="../../customXml/item433.xml"/><Relationship Id="rId58" Type="http://schemas.openxmlformats.org/officeDocument/2006/relationships/image" Target="../media/image1.png"/><Relationship Id="rId66" Type="http://schemas.openxmlformats.org/officeDocument/2006/relationships/image" Target="../media/image38.png"/><Relationship Id="rId5" Type="http://schemas.openxmlformats.org/officeDocument/2006/relationships/customXml" Target="../../customXml/item1250.xml"/><Relationship Id="rId61" Type="http://schemas.openxmlformats.org/officeDocument/2006/relationships/image" Target="../media/image4.png"/><Relationship Id="rId19" Type="http://schemas.openxmlformats.org/officeDocument/2006/relationships/customXml" Target="../../customXml/item1503.xml"/><Relationship Id="rId14" Type="http://schemas.openxmlformats.org/officeDocument/2006/relationships/customXml" Target="../../customXml/item553.xml"/><Relationship Id="rId22" Type="http://schemas.openxmlformats.org/officeDocument/2006/relationships/customXml" Target="../../customXml/item464.xml"/><Relationship Id="rId27" Type="http://schemas.openxmlformats.org/officeDocument/2006/relationships/customXml" Target="../../customXml/item288.xml"/><Relationship Id="rId30" Type="http://schemas.openxmlformats.org/officeDocument/2006/relationships/customXml" Target="../../customXml/item2342.xml"/><Relationship Id="rId35" Type="http://schemas.openxmlformats.org/officeDocument/2006/relationships/customXml" Target="../../customXml/item452.xml"/><Relationship Id="rId43" Type="http://schemas.openxmlformats.org/officeDocument/2006/relationships/customXml" Target="../../customXml/item876.xml"/><Relationship Id="rId48" Type="http://schemas.openxmlformats.org/officeDocument/2006/relationships/customXml" Target="../../customXml/item1393.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8.png"/><Relationship Id="rId8" Type="http://schemas.openxmlformats.org/officeDocument/2006/relationships/customXml" Target="../../customXml/item2185.xml"/><Relationship Id="rId51" Type="http://schemas.openxmlformats.org/officeDocument/2006/relationships/customXml" Target="../../customXml/item1254.xml"/><Relationship Id="rId72" Type="http://schemas.openxmlformats.org/officeDocument/2006/relationships/image" Target="../media/image10.png"/><Relationship Id="rId3" Type="http://schemas.openxmlformats.org/officeDocument/2006/relationships/customXml" Target="../../customXml/item2314.xml"/><Relationship Id="rId12" Type="http://schemas.openxmlformats.org/officeDocument/2006/relationships/customXml" Target="../../customXml/item86.xml"/><Relationship Id="rId17" Type="http://schemas.openxmlformats.org/officeDocument/2006/relationships/customXml" Target="../../customXml/item1435.xml"/><Relationship Id="rId25" Type="http://schemas.openxmlformats.org/officeDocument/2006/relationships/customXml" Target="../../customXml/item2093.xml"/><Relationship Id="rId33" Type="http://schemas.openxmlformats.org/officeDocument/2006/relationships/customXml" Target="../../customXml/item2177.xml"/><Relationship Id="rId38" Type="http://schemas.openxmlformats.org/officeDocument/2006/relationships/customXml" Target="../../customXml/item420.xml"/><Relationship Id="rId46" Type="http://schemas.openxmlformats.org/officeDocument/2006/relationships/customXml" Target="../../customXml/item865.xml"/><Relationship Id="rId59" Type="http://schemas.openxmlformats.org/officeDocument/2006/relationships/image" Target="../media/image2.png"/><Relationship Id="rId67" Type="http://schemas.openxmlformats.org/officeDocument/2006/relationships/image" Target="../media/image39.svg"/><Relationship Id="rId20" Type="http://schemas.openxmlformats.org/officeDocument/2006/relationships/customXml" Target="../../customXml/item2051.xml"/><Relationship Id="rId41" Type="http://schemas.openxmlformats.org/officeDocument/2006/relationships/customXml" Target="../../customXml/item1517.xml"/><Relationship Id="rId54" Type="http://schemas.openxmlformats.org/officeDocument/2006/relationships/customXml" Target="../../customXml/item1833.xml"/><Relationship Id="rId62" Type="http://schemas.openxmlformats.org/officeDocument/2006/relationships/image" Target="../media/image5.png"/><Relationship Id="rId70" Type="http://schemas.openxmlformats.org/officeDocument/2006/relationships/image" Target="../media/image9.svg"/><Relationship Id="rId1" Type="http://schemas.openxmlformats.org/officeDocument/2006/relationships/customXml" Target="../../customXml/item1315.xml"/><Relationship Id="rId6" Type="http://schemas.openxmlformats.org/officeDocument/2006/relationships/customXml" Target="../../customXml/item250.xml"/><Relationship Id="rId15" Type="http://schemas.openxmlformats.org/officeDocument/2006/relationships/customXml" Target="../../customXml/item1708.xml"/><Relationship Id="rId23" Type="http://schemas.openxmlformats.org/officeDocument/2006/relationships/customXml" Target="../../customXml/item2351.xml"/><Relationship Id="rId28" Type="http://schemas.openxmlformats.org/officeDocument/2006/relationships/customXml" Target="../../customXml/item2357.xml"/><Relationship Id="rId36" Type="http://schemas.openxmlformats.org/officeDocument/2006/relationships/customXml" Target="../../customXml/item1877.xml"/><Relationship Id="rId49" Type="http://schemas.openxmlformats.org/officeDocument/2006/relationships/customXml" Target="../../customXml/item2340.xml"/><Relationship Id="rId57" Type="http://schemas.openxmlformats.org/officeDocument/2006/relationships/notesSlide" Target="../notesSlides/notesSlide18.xml"/><Relationship Id="rId10" Type="http://schemas.openxmlformats.org/officeDocument/2006/relationships/customXml" Target="../../customXml/item763.xml"/><Relationship Id="rId31" Type="http://schemas.openxmlformats.org/officeDocument/2006/relationships/customXml" Target="../../customXml/item271.xml"/><Relationship Id="rId44" Type="http://schemas.openxmlformats.org/officeDocument/2006/relationships/customXml" Target="../../customXml/item2237.xml"/><Relationship Id="rId52" Type="http://schemas.openxmlformats.org/officeDocument/2006/relationships/customXml" Target="../../customXml/item1578.xml"/><Relationship Id="rId60" Type="http://schemas.openxmlformats.org/officeDocument/2006/relationships/image" Target="../media/image3.png"/><Relationship Id="rId65" Type="http://schemas.openxmlformats.org/officeDocument/2006/relationships/slide" Target="slide20.xml"/><Relationship Id="rId73" Type="http://schemas.openxmlformats.org/officeDocument/2006/relationships/image" Target="../media/image11.svg"/><Relationship Id="rId4" Type="http://schemas.openxmlformats.org/officeDocument/2006/relationships/customXml" Target="../../customXml/item200.xml"/><Relationship Id="rId9" Type="http://schemas.openxmlformats.org/officeDocument/2006/relationships/customXml" Target="../../customXml/item1431.xml"/><Relationship Id="rId13" Type="http://schemas.openxmlformats.org/officeDocument/2006/relationships/customXml" Target="../../customXml/item2138.xml"/><Relationship Id="rId18" Type="http://schemas.openxmlformats.org/officeDocument/2006/relationships/customXml" Target="../../customXml/item15.xml"/><Relationship Id="rId39" Type="http://schemas.openxmlformats.org/officeDocument/2006/relationships/customXml" Target="../../customXml/item984.xml"/><Relationship Id="rId34" Type="http://schemas.openxmlformats.org/officeDocument/2006/relationships/customXml" Target="../../customXml/item197.xml"/><Relationship Id="rId50" Type="http://schemas.openxmlformats.org/officeDocument/2006/relationships/customXml" Target="../../customXml/item1082.xml"/><Relationship Id="rId55" Type="http://schemas.openxmlformats.org/officeDocument/2006/relationships/customXml" Target="../../customXml/item1004.xml"/><Relationship Id="rId7" Type="http://schemas.openxmlformats.org/officeDocument/2006/relationships/customXml" Target="../../customXml/item1866.xml"/><Relationship Id="rId71" Type="http://schemas.openxmlformats.org/officeDocument/2006/relationships/slide" Target="slide2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480.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2335.xml"/><Relationship Id="rId16" Type="http://schemas.openxmlformats.org/officeDocument/2006/relationships/image" Target="../media/image9.svg"/><Relationship Id="rId1" Type="http://schemas.openxmlformats.org/officeDocument/2006/relationships/customXml" Target="../../customXml/item2035.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2.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1.xml"/></Relationships>
</file>

<file path=ppt/slides/_rels/slide20.xml.rels><?xml version="1.0" encoding="UTF-8" standalone="yes"?>
<Relationships xmlns="http://schemas.openxmlformats.org/package/2006/relationships"><Relationship Id="rId26" Type="http://schemas.openxmlformats.org/officeDocument/2006/relationships/customXml" Target="../../customXml/item512.xml"/><Relationship Id="rId21" Type="http://schemas.openxmlformats.org/officeDocument/2006/relationships/customXml" Target="../../customXml/item622.xml"/><Relationship Id="rId42" Type="http://schemas.openxmlformats.org/officeDocument/2006/relationships/customXml" Target="../../customXml/item2154.xml"/><Relationship Id="rId47" Type="http://schemas.openxmlformats.org/officeDocument/2006/relationships/customXml" Target="../../customXml/item783.xml"/><Relationship Id="rId63" Type="http://schemas.openxmlformats.org/officeDocument/2006/relationships/image" Target="../media/image1.png"/><Relationship Id="rId68" Type="http://schemas.openxmlformats.org/officeDocument/2006/relationships/image" Target="../media/image6.png"/><Relationship Id="rId16" Type="http://schemas.openxmlformats.org/officeDocument/2006/relationships/customXml" Target="../../customXml/item2141.xml"/><Relationship Id="rId11" Type="http://schemas.openxmlformats.org/officeDocument/2006/relationships/customXml" Target="../../customXml/item125.xml"/><Relationship Id="rId24" Type="http://schemas.openxmlformats.org/officeDocument/2006/relationships/customXml" Target="../../customXml/item743.xml"/><Relationship Id="rId32" Type="http://schemas.openxmlformats.org/officeDocument/2006/relationships/customXml" Target="../../customXml/item2369.xml"/><Relationship Id="rId37" Type="http://schemas.openxmlformats.org/officeDocument/2006/relationships/customXml" Target="../../customXml/item1174.xml"/><Relationship Id="rId40" Type="http://schemas.openxmlformats.org/officeDocument/2006/relationships/customXml" Target="../../customXml/item2166.xml"/><Relationship Id="rId45" Type="http://schemas.openxmlformats.org/officeDocument/2006/relationships/customXml" Target="../../customXml/item1723.xml"/><Relationship Id="rId53" Type="http://schemas.openxmlformats.org/officeDocument/2006/relationships/customXml" Target="../../customXml/item1061.xml"/><Relationship Id="rId58" Type="http://schemas.openxmlformats.org/officeDocument/2006/relationships/customXml" Target="../../customXml/item2262.xml"/><Relationship Id="rId66" Type="http://schemas.openxmlformats.org/officeDocument/2006/relationships/image" Target="../media/image4.png"/><Relationship Id="rId74" Type="http://schemas.openxmlformats.org/officeDocument/2006/relationships/image" Target="../media/image20.png"/><Relationship Id="rId79" Type="http://schemas.openxmlformats.org/officeDocument/2006/relationships/image" Target="../media/image45.svg"/><Relationship Id="rId5" Type="http://schemas.openxmlformats.org/officeDocument/2006/relationships/customXml" Target="../../customXml/item1800.xml"/><Relationship Id="rId61" Type="http://schemas.openxmlformats.org/officeDocument/2006/relationships/customXml" Target="../../customXml/item2233.xml"/><Relationship Id="rId19" Type="http://schemas.openxmlformats.org/officeDocument/2006/relationships/customXml" Target="../../customXml/item12.xml"/><Relationship Id="rId14" Type="http://schemas.openxmlformats.org/officeDocument/2006/relationships/customXml" Target="../../customXml/item1625.xml"/><Relationship Id="rId22" Type="http://schemas.openxmlformats.org/officeDocument/2006/relationships/customXml" Target="../../customXml/item853.xml"/><Relationship Id="rId27" Type="http://schemas.openxmlformats.org/officeDocument/2006/relationships/customXml" Target="../../customXml/item425.xml"/><Relationship Id="rId30" Type="http://schemas.openxmlformats.org/officeDocument/2006/relationships/customXml" Target="../../customXml/item1098.xml"/><Relationship Id="rId35" Type="http://schemas.openxmlformats.org/officeDocument/2006/relationships/customXml" Target="../../customXml/item978.xml"/><Relationship Id="rId43" Type="http://schemas.openxmlformats.org/officeDocument/2006/relationships/customXml" Target="../../customXml/item1731.xml"/><Relationship Id="rId48" Type="http://schemas.openxmlformats.org/officeDocument/2006/relationships/customXml" Target="../../customXml/item651.xml"/><Relationship Id="rId56" Type="http://schemas.openxmlformats.org/officeDocument/2006/relationships/customXml" Target="../../customXml/item678.xml"/><Relationship Id="rId64" Type="http://schemas.openxmlformats.org/officeDocument/2006/relationships/image" Target="../media/image2.png"/><Relationship Id="rId69" Type="http://schemas.openxmlformats.org/officeDocument/2006/relationships/image" Target="../media/image7.png"/><Relationship Id="rId77" Type="http://schemas.openxmlformats.org/officeDocument/2006/relationships/image" Target="../media/image43.svg"/><Relationship Id="rId8" Type="http://schemas.openxmlformats.org/officeDocument/2006/relationships/customXml" Target="../../customXml/item2205.xml"/><Relationship Id="rId51" Type="http://schemas.openxmlformats.org/officeDocument/2006/relationships/customXml" Target="../../customXml/item1546.xml"/><Relationship Id="rId72" Type="http://schemas.openxmlformats.org/officeDocument/2006/relationships/image" Target="../media/image8.png"/><Relationship Id="rId80" Type="http://schemas.openxmlformats.org/officeDocument/2006/relationships/slide" Target="slide19.xml"/><Relationship Id="rId3" Type="http://schemas.openxmlformats.org/officeDocument/2006/relationships/customXml" Target="../../customXml/item1436.xml"/><Relationship Id="rId12" Type="http://schemas.openxmlformats.org/officeDocument/2006/relationships/customXml" Target="../../customXml/item53.xml"/><Relationship Id="rId17" Type="http://schemas.openxmlformats.org/officeDocument/2006/relationships/customXml" Target="../../customXml/item1305.xml"/><Relationship Id="rId25" Type="http://schemas.openxmlformats.org/officeDocument/2006/relationships/customXml" Target="../../customXml/item852.xml"/><Relationship Id="rId33" Type="http://schemas.openxmlformats.org/officeDocument/2006/relationships/customXml" Target="../../customXml/item330.xml"/><Relationship Id="rId38" Type="http://schemas.openxmlformats.org/officeDocument/2006/relationships/customXml" Target="../../customXml/item1021.xml"/><Relationship Id="rId46" Type="http://schemas.openxmlformats.org/officeDocument/2006/relationships/customXml" Target="../../customXml/item2179.xml"/><Relationship Id="rId59" Type="http://schemas.openxmlformats.org/officeDocument/2006/relationships/customXml" Target="../../customXml/item1706.xml"/><Relationship Id="rId67" Type="http://schemas.openxmlformats.org/officeDocument/2006/relationships/image" Target="../media/image5.png"/><Relationship Id="rId20" Type="http://schemas.openxmlformats.org/officeDocument/2006/relationships/customXml" Target="../../customXml/item1304.xml"/><Relationship Id="rId41" Type="http://schemas.openxmlformats.org/officeDocument/2006/relationships/customXml" Target="../../customXml/item2219.xml"/><Relationship Id="rId54" Type="http://schemas.openxmlformats.org/officeDocument/2006/relationships/customXml" Target="../../customXml/item1585.xml"/><Relationship Id="rId62" Type="http://schemas.openxmlformats.org/officeDocument/2006/relationships/slideLayout" Target="../slideLayouts/slideLayout1.xml"/><Relationship Id="rId70" Type="http://schemas.openxmlformats.org/officeDocument/2006/relationships/image" Target="../media/image38.png"/><Relationship Id="rId75" Type="http://schemas.openxmlformats.org/officeDocument/2006/relationships/image" Target="../media/image21.svg"/><Relationship Id="rId1" Type="http://schemas.openxmlformats.org/officeDocument/2006/relationships/customXml" Target="../../customXml/item585.xml"/><Relationship Id="rId6" Type="http://schemas.openxmlformats.org/officeDocument/2006/relationships/customXml" Target="../../customXml/item2077.xml"/><Relationship Id="rId15" Type="http://schemas.openxmlformats.org/officeDocument/2006/relationships/customXml" Target="../../customXml/item300.xml"/><Relationship Id="rId23" Type="http://schemas.openxmlformats.org/officeDocument/2006/relationships/customXml" Target="../../customXml/item2308.xml"/><Relationship Id="rId28" Type="http://schemas.openxmlformats.org/officeDocument/2006/relationships/customXml" Target="../../customXml/item1851.xml"/><Relationship Id="rId36" Type="http://schemas.openxmlformats.org/officeDocument/2006/relationships/customXml" Target="../../customXml/item1026.xml"/><Relationship Id="rId49" Type="http://schemas.openxmlformats.org/officeDocument/2006/relationships/customXml" Target="../../customXml/item699.xml"/><Relationship Id="rId57" Type="http://schemas.openxmlformats.org/officeDocument/2006/relationships/customXml" Target="../../customXml/item1593.xml"/><Relationship Id="rId10" Type="http://schemas.openxmlformats.org/officeDocument/2006/relationships/customXml" Target="../../customXml/item849.xml"/><Relationship Id="rId31" Type="http://schemas.openxmlformats.org/officeDocument/2006/relationships/customXml" Target="../../customXml/item742.xml"/><Relationship Id="rId44" Type="http://schemas.openxmlformats.org/officeDocument/2006/relationships/customXml" Target="../../customXml/item321.xml"/><Relationship Id="rId52" Type="http://schemas.openxmlformats.org/officeDocument/2006/relationships/customXml" Target="../../customXml/item952.xml"/><Relationship Id="rId60" Type="http://schemas.openxmlformats.org/officeDocument/2006/relationships/customXml" Target="../../customXml/item1677.xml"/><Relationship Id="rId65" Type="http://schemas.openxmlformats.org/officeDocument/2006/relationships/image" Target="../media/image3.png"/><Relationship Id="rId73" Type="http://schemas.openxmlformats.org/officeDocument/2006/relationships/image" Target="../media/image9.svg"/><Relationship Id="rId78" Type="http://schemas.openxmlformats.org/officeDocument/2006/relationships/image" Target="../media/image44.png"/><Relationship Id="rId4" Type="http://schemas.openxmlformats.org/officeDocument/2006/relationships/customXml" Target="../../customXml/item20.xml"/><Relationship Id="rId9" Type="http://schemas.openxmlformats.org/officeDocument/2006/relationships/customXml" Target="../../customXml/item1335.xml"/><Relationship Id="rId13" Type="http://schemas.openxmlformats.org/officeDocument/2006/relationships/customXml" Target="../../customXml/item979.xml"/><Relationship Id="rId18" Type="http://schemas.openxmlformats.org/officeDocument/2006/relationships/customXml" Target="../../customXml/item1253.xml"/><Relationship Id="rId39" Type="http://schemas.openxmlformats.org/officeDocument/2006/relationships/customXml" Target="../../customXml/item489.xml"/><Relationship Id="rId34" Type="http://schemas.openxmlformats.org/officeDocument/2006/relationships/customXml" Target="../../customXml/item1854.xml"/><Relationship Id="rId50" Type="http://schemas.openxmlformats.org/officeDocument/2006/relationships/customXml" Target="../../customXml/item1683.xml"/><Relationship Id="rId55" Type="http://schemas.openxmlformats.org/officeDocument/2006/relationships/customXml" Target="../../customXml/item1265.xml"/><Relationship Id="rId76" Type="http://schemas.openxmlformats.org/officeDocument/2006/relationships/image" Target="../media/image42.png"/><Relationship Id="rId7" Type="http://schemas.openxmlformats.org/officeDocument/2006/relationships/customXml" Target="../../customXml/item310.xml"/><Relationship Id="rId71" Type="http://schemas.openxmlformats.org/officeDocument/2006/relationships/image" Target="../media/image39.svg"/><Relationship Id="rId2" Type="http://schemas.openxmlformats.org/officeDocument/2006/relationships/customXml" Target="../../customXml/item1976.xml"/><Relationship Id="rId29" Type="http://schemas.openxmlformats.org/officeDocument/2006/relationships/customXml" Target="../../customXml/item359.xml"/></Relationships>
</file>

<file path=ppt/slides/_rels/slide21.xml.rels><?xml version="1.0" encoding="UTF-8" standalone="yes"?>
<Relationships xmlns="http://schemas.openxmlformats.org/package/2006/relationships"><Relationship Id="rId26" Type="http://schemas.openxmlformats.org/officeDocument/2006/relationships/customXml" Target="../../customXml/item1099.xml"/><Relationship Id="rId21" Type="http://schemas.openxmlformats.org/officeDocument/2006/relationships/customXml" Target="../../customXml/item319.xml"/><Relationship Id="rId42" Type="http://schemas.openxmlformats.org/officeDocument/2006/relationships/customXml" Target="../../customXml/item402.xml"/><Relationship Id="rId47" Type="http://schemas.openxmlformats.org/officeDocument/2006/relationships/customXml" Target="../../customXml/item118.xml"/><Relationship Id="rId63" Type="http://schemas.openxmlformats.org/officeDocument/2006/relationships/customXml" Target="../../customXml/item1701.xml"/><Relationship Id="rId68" Type="http://schemas.openxmlformats.org/officeDocument/2006/relationships/image" Target="../media/image1.png"/><Relationship Id="rId16" Type="http://schemas.openxmlformats.org/officeDocument/2006/relationships/customXml" Target="../../customXml/item888.xml"/><Relationship Id="rId11" Type="http://schemas.openxmlformats.org/officeDocument/2006/relationships/customXml" Target="../../customXml/item697.xml"/><Relationship Id="rId32" Type="http://schemas.openxmlformats.org/officeDocument/2006/relationships/customXml" Target="../../customXml/item1754.xml"/><Relationship Id="rId37" Type="http://schemas.openxmlformats.org/officeDocument/2006/relationships/customXml" Target="../../customXml/item128.xml"/><Relationship Id="rId53" Type="http://schemas.openxmlformats.org/officeDocument/2006/relationships/customXml" Target="../../customXml/item1212.xml"/><Relationship Id="rId58" Type="http://schemas.openxmlformats.org/officeDocument/2006/relationships/customXml" Target="../../customXml/item1623.xml"/><Relationship Id="rId74" Type="http://schemas.openxmlformats.org/officeDocument/2006/relationships/image" Target="../media/image7.png"/><Relationship Id="rId79" Type="http://schemas.openxmlformats.org/officeDocument/2006/relationships/image" Target="../media/image10.png"/><Relationship Id="rId5" Type="http://schemas.openxmlformats.org/officeDocument/2006/relationships/customXml" Target="../../customXml/item612.xml"/><Relationship Id="rId61" Type="http://schemas.openxmlformats.org/officeDocument/2006/relationships/customXml" Target="../../customXml/item158.xml"/><Relationship Id="rId19" Type="http://schemas.openxmlformats.org/officeDocument/2006/relationships/customXml" Target="../../customXml/item1628.xml"/><Relationship Id="rId14" Type="http://schemas.openxmlformats.org/officeDocument/2006/relationships/customXml" Target="../../customXml/item983.xml"/><Relationship Id="rId22" Type="http://schemas.openxmlformats.org/officeDocument/2006/relationships/customXml" Target="../../customXml/item1825.xml"/><Relationship Id="rId27" Type="http://schemas.openxmlformats.org/officeDocument/2006/relationships/customXml" Target="../../customXml/item145.xml"/><Relationship Id="rId30" Type="http://schemas.openxmlformats.org/officeDocument/2006/relationships/customXml" Target="../../customXml/item925.xml"/><Relationship Id="rId35" Type="http://schemas.openxmlformats.org/officeDocument/2006/relationships/customXml" Target="../../customXml/item1748.xml"/><Relationship Id="rId43" Type="http://schemas.openxmlformats.org/officeDocument/2006/relationships/customXml" Target="../../customXml/item320.xml"/><Relationship Id="rId48" Type="http://schemas.openxmlformats.org/officeDocument/2006/relationships/customXml" Target="../../customXml/item1171.xml"/><Relationship Id="rId56" Type="http://schemas.openxmlformats.org/officeDocument/2006/relationships/customXml" Target="../../customXml/item2018.xml"/><Relationship Id="rId64" Type="http://schemas.openxmlformats.org/officeDocument/2006/relationships/customXml" Target="../../customXml/item1875.xml"/><Relationship Id="rId69" Type="http://schemas.openxmlformats.org/officeDocument/2006/relationships/image" Target="../media/image2.png"/><Relationship Id="rId77" Type="http://schemas.openxmlformats.org/officeDocument/2006/relationships/image" Target="../media/image8.png"/><Relationship Id="rId8" Type="http://schemas.openxmlformats.org/officeDocument/2006/relationships/customXml" Target="../../customXml/item713.xml"/><Relationship Id="rId51" Type="http://schemas.openxmlformats.org/officeDocument/2006/relationships/customXml" Target="../../customXml/item1501.xml"/><Relationship Id="rId72" Type="http://schemas.openxmlformats.org/officeDocument/2006/relationships/image" Target="../media/image5.png"/><Relationship Id="rId80" Type="http://schemas.openxmlformats.org/officeDocument/2006/relationships/image" Target="../media/image11.svg"/><Relationship Id="rId3" Type="http://schemas.openxmlformats.org/officeDocument/2006/relationships/customXml" Target="../../customXml/item2110.xml"/><Relationship Id="rId12" Type="http://schemas.openxmlformats.org/officeDocument/2006/relationships/customXml" Target="../../customXml/item2322.xml"/><Relationship Id="rId17" Type="http://schemas.openxmlformats.org/officeDocument/2006/relationships/customXml" Target="../../customXml/item2146.xml"/><Relationship Id="rId25" Type="http://schemas.openxmlformats.org/officeDocument/2006/relationships/customXml" Target="../../customXml/item277.xml"/><Relationship Id="rId33" Type="http://schemas.openxmlformats.org/officeDocument/2006/relationships/customXml" Target="../../customXml/item1142.xml"/><Relationship Id="rId38" Type="http://schemas.openxmlformats.org/officeDocument/2006/relationships/customXml" Target="../../customXml/item1869.xml"/><Relationship Id="rId46" Type="http://schemas.openxmlformats.org/officeDocument/2006/relationships/customXml" Target="../../customXml/item809.xml"/><Relationship Id="rId59" Type="http://schemas.openxmlformats.org/officeDocument/2006/relationships/customXml" Target="../../customXml/item1691.xml"/><Relationship Id="rId67" Type="http://schemas.openxmlformats.org/officeDocument/2006/relationships/notesSlide" Target="../notesSlides/notesSlide19.xml"/><Relationship Id="rId20" Type="http://schemas.openxmlformats.org/officeDocument/2006/relationships/customXml" Target="../../customXml/item1702.xml"/><Relationship Id="rId41" Type="http://schemas.openxmlformats.org/officeDocument/2006/relationships/customXml" Target="../../customXml/item869.xml"/><Relationship Id="rId54" Type="http://schemas.openxmlformats.org/officeDocument/2006/relationships/customXml" Target="../../customXml/item91.xml"/><Relationship Id="rId62" Type="http://schemas.openxmlformats.org/officeDocument/2006/relationships/customXml" Target="../../customXml/item1669.xml"/><Relationship Id="rId70" Type="http://schemas.openxmlformats.org/officeDocument/2006/relationships/image" Target="../media/image3.png"/><Relationship Id="rId75" Type="http://schemas.openxmlformats.org/officeDocument/2006/relationships/image" Target="../media/image38.png"/><Relationship Id="rId1" Type="http://schemas.openxmlformats.org/officeDocument/2006/relationships/customXml" Target="../../customXml/item1743.xml"/><Relationship Id="rId6" Type="http://schemas.openxmlformats.org/officeDocument/2006/relationships/customXml" Target="../../customXml/item112.xml"/><Relationship Id="rId15" Type="http://schemas.openxmlformats.org/officeDocument/2006/relationships/customXml" Target="../../customXml/item539.xml"/><Relationship Id="rId23" Type="http://schemas.openxmlformats.org/officeDocument/2006/relationships/customXml" Target="../../customXml/item352.xml"/><Relationship Id="rId28" Type="http://schemas.openxmlformats.org/officeDocument/2006/relationships/customXml" Target="../../customXml/item2255.xml"/><Relationship Id="rId36" Type="http://schemas.openxmlformats.org/officeDocument/2006/relationships/customXml" Target="../../customXml/item2109.xml"/><Relationship Id="rId49" Type="http://schemas.openxmlformats.org/officeDocument/2006/relationships/customXml" Target="../../customXml/item2085.xml"/><Relationship Id="rId57" Type="http://schemas.openxmlformats.org/officeDocument/2006/relationships/customXml" Target="../../customXml/item93.xml"/><Relationship Id="rId10" Type="http://schemas.openxmlformats.org/officeDocument/2006/relationships/customXml" Target="../../customXml/item1922.xml"/><Relationship Id="rId31" Type="http://schemas.openxmlformats.org/officeDocument/2006/relationships/customXml" Target="../../customXml/item597.xml"/><Relationship Id="rId44" Type="http://schemas.openxmlformats.org/officeDocument/2006/relationships/customXml" Target="../../customXml/item2054.xml"/><Relationship Id="rId52" Type="http://schemas.openxmlformats.org/officeDocument/2006/relationships/customXml" Target="../../customXml/item875.xml"/><Relationship Id="rId60" Type="http://schemas.openxmlformats.org/officeDocument/2006/relationships/customXml" Target="../../customXml/item2271.xml"/><Relationship Id="rId65" Type="http://schemas.openxmlformats.org/officeDocument/2006/relationships/customXml" Target="../../customXml/item276.xml"/><Relationship Id="rId73" Type="http://schemas.openxmlformats.org/officeDocument/2006/relationships/image" Target="../media/image6.png"/><Relationship Id="rId78" Type="http://schemas.openxmlformats.org/officeDocument/2006/relationships/image" Target="../media/image9.svg"/><Relationship Id="rId81" Type="http://schemas.openxmlformats.org/officeDocument/2006/relationships/slide" Target="slide19.xml"/><Relationship Id="rId4" Type="http://schemas.openxmlformats.org/officeDocument/2006/relationships/customXml" Target="../../customXml/item854.xml"/><Relationship Id="rId9" Type="http://schemas.openxmlformats.org/officeDocument/2006/relationships/customXml" Target="../../customXml/item943.xml"/><Relationship Id="rId13" Type="http://schemas.openxmlformats.org/officeDocument/2006/relationships/customXml" Target="../../customXml/item1734.xml"/><Relationship Id="rId18" Type="http://schemas.openxmlformats.org/officeDocument/2006/relationships/customXml" Target="../../customXml/item2341.xml"/><Relationship Id="rId39" Type="http://schemas.openxmlformats.org/officeDocument/2006/relationships/customXml" Target="../../customXml/item2096.xml"/><Relationship Id="rId34" Type="http://schemas.openxmlformats.org/officeDocument/2006/relationships/customXml" Target="../../customXml/item701.xml"/><Relationship Id="rId50" Type="http://schemas.openxmlformats.org/officeDocument/2006/relationships/customXml" Target="../../customXml/item398.xml"/><Relationship Id="rId55" Type="http://schemas.openxmlformats.org/officeDocument/2006/relationships/customXml" Target="../../customXml/item1855.xml"/><Relationship Id="rId76" Type="http://schemas.openxmlformats.org/officeDocument/2006/relationships/image" Target="../media/image39.svg"/><Relationship Id="rId7" Type="http://schemas.openxmlformats.org/officeDocument/2006/relationships/customXml" Target="../../customXml/item23.xml"/><Relationship Id="rId71" Type="http://schemas.openxmlformats.org/officeDocument/2006/relationships/image" Target="../media/image4.png"/><Relationship Id="rId2" Type="http://schemas.openxmlformats.org/officeDocument/2006/relationships/customXml" Target="../../customXml/item1399.xml"/><Relationship Id="rId29" Type="http://schemas.openxmlformats.org/officeDocument/2006/relationships/customXml" Target="../../customXml/item203.xml"/><Relationship Id="rId24" Type="http://schemas.openxmlformats.org/officeDocument/2006/relationships/customXml" Target="../../customXml/item2355.xml"/><Relationship Id="rId40" Type="http://schemas.openxmlformats.org/officeDocument/2006/relationships/customXml" Target="../../customXml/item1348.xml"/><Relationship Id="rId45" Type="http://schemas.openxmlformats.org/officeDocument/2006/relationships/customXml" Target="../../customXml/item1299.xml"/><Relationship Id="rId66"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3" Type="http://schemas.openxmlformats.org/officeDocument/2006/relationships/customXml" Target="../../customXml/item2088.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61.png"/><Relationship Id="rId21" Type="http://schemas.openxmlformats.org/officeDocument/2006/relationships/image" Target="../media/image5.png"/><Relationship Id="rId34" Type="http://schemas.openxmlformats.org/officeDocument/2006/relationships/image" Target="../media/image58.png"/><Relationship Id="rId42" Type="http://schemas.openxmlformats.org/officeDocument/2006/relationships/image" Target="../media/image64.svg"/><Relationship Id="rId7" Type="http://schemas.openxmlformats.org/officeDocument/2006/relationships/customXml" Target="../../customXml/item1899.xml"/><Relationship Id="rId2" Type="http://schemas.openxmlformats.org/officeDocument/2006/relationships/customXml" Target="../../customXml/item488.xml"/><Relationship Id="rId16" Type="http://schemas.openxmlformats.org/officeDocument/2006/relationships/notesSlide" Target="../notesSlides/notesSlide20.xml"/><Relationship Id="rId29" Type="http://schemas.openxmlformats.org/officeDocument/2006/relationships/image" Target="../media/image53.png"/><Relationship Id="rId1" Type="http://schemas.openxmlformats.org/officeDocument/2006/relationships/customXml" Target="../../customXml/item389.xml"/><Relationship Id="rId6" Type="http://schemas.openxmlformats.org/officeDocument/2006/relationships/customXml" Target="../../customXml/item253.xml"/><Relationship Id="rId11" Type="http://schemas.openxmlformats.org/officeDocument/2006/relationships/customXml" Target="../../customXml/item1302.xml"/><Relationship Id="rId24" Type="http://schemas.openxmlformats.org/officeDocument/2006/relationships/slide" Target="slide23.xml"/><Relationship Id="rId32" Type="http://schemas.openxmlformats.org/officeDocument/2006/relationships/image" Target="../media/image56.png"/><Relationship Id="rId37" Type="http://schemas.openxmlformats.org/officeDocument/2006/relationships/image" Target="../media/image8.png"/><Relationship Id="rId40" Type="http://schemas.openxmlformats.org/officeDocument/2006/relationships/image" Target="../media/image62.svg"/><Relationship Id="rId45" Type="http://schemas.openxmlformats.org/officeDocument/2006/relationships/image" Target="../media/image67.svg"/><Relationship Id="rId5" Type="http://schemas.openxmlformats.org/officeDocument/2006/relationships/customXml" Target="../../customXml/item407.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52.png"/><Relationship Id="rId36" Type="http://schemas.openxmlformats.org/officeDocument/2006/relationships/image" Target="../media/image60.svg"/><Relationship Id="rId10" Type="http://schemas.openxmlformats.org/officeDocument/2006/relationships/customXml" Target="../../customXml/item738.xml"/><Relationship Id="rId19" Type="http://schemas.openxmlformats.org/officeDocument/2006/relationships/image" Target="../media/image3.png"/><Relationship Id="rId31" Type="http://schemas.openxmlformats.org/officeDocument/2006/relationships/image" Target="../media/image55.png"/><Relationship Id="rId44" Type="http://schemas.openxmlformats.org/officeDocument/2006/relationships/image" Target="../media/image66.png"/><Relationship Id="rId4" Type="http://schemas.openxmlformats.org/officeDocument/2006/relationships/customXml" Target="../../customXml/item948.xml"/><Relationship Id="rId9" Type="http://schemas.openxmlformats.org/officeDocument/2006/relationships/customXml" Target="../../customXml/item109.xml"/><Relationship Id="rId14" Type="http://schemas.openxmlformats.org/officeDocument/2006/relationships/customXml" Target="../../customXml/item1108.xml"/><Relationship Id="rId22" Type="http://schemas.openxmlformats.org/officeDocument/2006/relationships/image" Target="../media/image6.png"/><Relationship Id="rId27" Type="http://schemas.openxmlformats.org/officeDocument/2006/relationships/slide" Target="slide24.xml"/><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5.png"/><Relationship Id="rId8" Type="http://schemas.openxmlformats.org/officeDocument/2006/relationships/customXml" Target="../../customXml/item405.xml"/><Relationship Id="rId3" Type="http://schemas.openxmlformats.org/officeDocument/2006/relationships/customXml" Target="../../customXml/item2353.xml"/><Relationship Id="rId12" Type="http://schemas.openxmlformats.org/officeDocument/2006/relationships/customXml" Target="../../customXml/item1673.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57.png"/><Relationship Id="rId38" Type="http://schemas.openxmlformats.org/officeDocument/2006/relationships/image" Target="../media/image9.svg"/><Relationship Id="rId20" Type="http://schemas.openxmlformats.org/officeDocument/2006/relationships/image" Target="../media/image4.png"/><Relationship Id="rId41" Type="http://schemas.openxmlformats.org/officeDocument/2006/relationships/image" Target="../media/image63.png"/></Relationships>
</file>

<file path=ppt/slides/_rels/slide23.xml.rels><?xml version="1.0" encoding="UTF-8" standalone="yes"?>
<Relationships xmlns="http://schemas.openxmlformats.org/package/2006/relationships"><Relationship Id="rId13" Type="http://schemas.openxmlformats.org/officeDocument/2006/relationships/customXml" Target="../../customXml/item1709.xml"/><Relationship Id="rId18" Type="http://schemas.openxmlformats.org/officeDocument/2006/relationships/customXml" Target="../../customXml/item1115.xml"/><Relationship Id="rId26" Type="http://schemas.openxmlformats.org/officeDocument/2006/relationships/customXml" Target="../../customXml/item90.xml"/><Relationship Id="rId39" Type="http://schemas.openxmlformats.org/officeDocument/2006/relationships/image" Target="../media/image39.svg"/><Relationship Id="rId21" Type="http://schemas.openxmlformats.org/officeDocument/2006/relationships/customXml" Target="../../customXml/item104.xml"/><Relationship Id="rId34" Type="http://schemas.openxmlformats.org/officeDocument/2006/relationships/image" Target="../media/image4.png"/><Relationship Id="rId42" Type="http://schemas.openxmlformats.org/officeDocument/2006/relationships/image" Target="../media/image54.png"/><Relationship Id="rId47" Type="http://schemas.openxmlformats.org/officeDocument/2006/relationships/image" Target="../media/image65.png"/><Relationship Id="rId50" Type="http://schemas.openxmlformats.org/officeDocument/2006/relationships/image" Target="../media/image63.png"/><Relationship Id="rId55" Type="http://schemas.openxmlformats.org/officeDocument/2006/relationships/image" Target="../media/image43.svg"/><Relationship Id="rId7" Type="http://schemas.openxmlformats.org/officeDocument/2006/relationships/customXml" Target="../../customXml/item628.xml"/><Relationship Id="rId2" Type="http://schemas.openxmlformats.org/officeDocument/2006/relationships/customXml" Target="../../customXml/item2003.xml"/><Relationship Id="rId16" Type="http://schemas.openxmlformats.org/officeDocument/2006/relationships/customXml" Target="../../customXml/item170.xml"/><Relationship Id="rId29" Type="http://schemas.openxmlformats.org/officeDocument/2006/relationships/customXml" Target="../../customXml/item1204.xml"/><Relationship Id="rId11" Type="http://schemas.openxmlformats.org/officeDocument/2006/relationships/customXml" Target="../../customXml/item1172.xml"/><Relationship Id="rId24" Type="http://schemas.openxmlformats.org/officeDocument/2006/relationships/customXml" Target="../../customXml/item16.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21.svg"/><Relationship Id="rId58" Type="http://schemas.openxmlformats.org/officeDocument/2006/relationships/slide" Target="slide22.xml"/><Relationship Id="rId5" Type="http://schemas.openxmlformats.org/officeDocument/2006/relationships/customXml" Target="../../customXml/item916.xml"/><Relationship Id="rId19" Type="http://schemas.openxmlformats.org/officeDocument/2006/relationships/customXml" Target="../../customXml/item638.xml"/><Relationship Id="rId4" Type="http://schemas.openxmlformats.org/officeDocument/2006/relationships/customXml" Target="../../customXml/item1370.xml"/><Relationship Id="rId9" Type="http://schemas.openxmlformats.org/officeDocument/2006/relationships/customXml" Target="../../customXml/item390.xml"/><Relationship Id="rId14" Type="http://schemas.openxmlformats.org/officeDocument/2006/relationships/customXml" Target="../../customXml/item1806.xml"/><Relationship Id="rId22" Type="http://schemas.openxmlformats.org/officeDocument/2006/relationships/customXml" Target="../../customXml/item800.xml"/><Relationship Id="rId27" Type="http://schemas.openxmlformats.org/officeDocument/2006/relationships/customXml" Target="../../customXml/item2212.xml"/><Relationship Id="rId30" Type="http://schemas.openxmlformats.org/officeDocument/2006/relationships/slideLayout" Target="../slideLayouts/slideLayout1.xml"/><Relationship Id="rId35" Type="http://schemas.openxmlformats.org/officeDocument/2006/relationships/image" Target="../media/image5.png"/><Relationship Id="rId43" Type="http://schemas.openxmlformats.org/officeDocument/2006/relationships/image" Target="../media/image55.png"/><Relationship Id="rId48" Type="http://schemas.openxmlformats.org/officeDocument/2006/relationships/image" Target="../media/image8.png"/><Relationship Id="rId56" Type="http://schemas.openxmlformats.org/officeDocument/2006/relationships/image" Target="../media/image44.png"/><Relationship Id="rId8" Type="http://schemas.openxmlformats.org/officeDocument/2006/relationships/customXml" Target="../../customXml/item1256.xml"/><Relationship Id="rId51" Type="http://schemas.openxmlformats.org/officeDocument/2006/relationships/image" Target="../media/image64.svg"/><Relationship Id="rId3" Type="http://schemas.openxmlformats.org/officeDocument/2006/relationships/customXml" Target="../../customXml/item255.xml"/><Relationship Id="rId12" Type="http://schemas.openxmlformats.org/officeDocument/2006/relationships/customXml" Target="../../customXml/item2022.xml"/><Relationship Id="rId17" Type="http://schemas.openxmlformats.org/officeDocument/2006/relationships/customXml" Target="../../customXml/item228.xml"/><Relationship Id="rId25" Type="http://schemas.openxmlformats.org/officeDocument/2006/relationships/customXml" Target="../../customXml/item142.xml"/><Relationship Id="rId33" Type="http://schemas.openxmlformats.org/officeDocument/2006/relationships/image" Target="../media/image3.png"/><Relationship Id="rId38" Type="http://schemas.openxmlformats.org/officeDocument/2006/relationships/image" Target="../media/image38.png"/><Relationship Id="rId46" Type="http://schemas.openxmlformats.org/officeDocument/2006/relationships/image" Target="../media/image58.png"/><Relationship Id="rId20" Type="http://schemas.openxmlformats.org/officeDocument/2006/relationships/customXml" Target="../../customXml/item1119.xml"/><Relationship Id="rId41" Type="http://schemas.openxmlformats.org/officeDocument/2006/relationships/image" Target="../media/image53.png"/><Relationship Id="rId54" Type="http://schemas.openxmlformats.org/officeDocument/2006/relationships/image" Target="../media/image42.png"/><Relationship Id="rId1" Type="http://schemas.openxmlformats.org/officeDocument/2006/relationships/customXml" Target="../../customXml/item1811.xml"/><Relationship Id="rId6" Type="http://schemas.openxmlformats.org/officeDocument/2006/relationships/customXml" Target="../../customXml/item223.xml"/><Relationship Id="rId15" Type="http://schemas.openxmlformats.org/officeDocument/2006/relationships/customXml" Target="../../customXml/item1591.xml"/><Relationship Id="rId23" Type="http://schemas.openxmlformats.org/officeDocument/2006/relationships/customXml" Target="../../customXml/item1564.xml"/><Relationship Id="rId28" Type="http://schemas.openxmlformats.org/officeDocument/2006/relationships/customXml" Target="../../customXml/item144.xml"/><Relationship Id="rId36" Type="http://schemas.openxmlformats.org/officeDocument/2006/relationships/image" Target="../media/image6.png"/><Relationship Id="rId49" Type="http://schemas.openxmlformats.org/officeDocument/2006/relationships/image" Target="../media/image9.svg"/><Relationship Id="rId57" Type="http://schemas.openxmlformats.org/officeDocument/2006/relationships/image" Target="../media/image45.svg"/><Relationship Id="rId10" Type="http://schemas.openxmlformats.org/officeDocument/2006/relationships/customXml" Target="../../customXml/item415.xml"/><Relationship Id="rId31" Type="http://schemas.openxmlformats.org/officeDocument/2006/relationships/image" Target="../media/image1.png"/><Relationship Id="rId44" Type="http://schemas.openxmlformats.org/officeDocument/2006/relationships/image" Target="../media/image56.png"/><Relationship Id="rId52" Type="http://schemas.openxmlformats.org/officeDocument/2006/relationships/image" Target="../media/image20.png"/></Relationships>
</file>

<file path=ppt/slides/_rels/slide24.xml.rels><?xml version="1.0" encoding="UTF-8" standalone="yes"?>
<Relationships xmlns="http://schemas.openxmlformats.org/package/2006/relationships"><Relationship Id="rId13" Type="http://schemas.openxmlformats.org/officeDocument/2006/relationships/customXml" Target="../../customXml/item2127.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57.png"/><Relationship Id="rId21" Type="http://schemas.openxmlformats.org/officeDocument/2006/relationships/image" Target="../media/image5.png"/><Relationship Id="rId34" Type="http://schemas.openxmlformats.org/officeDocument/2006/relationships/image" Target="../media/image52.png"/><Relationship Id="rId42" Type="http://schemas.openxmlformats.org/officeDocument/2006/relationships/image" Target="../media/image60.svg"/><Relationship Id="rId47" Type="http://schemas.openxmlformats.org/officeDocument/2006/relationships/image" Target="../media/image67.svg"/><Relationship Id="rId7" Type="http://schemas.openxmlformats.org/officeDocument/2006/relationships/customXml" Target="../../customXml/item1069.xml"/><Relationship Id="rId2" Type="http://schemas.openxmlformats.org/officeDocument/2006/relationships/customXml" Target="../../customXml/item972.xml"/><Relationship Id="rId16" Type="http://schemas.openxmlformats.org/officeDocument/2006/relationships/notesSlide" Target="../notesSlides/notesSlide21.xml"/><Relationship Id="rId29" Type="http://schemas.openxmlformats.org/officeDocument/2006/relationships/image" Target="../media/image69.svg"/><Relationship Id="rId1" Type="http://schemas.openxmlformats.org/officeDocument/2006/relationships/customXml" Target="../../customXml/item238.xml"/><Relationship Id="rId6" Type="http://schemas.openxmlformats.org/officeDocument/2006/relationships/customXml" Target="../../customXml/item1943.xml"/><Relationship Id="rId11" Type="http://schemas.openxmlformats.org/officeDocument/2006/relationships/customXml" Target="../../customXml/item1609.xml"/><Relationship Id="rId24" Type="http://schemas.openxmlformats.org/officeDocument/2006/relationships/slide" Target="slide25.xml"/><Relationship Id="rId32" Type="http://schemas.openxmlformats.org/officeDocument/2006/relationships/image" Target="../media/image61.png"/><Relationship Id="rId37" Type="http://schemas.openxmlformats.org/officeDocument/2006/relationships/image" Target="../media/image55.png"/><Relationship Id="rId40" Type="http://schemas.openxmlformats.org/officeDocument/2006/relationships/image" Target="../media/image58.png"/><Relationship Id="rId45" Type="http://schemas.openxmlformats.org/officeDocument/2006/relationships/image" Target="../media/image65.png"/><Relationship Id="rId5" Type="http://schemas.openxmlformats.org/officeDocument/2006/relationships/customXml" Target="../../customXml/item1805.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68.png"/><Relationship Id="rId36" Type="http://schemas.openxmlformats.org/officeDocument/2006/relationships/image" Target="../media/image54.png"/><Relationship Id="rId10" Type="http://schemas.openxmlformats.org/officeDocument/2006/relationships/customXml" Target="../../customXml/item1454.xml"/><Relationship Id="rId19" Type="http://schemas.openxmlformats.org/officeDocument/2006/relationships/image" Target="../media/image3.png"/><Relationship Id="rId31" Type="http://schemas.openxmlformats.org/officeDocument/2006/relationships/image" Target="../media/image9.svg"/><Relationship Id="rId44" Type="http://schemas.openxmlformats.org/officeDocument/2006/relationships/image" Target="../media/image64.svg"/><Relationship Id="rId4" Type="http://schemas.openxmlformats.org/officeDocument/2006/relationships/customXml" Target="../../customXml/item1444.xml"/><Relationship Id="rId9" Type="http://schemas.openxmlformats.org/officeDocument/2006/relationships/customXml" Target="../../customXml/item148.xml"/><Relationship Id="rId14" Type="http://schemas.openxmlformats.org/officeDocument/2006/relationships/customXml" Target="../../customXml/item294.xml"/><Relationship Id="rId22" Type="http://schemas.openxmlformats.org/officeDocument/2006/relationships/image" Target="../media/image6.png"/><Relationship Id="rId27" Type="http://schemas.openxmlformats.org/officeDocument/2006/relationships/slide" Target="slide27.xml"/><Relationship Id="rId30" Type="http://schemas.openxmlformats.org/officeDocument/2006/relationships/image" Target="../media/image8.png"/><Relationship Id="rId35" Type="http://schemas.openxmlformats.org/officeDocument/2006/relationships/image" Target="../media/image53.png"/><Relationship Id="rId43" Type="http://schemas.openxmlformats.org/officeDocument/2006/relationships/image" Target="../media/image63.png"/><Relationship Id="rId8" Type="http://schemas.openxmlformats.org/officeDocument/2006/relationships/customXml" Target="../../customXml/item717.xml"/><Relationship Id="rId3" Type="http://schemas.openxmlformats.org/officeDocument/2006/relationships/customXml" Target="../../customXml/item927.xml"/><Relationship Id="rId12" Type="http://schemas.openxmlformats.org/officeDocument/2006/relationships/customXml" Target="../../customXml/item834.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62.svg"/><Relationship Id="rId38" Type="http://schemas.openxmlformats.org/officeDocument/2006/relationships/image" Target="../media/image56.png"/><Relationship Id="rId46" Type="http://schemas.openxmlformats.org/officeDocument/2006/relationships/image" Target="../media/image66.png"/><Relationship Id="rId20" Type="http://schemas.openxmlformats.org/officeDocument/2006/relationships/image" Target="../media/image4.png"/><Relationship Id="rId41" Type="http://schemas.openxmlformats.org/officeDocument/2006/relationships/image" Target="../media/image59.png"/></Relationships>
</file>

<file path=ppt/slides/_rels/slide25.xml.rels><?xml version="1.0" encoding="UTF-8" standalone="yes"?>
<Relationships xmlns="http://schemas.openxmlformats.org/package/2006/relationships"><Relationship Id="rId13" Type="http://schemas.openxmlformats.org/officeDocument/2006/relationships/customXml" Target="../../customXml/item6.xml"/><Relationship Id="rId18" Type="http://schemas.openxmlformats.org/officeDocument/2006/relationships/customXml" Target="../../customXml/item1867.xml"/><Relationship Id="rId26" Type="http://schemas.openxmlformats.org/officeDocument/2006/relationships/slideLayout" Target="../slideLayouts/slideLayout1.xml"/><Relationship Id="rId39" Type="http://schemas.openxmlformats.org/officeDocument/2006/relationships/image" Target="../media/image69.svg"/><Relationship Id="rId21" Type="http://schemas.openxmlformats.org/officeDocument/2006/relationships/customXml" Target="../../customXml/item2252.xml"/><Relationship Id="rId34" Type="http://schemas.openxmlformats.org/officeDocument/2006/relationships/slide" Target="slide23.xml"/><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20.png"/><Relationship Id="rId55" Type="http://schemas.openxmlformats.org/officeDocument/2006/relationships/image" Target="../media/image45.svg"/><Relationship Id="rId7" Type="http://schemas.openxmlformats.org/officeDocument/2006/relationships/customXml" Target="../../customXml/item1569.xml"/><Relationship Id="rId2" Type="http://schemas.openxmlformats.org/officeDocument/2006/relationships/customXml" Target="../../customXml/item1541.xml"/><Relationship Id="rId16" Type="http://schemas.openxmlformats.org/officeDocument/2006/relationships/customXml" Target="../../customXml/item2136.xml"/><Relationship Id="rId29" Type="http://schemas.openxmlformats.org/officeDocument/2006/relationships/image" Target="../media/image3.png"/><Relationship Id="rId11" Type="http://schemas.openxmlformats.org/officeDocument/2006/relationships/customXml" Target="../../customXml/item58.xml"/><Relationship Id="rId24" Type="http://schemas.openxmlformats.org/officeDocument/2006/relationships/customXml" Target="../../customXml/item1127.xml"/><Relationship Id="rId32" Type="http://schemas.openxmlformats.org/officeDocument/2006/relationships/image" Target="../media/image6.png"/><Relationship Id="rId37" Type="http://schemas.openxmlformats.org/officeDocument/2006/relationships/slide" Target="slide28.xml"/><Relationship Id="rId40" Type="http://schemas.openxmlformats.org/officeDocument/2006/relationships/image" Target="../media/image8.png"/><Relationship Id="rId45" Type="http://schemas.openxmlformats.org/officeDocument/2006/relationships/image" Target="../media/image55.png"/><Relationship Id="rId53" Type="http://schemas.openxmlformats.org/officeDocument/2006/relationships/image" Target="../media/image43.svg"/><Relationship Id="rId5" Type="http://schemas.openxmlformats.org/officeDocument/2006/relationships/customXml" Target="../../customXml/item1499.xml"/><Relationship Id="rId19" Type="http://schemas.openxmlformats.org/officeDocument/2006/relationships/customXml" Target="../../customXml/item1649.xml"/><Relationship Id="rId4" Type="http://schemas.openxmlformats.org/officeDocument/2006/relationships/customXml" Target="../../customXml/item956.xml"/><Relationship Id="rId9" Type="http://schemas.openxmlformats.org/officeDocument/2006/relationships/customXml" Target="../../customXml/item1187.xml"/><Relationship Id="rId14" Type="http://schemas.openxmlformats.org/officeDocument/2006/relationships/customXml" Target="../../customXml/item1840.xml"/><Relationship Id="rId22" Type="http://schemas.openxmlformats.org/officeDocument/2006/relationships/customXml" Target="../../customXml/item811.xml"/><Relationship Id="rId27" Type="http://schemas.openxmlformats.org/officeDocument/2006/relationships/image" Target="../media/image1.png"/><Relationship Id="rId30" Type="http://schemas.openxmlformats.org/officeDocument/2006/relationships/image" Target="../media/image4.png"/><Relationship Id="rId35" Type="http://schemas.openxmlformats.org/officeDocument/2006/relationships/image" Target="../media/image38.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slide" Target="slide24.xml"/><Relationship Id="rId8" Type="http://schemas.openxmlformats.org/officeDocument/2006/relationships/customXml" Target="../../customXml/item1570.xml"/><Relationship Id="rId51" Type="http://schemas.openxmlformats.org/officeDocument/2006/relationships/image" Target="../media/image21.svg"/><Relationship Id="rId3" Type="http://schemas.openxmlformats.org/officeDocument/2006/relationships/customXml" Target="../../customXml/item283.xml"/><Relationship Id="rId12" Type="http://schemas.openxmlformats.org/officeDocument/2006/relationships/customXml" Target="../../customXml/item2043.xml"/><Relationship Id="rId17" Type="http://schemas.openxmlformats.org/officeDocument/2006/relationships/customXml" Target="../../customXml/item2074.xml"/><Relationship Id="rId25" Type="http://schemas.openxmlformats.org/officeDocument/2006/relationships/customXml" Target="../../customXml/item795.xml"/><Relationship Id="rId33" Type="http://schemas.openxmlformats.org/officeDocument/2006/relationships/image" Target="../media/image7.png"/><Relationship Id="rId38" Type="http://schemas.openxmlformats.org/officeDocument/2006/relationships/image" Target="../media/image68.png"/><Relationship Id="rId46" Type="http://schemas.openxmlformats.org/officeDocument/2006/relationships/image" Target="../media/image56.png"/><Relationship Id="rId20" Type="http://schemas.openxmlformats.org/officeDocument/2006/relationships/customXml" Target="../../customXml/item239.xml"/><Relationship Id="rId41" Type="http://schemas.openxmlformats.org/officeDocument/2006/relationships/image" Target="../media/image9.svg"/><Relationship Id="rId54" Type="http://schemas.openxmlformats.org/officeDocument/2006/relationships/image" Target="../media/image44.png"/><Relationship Id="rId1" Type="http://schemas.openxmlformats.org/officeDocument/2006/relationships/customXml" Target="../../customXml/item1407.xml"/><Relationship Id="rId6" Type="http://schemas.openxmlformats.org/officeDocument/2006/relationships/customXml" Target="../../customXml/item1487.xml"/><Relationship Id="rId15" Type="http://schemas.openxmlformats.org/officeDocument/2006/relationships/customXml" Target="../../customXml/item2006.xml"/><Relationship Id="rId23" Type="http://schemas.openxmlformats.org/officeDocument/2006/relationships/customXml" Target="../../customXml/item748.xml"/><Relationship Id="rId28" Type="http://schemas.openxmlformats.org/officeDocument/2006/relationships/image" Target="../media/image2.png"/><Relationship Id="rId36" Type="http://schemas.openxmlformats.org/officeDocument/2006/relationships/image" Target="../media/image39.svg"/><Relationship Id="rId49" Type="http://schemas.openxmlformats.org/officeDocument/2006/relationships/image" Target="../media/image65.png"/><Relationship Id="rId57" Type="http://schemas.openxmlformats.org/officeDocument/2006/relationships/slide" Target="slide26.xml"/><Relationship Id="rId10" Type="http://schemas.openxmlformats.org/officeDocument/2006/relationships/customXml" Target="../../customXml/item22.xml"/><Relationship Id="rId31" Type="http://schemas.openxmlformats.org/officeDocument/2006/relationships/image" Target="../media/image5.png"/><Relationship Id="rId44" Type="http://schemas.openxmlformats.org/officeDocument/2006/relationships/image" Target="../media/image54.png"/><Relationship Id="rId52" Type="http://schemas.openxmlformats.org/officeDocument/2006/relationships/image" Target="../media/image42.png"/></Relationships>
</file>

<file path=ppt/slides/_rels/slide26.xml.rels><?xml version="1.0" encoding="UTF-8" standalone="yes"?>
<Relationships xmlns="http://schemas.openxmlformats.org/package/2006/relationships"><Relationship Id="rId13" Type="http://schemas.openxmlformats.org/officeDocument/2006/relationships/slideLayout" Target="../slideLayouts/slideLayout1.xml"/><Relationship Id="rId18" Type="http://schemas.openxmlformats.org/officeDocument/2006/relationships/image" Target="../media/image4.png"/><Relationship Id="rId26" Type="http://schemas.openxmlformats.org/officeDocument/2006/relationships/image" Target="../media/image54.png"/><Relationship Id="rId3" Type="http://schemas.openxmlformats.org/officeDocument/2006/relationships/customXml" Target="../../customXml/item806.xml"/><Relationship Id="rId21" Type="http://schemas.openxmlformats.org/officeDocument/2006/relationships/image" Target="../media/image7.png"/><Relationship Id="rId7" Type="http://schemas.openxmlformats.org/officeDocument/2006/relationships/customXml" Target="../../customXml/item1568.xml"/><Relationship Id="rId12" Type="http://schemas.openxmlformats.org/officeDocument/2006/relationships/customXml" Target="../../customXml/item111.xml"/><Relationship Id="rId17" Type="http://schemas.openxmlformats.org/officeDocument/2006/relationships/image" Target="../media/image3.png"/><Relationship Id="rId25" Type="http://schemas.openxmlformats.org/officeDocument/2006/relationships/image" Target="../media/image53.png"/><Relationship Id="rId33" Type="http://schemas.openxmlformats.org/officeDocument/2006/relationships/image" Target="../media/image70.png"/><Relationship Id="rId2" Type="http://schemas.openxmlformats.org/officeDocument/2006/relationships/customXml" Target="../../customXml/item2008.xml"/><Relationship Id="rId16" Type="http://schemas.openxmlformats.org/officeDocument/2006/relationships/image" Target="../media/image2.png"/><Relationship Id="rId20" Type="http://schemas.openxmlformats.org/officeDocument/2006/relationships/image" Target="../media/image6.png"/><Relationship Id="rId29" Type="http://schemas.openxmlformats.org/officeDocument/2006/relationships/image" Target="../media/image57.png"/><Relationship Id="rId1" Type="http://schemas.openxmlformats.org/officeDocument/2006/relationships/customXml" Target="../../customXml/item591.xml"/><Relationship Id="rId6" Type="http://schemas.openxmlformats.org/officeDocument/2006/relationships/customXml" Target="../../customXml/item2235.xml"/><Relationship Id="rId11" Type="http://schemas.openxmlformats.org/officeDocument/2006/relationships/customXml" Target="../../customXml/item1735.xml"/><Relationship Id="rId24" Type="http://schemas.openxmlformats.org/officeDocument/2006/relationships/image" Target="../media/image52.png"/><Relationship Id="rId32" Type="http://schemas.openxmlformats.org/officeDocument/2006/relationships/slide" Target="slide23.xml"/><Relationship Id="rId5" Type="http://schemas.openxmlformats.org/officeDocument/2006/relationships/customXml" Target="../../customXml/item1144.xml"/><Relationship Id="rId15" Type="http://schemas.openxmlformats.org/officeDocument/2006/relationships/image" Target="../media/image1.png"/><Relationship Id="rId23" Type="http://schemas.openxmlformats.org/officeDocument/2006/relationships/image" Target="../media/image39.svg"/><Relationship Id="rId28" Type="http://schemas.openxmlformats.org/officeDocument/2006/relationships/image" Target="../media/image56.png"/><Relationship Id="rId10" Type="http://schemas.openxmlformats.org/officeDocument/2006/relationships/customXml" Target="../../customXml/item593.xml"/><Relationship Id="rId19" Type="http://schemas.openxmlformats.org/officeDocument/2006/relationships/image" Target="../media/image5.png"/><Relationship Id="rId31" Type="http://schemas.openxmlformats.org/officeDocument/2006/relationships/image" Target="../media/image65.png"/><Relationship Id="rId4" Type="http://schemas.openxmlformats.org/officeDocument/2006/relationships/customXml" Target="../../customXml/item912.xml"/><Relationship Id="rId9" Type="http://schemas.openxmlformats.org/officeDocument/2006/relationships/customXml" Target="../../customXml/item92.xml"/><Relationship Id="rId14" Type="http://schemas.openxmlformats.org/officeDocument/2006/relationships/notesSlide" Target="../notesSlides/notesSlide22.xml"/><Relationship Id="rId22" Type="http://schemas.openxmlformats.org/officeDocument/2006/relationships/image" Target="../media/image38.png"/><Relationship Id="rId27" Type="http://schemas.openxmlformats.org/officeDocument/2006/relationships/image" Target="../media/image55.png"/><Relationship Id="rId30" Type="http://schemas.openxmlformats.org/officeDocument/2006/relationships/image" Target="../media/image58.png"/><Relationship Id="rId8" Type="http://schemas.openxmlformats.org/officeDocument/2006/relationships/customXml" Target="../../customXml/item2159.xml"/></Relationships>
</file>

<file path=ppt/slides/_rels/slide27.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6.png"/><Relationship Id="rId39" Type="http://schemas.openxmlformats.org/officeDocument/2006/relationships/image" Target="../media/image67.svg"/><Relationship Id="rId21" Type="http://schemas.openxmlformats.org/officeDocument/2006/relationships/slide" Target="slide28.xml"/><Relationship Id="rId34" Type="http://schemas.openxmlformats.org/officeDocument/2006/relationships/image" Target="../media/image62.svg"/><Relationship Id="rId7" Type="http://schemas.openxmlformats.org/officeDocument/2006/relationships/customXml" Target="../../customXml/item1202.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5.png"/><Relationship Id="rId33" Type="http://schemas.openxmlformats.org/officeDocument/2006/relationships/image" Target="../media/image61.png"/><Relationship Id="rId38" Type="http://schemas.openxmlformats.org/officeDocument/2006/relationships/image" Target="../media/image66.png"/><Relationship Id="rId2" Type="http://schemas.openxmlformats.org/officeDocument/2006/relationships/customXml" Target="../../customXml/item920.xml"/><Relationship Id="rId16" Type="http://schemas.openxmlformats.org/officeDocument/2006/relationships/image" Target="../media/image5.png"/><Relationship Id="rId20" Type="http://schemas.openxmlformats.org/officeDocument/2006/relationships/image" Target="../media/image39.svg"/><Relationship Id="rId29" Type="http://schemas.openxmlformats.org/officeDocument/2006/relationships/image" Target="../media/image59.png"/><Relationship Id="rId1" Type="http://schemas.openxmlformats.org/officeDocument/2006/relationships/customXml" Target="../../customXml/item1259.xml"/><Relationship Id="rId6" Type="http://schemas.openxmlformats.org/officeDocument/2006/relationships/customXml" Target="../../customXml/item265.xml"/><Relationship Id="rId11" Type="http://schemas.openxmlformats.org/officeDocument/2006/relationships/notesSlide" Target="../notesSlides/notesSlide23.xml"/><Relationship Id="rId24" Type="http://schemas.openxmlformats.org/officeDocument/2006/relationships/image" Target="../media/image54.png"/><Relationship Id="rId32" Type="http://schemas.openxmlformats.org/officeDocument/2006/relationships/image" Target="../media/image9.svg"/><Relationship Id="rId37" Type="http://schemas.openxmlformats.org/officeDocument/2006/relationships/image" Target="../media/image65.png"/><Relationship Id="rId5" Type="http://schemas.openxmlformats.org/officeDocument/2006/relationships/customXml" Target="../../customXml/item1132.xml"/><Relationship Id="rId15" Type="http://schemas.openxmlformats.org/officeDocument/2006/relationships/image" Target="../media/image4.png"/><Relationship Id="rId23" Type="http://schemas.openxmlformats.org/officeDocument/2006/relationships/image" Target="../media/image53.png"/><Relationship Id="rId28" Type="http://schemas.openxmlformats.org/officeDocument/2006/relationships/image" Target="../media/image58.png"/><Relationship Id="rId36" Type="http://schemas.openxmlformats.org/officeDocument/2006/relationships/image" Target="../media/image64.svg"/><Relationship Id="rId10" Type="http://schemas.openxmlformats.org/officeDocument/2006/relationships/slideLayout" Target="../slideLayouts/slideLayout1.xml"/><Relationship Id="rId19" Type="http://schemas.openxmlformats.org/officeDocument/2006/relationships/image" Target="../media/image38.png"/><Relationship Id="rId31" Type="http://schemas.openxmlformats.org/officeDocument/2006/relationships/image" Target="../media/image8.png"/><Relationship Id="rId4" Type="http://schemas.openxmlformats.org/officeDocument/2006/relationships/customXml" Target="../../customXml/item516.xml"/><Relationship Id="rId9" Type="http://schemas.openxmlformats.org/officeDocument/2006/relationships/customXml" Target="../../customXml/item688.xml"/><Relationship Id="rId14" Type="http://schemas.openxmlformats.org/officeDocument/2006/relationships/image" Target="../media/image3.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svg"/><Relationship Id="rId35" Type="http://schemas.openxmlformats.org/officeDocument/2006/relationships/image" Target="../media/image63.png"/><Relationship Id="rId8" Type="http://schemas.openxmlformats.org/officeDocument/2006/relationships/customXml" Target="../../customXml/item1373.xml"/><Relationship Id="rId3" Type="http://schemas.openxmlformats.org/officeDocument/2006/relationships/customXml" Target="../../customXml/item10.xml"/></Relationships>
</file>

<file path=ppt/slides/_rels/slide28.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39" Type="http://schemas.openxmlformats.org/officeDocument/2006/relationships/image" Target="../media/image61.png"/><Relationship Id="rId21" Type="http://schemas.openxmlformats.org/officeDocument/2006/relationships/image" Target="../media/image53.png"/><Relationship Id="rId34" Type="http://schemas.openxmlformats.org/officeDocument/2006/relationships/image" Target="../media/image38.png"/><Relationship Id="rId42" Type="http://schemas.openxmlformats.org/officeDocument/2006/relationships/image" Target="../media/image66.png"/><Relationship Id="rId7" Type="http://schemas.openxmlformats.org/officeDocument/2006/relationships/customXml" Target="../../customXml/item720.xml"/><Relationship Id="rId2" Type="http://schemas.openxmlformats.org/officeDocument/2006/relationships/customXml" Target="../../customXml/item1797.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8.png"/><Relationship Id="rId41" Type="http://schemas.openxmlformats.org/officeDocument/2006/relationships/image" Target="../media/image65.png"/><Relationship Id="rId1" Type="http://schemas.openxmlformats.org/officeDocument/2006/relationships/customXml" Target="../../customXml/item1291.xml"/><Relationship Id="rId6" Type="http://schemas.openxmlformats.org/officeDocument/2006/relationships/customXml" Target="../../customXml/item108.xml"/><Relationship Id="rId11" Type="http://schemas.openxmlformats.org/officeDocument/2006/relationships/notesSlide" Target="../notesSlides/notesSlide24.xml"/><Relationship Id="rId24" Type="http://schemas.openxmlformats.org/officeDocument/2006/relationships/image" Target="../media/image56.png"/><Relationship Id="rId32" Type="http://schemas.openxmlformats.org/officeDocument/2006/relationships/image" Target="../media/image71.png"/><Relationship Id="rId37" Type="http://schemas.openxmlformats.org/officeDocument/2006/relationships/image" Target="../media/image73.png"/><Relationship Id="rId40" Type="http://schemas.openxmlformats.org/officeDocument/2006/relationships/image" Target="../media/image62.svg"/><Relationship Id="rId5" Type="http://schemas.openxmlformats.org/officeDocument/2006/relationships/customXml" Target="../../customXml/item1710.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slide" Target="slide30.xml"/><Relationship Id="rId10" Type="http://schemas.openxmlformats.org/officeDocument/2006/relationships/slideLayout" Target="../slideLayouts/slideLayout1.xml"/><Relationship Id="rId19" Type="http://schemas.openxmlformats.org/officeDocument/2006/relationships/slide" Target="slide31.xml"/><Relationship Id="rId31" Type="http://schemas.openxmlformats.org/officeDocument/2006/relationships/slide" Target="slide29.xml"/><Relationship Id="rId4" Type="http://schemas.openxmlformats.org/officeDocument/2006/relationships/customXml" Target="../../customXml/item1822.xml"/><Relationship Id="rId9" Type="http://schemas.openxmlformats.org/officeDocument/2006/relationships/customXml" Target="../../customXml/item2263.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9.svg"/><Relationship Id="rId35" Type="http://schemas.openxmlformats.org/officeDocument/2006/relationships/image" Target="../media/image39.svg"/><Relationship Id="rId43" Type="http://schemas.openxmlformats.org/officeDocument/2006/relationships/image" Target="../media/image67.svg"/><Relationship Id="rId8" Type="http://schemas.openxmlformats.org/officeDocument/2006/relationships/customXml" Target="../../customXml/item1684.xml"/><Relationship Id="rId3" Type="http://schemas.openxmlformats.org/officeDocument/2006/relationships/customXml" Target="../../customXml/item45.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72.svg"/><Relationship Id="rId38" Type="http://schemas.openxmlformats.org/officeDocument/2006/relationships/image" Target="../media/image74.svg"/></Relationships>
</file>

<file path=ppt/slides/_rels/slide29.xml.rels><?xml version="1.0" encoding="UTF-8" standalone="yes"?>
<Relationships xmlns="http://schemas.openxmlformats.org/package/2006/relationships"><Relationship Id="rId13" Type="http://schemas.openxmlformats.org/officeDocument/2006/relationships/customXml" Target="../../customXml/item731.xml"/><Relationship Id="rId18" Type="http://schemas.openxmlformats.org/officeDocument/2006/relationships/notesSlide" Target="../notesSlides/notesSlide25.xml"/><Relationship Id="rId26" Type="http://schemas.openxmlformats.org/officeDocument/2006/relationships/slide" Target="slide31.xml"/><Relationship Id="rId39" Type="http://schemas.openxmlformats.org/officeDocument/2006/relationships/image" Target="../media/image72.svg"/><Relationship Id="rId21" Type="http://schemas.openxmlformats.org/officeDocument/2006/relationships/image" Target="../media/image3.png"/><Relationship Id="rId34" Type="http://schemas.openxmlformats.org/officeDocument/2006/relationships/image" Target="../media/image65.png"/><Relationship Id="rId42" Type="http://schemas.openxmlformats.org/officeDocument/2006/relationships/slide" Target="slide30.xml"/><Relationship Id="rId47" Type="http://schemas.openxmlformats.org/officeDocument/2006/relationships/image" Target="../media/image76.svg"/><Relationship Id="rId7" Type="http://schemas.openxmlformats.org/officeDocument/2006/relationships/customXml" Target="../../customXml/item205.xml"/><Relationship Id="rId2" Type="http://schemas.openxmlformats.org/officeDocument/2006/relationships/customXml" Target="../../customXml/item521.xml"/><Relationship Id="rId16" Type="http://schemas.openxmlformats.org/officeDocument/2006/relationships/customXml" Target="../../customXml/item1277.xml"/><Relationship Id="rId29" Type="http://schemas.openxmlformats.org/officeDocument/2006/relationships/image" Target="../media/image54.png"/><Relationship Id="rId1" Type="http://schemas.openxmlformats.org/officeDocument/2006/relationships/customXml" Target="../../customXml/item1971.xml"/><Relationship Id="rId6" Type="http://schemas.openxmlformats.org/officeDocument/2006/relationships/customXml" Target="../../customXml/item379.xml"/><Relationship Id="rId11" Type="http://schemas.openxmlformats.org/officeDocument/2006/relationships/customXml" Target="../../customXml/item753.xml"/><Relationship Id="rId24" Type="http://schemas.openxmlformats.org/officeDocument/2006/relationships/image" Target="../media/image6.png"/><Relationship Id="rId32" Type="http://schemas.openxmlformats.org/officeDocument/2006/relationships/image" Target="../media/image57.png"/><Relationship Id="rId37" Type="http://schemas.openxmlformats.org/officeDocument/2006/relationships/slide" Target="slide29.xml"/><Relationship Id="rId40" Type="http://schemas.openxmlformats.org/officeDocument/2006/relationships/image" Target="../media/image38.png"/><Relationship Id="rId45" Type="http://schemas.openxmlformats.org/officeDocument/2006/relationships/slide" Target="slide28.xml"/><Relationship Id="rId5" Type="http://schemas.openxmlformats.org/officeDocument/2006/relationships/customXml" Target="../../customXml/item1005.xml"/><Relationship Id="rId15" Type="http://schemas.openxmlformats.org/officeDocument/2006/relationships/customXml" Target="../../customXml/item2297.xml"/><Relationship Id="rId23" Type="http://schemas.openxmlformats.org/officeDocument/2006/relationships/image" Target="../media/image5.png"/><Relationship Id="rId28" Type="http://schemas.openxmlformats.org/officeDocument/2006/relationships/image" Target="../media/image53.png"/><Relationship Id="rId36" Type="http://schemas.openxmlformats.org/officeDocument/2006/relationships/image" Target="../media/image9.svg"/><Relationship Id="rId10" Type="http://schemas.openxmlformats.org/officeDocument/2006/relationships/customXml" Target="../../customXml/item103.xml"/><Relationship Id="rId19" Type="http://schemas.openxmlformats.org/officeDocument/2006/relationships/image" Target="../media/image1.png"/><Relationship Id="rId31" Type="http://schemas.openxmlformats.org/officeDocument/2006/relationships/image" Target="../media/image56.png"/><Relationship Id="rId44" Type="http://schemas.openxmlformats.org/officeDocument/2006/relationships/image" Target="../media/image74.svg"/><Relationship Id="rId4" Type="http://schemas.openxmlformats.org/officeDocument/2006/relationships/customXml" Target="../../customXml/item2220.xml"/><Relationship Id="rId9" Type="http://schemas.openxmlformats.org/officeDocument/2006/relationships/customXml" Target="../../customXml/item2108.xml"/><Relationship Id="rId14" Type="http://schemas.openxmlformats.org/officeDocument/2006/relationships/customXml" Target="../../customXml/item2184.xml"/><Relationship Id="rId22" Type="http://schemas.openxmlformats.org/officeDocument/2006/relationships/image" Target="../media/image4.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8.png"/><Relationship Id="rId43" Type="http://schemas.openxmlformats.org/officeDocument/2006/relationships/image" Target="../media/image73.png"/><Relationship Id="rId48" Type="http://schemas.openxmlformats.org/officeDocument/2006/relationships/image" Target="../media/image77.png"/><Relationship Id="rId8" Type="http://schemas.openxmlformats.org/officeDocument/2006/relationships/customXml" Target="../../customXml/item1328.xml"/><Relationship Id="rId3" Type="http://schemas.openxmlformats.org/officeDocument/2006/relationships/customXml" Target="../../customXml/item838.xml"/><Relationship Id="rId12" Type="http://schemas.openxmlformats.org/officeDocument/2006/relationships/customXml" Target="../../customXml/item1038.xml"/><Relationship Id="rId17" Type="http://schemas.openxmlformats.org/officeDocument/2006/relationships/slideLayout" Target="../slideLayouts/slideLayout1.xml"/><Relationship Id="rId25" Type="http://schemas.openxmlformats.org/officeDocument/2006/relationships/image" Target="../media/image7.png"/><Relationship Id="rId33" Type="http://schemas.openxmlformats.org/officeDocument/2006/relationships/image" Target="../media/image58.png"/><Relationship Id="rId38" Type="http://schemas.openxmlformats.org/officeDocument/2006/relationships/image" Target="../media/image71.png"/><Relationship Id="rId46" Type="http://schemas.openxmlformats.org/officeDocument/2006/relationships/image" Target="../media/image75.png"/><Relationship Id="rId20" Type="http://schemas.openxmlformats.org/officeDocument/2006/relationships/image" Target="../media/image2.png"/><Relationship Id="rId41" Type="http://schemas.openxmlformats.org/officeDocument/2006/relationships/image" Target="../media/image39.sv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34.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94.xml"/><Relationship Id="rId16" Type="http://schemas.openxmlformats.org/officeDocument/2006/relationships/image" Target="../media/image9.svg"/><Relationship Id="rId1" Type="http://schemas.openxmlformats.org/officeDocument/2006/relationships/customXml" Target="../../customXml/item897.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3.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2.xml"/></Relationships>
</file>

<file path=ppt/slides/_rels/slide30.xml.rels><?xml version="1.0" encoding="UTF-8" standalone="yes"?>
<Relationships xmlns="http://schemas.openxmlformats.org/package/2006/relationships"><Relationship Id="rId13" Type="http://schemas.openxmlformats.org/officeDocument/2006/relationships/customXml" Target="../../customXml/item1520.xml"/><Relationship Id="rId18" Type="http://schemas.openxmlformats.org/officeDocument/2006/relationships/customXml" Target="../../customXml/item2270.xml"/><Relationship Id="rId26" Type="http://schemas.openxmlformats.org/officeDocument/2006/relationships/image" Target="../media/image4.png"/><Relationship Id="rId39" Type="http://schemas.openxmlformats.org/officeDocument/2006/relationships/image" Target="../media/image8.png"/><Relationship Id="rId21" Type="http://schemas.openxmlformats.org/officeDocument/2006/relationships/slideLayout" Target="../slideLayouts/slideLayout1.xml"/><Relationship Id="rId34" Type="http://schemas.openxmlformats.org/officeDocument/2006/relationships/image" Target="../media/image55.png"/><Relationship Id="rId42" Type="http://schemas.openxmlformats.org/officeDocument/2006/relationships/image" Target="../media/image71.png"/><Relationship Id="rId47" Type="http://schemas.openxmlformats.org/officeDocument/2006/relationships/image" Target="../media/image74.svg"/><Relationship Id="rId50" Type="http://schemas.openxmlformats.org/officeDocument/2006/relationships/image" Target="../media/image25.svg"/><Relationship Id="rId7" Type="http://schemas.openxmlformats.org/officeDocument/2006/relationships/customXml" Target="../../customXml/item892.xml"/><Relationship Id="rId2" Type="http://schemas.openxmlformats.org/officeDocument/2006/relationships/customXml" Target="../../customXml/item1815.xml"/><Relationship Id="rId16" Type="http://schemas.openxmlformats.org/officeDocument/2006/relationships/customXml" Target="../../customXml/item2258.xml"/><Relationship Id="rId29" Type="http://schemas.openxmlformats.org/officeDocument/2006/relationships/image" Target="../media/image7.png"/><Relationship Id="rId11" Type="http://schemas.openxmlformats.org/officeDocument/2006/relationships/customXml" Target="../../customXml/item2304.xml"/><Relationship Id="rId24" Type="http://schemas.openxmlformats.org/officeDocument/2006/relationships/image" Target="../media/image2.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9.svg"/><Relationship Id="rId45" Type="http://schemas.openxmlformats.org/officeDocument/2006/relationships/image" Target="../media/image39.svg"/><Relationship Id="rId53" Type="http://schemas.openxmlformats.org/officeDocument/2006/relationships/image" Target="../media/image22.png"/><Relationship Id="rId5" Type="http://schemas.openxmlformats.org/officeDocument/2006/relationships/customXml" Target="../../customXml/item1403.xml"/><Relationship Id="rId10" Type="http://schemas.openxmlformats.org/officeDocument/2006/relationships/customXml" Target="../../customXml/item1116.xml"/><Relationship Id="rId19" Type="http://schemas.openxmlformats.org/officeDocument/2006/relationships/customXml" Target="../../customXml/item2078.xml"/><Relationship Id="rId31" Type="http://schemas.openxmlformats.org/officeDocument/2006/relationships/image" Target="../media/image52.png"/><Relationship Id="rId44" Type="http://schemas.openxmlformats.org/officeDocument/2006/relationships/image" Target="../media/image38.png"/><Relationship Id="rId52" Type="http://schemas.openxmlformats.org/officeDocument/2006/relationships/image" Target="../media/image49.svg"/><Relationship Id="rId4" Type="http://schemas.openxmlformats.org/officeDocument/2006/relationships/customXml" Target="../../customXml/item1421.xml"/><Relationship Id="rId9" Type="http://schemas.openxmlformats.org/officeDocument/2006/relationships/customXml" Target="../../customXml/item2367.xml"/><Relationship Id="rId14" Type="http://schemas.openxmlformats.org/officeDocument/2006/relationships/customXml" Target="../../customXml/item47.xml"/><Relationship Id="rId22" Type="http://schemas.openxmlformats.org/officeDocument/2006/relationships/notesSlide" Target="../notesSlides/notesSlide26.xml"/><Relationship Id="rId27" Type="http://schemas.openxmlformats.org/officeDocument/2006/relationships/image" Target="../media/image5.png"/><Relationship Id="rId30" Type="http://schemas.openxmlformats.org/officeDocument/2006/relationships/slide" Target="slide31.xml"/><Relationship Id="rId35" Type="http://schemas.openxmlformats.org/officeDocument/2006/relationships/image" Target="../media/image56.png"/><Relationship Id="rId43" Type="http://schemas.openxmlformats.org/officeDocument/2006/relationships/image" Target="../media/image72.svg"/><Relationship Id="rId48" Type="http://schemas.openxmlformats.org/officeDocument/2006/relationships/slide" Target="slide28.xml"/><Relationship Id="rId8" Type="http://schemas.openxmlformats.org/officeDocument/2006/relationships/customXml" Target="../../customXml/item2004.xml"/><Relationship Id="rId51" Type="http://schemas.openxmlformats.org/officeDocument/2006/relationships/image" Target="../media/image48.png"/><Relationship Id="rId3" Type="http://schemas.openxmlformats.org/officeDocument/2006/relationships/customXml" Target="../../customXml/item1175.xml"/><Relationship Id="rId12" Type="http://schemas.openxmlformats.org/officeDocument/2006/relationships/customXml" Target="../../customXml/item1934.xml"/><Relationship Id="rId17" Type="http://schemas.openxmlformats.org/officeDocument/2006/relationships/customXml" Target="../../customXml/item1656.xml"/><Relationship Id="rId25" Type="http://schemas.openxmlformats.org/officeDocument/2006/relationships/image" Target="../media/image3.png"/><Relationship Id="rId33" Type="http://schemas.openxmlformats.org/officeDocument/2006/relationships/image" Target="../media/image54.png"/><Relationship Id="rId38" Type="http://schemas.openxmlformats.org/officeDocument/2006/relationships/image" Target="../media/image65.png"/><Relationship Id="rId46" Type="http://schemas.openxmlformats.org/officeDocument/2006/relationships/image" Target="../media/image73.png"/><Relationship Id="rId20" Type="http://schemas.openxmlformats.org/officeDocument/2006/relationships/customXml" Target="../../customXml/item451.xml"/><Relationship Id="rId41" Type="http://schemas.openxmlformats.org/officeDocument/2006/relationships/slide" Target="slide29.xml"/><Relationship Id="rId54" Type="http://schemas.openxmlformats.org/officeDocument/2006/relationships/image" Target="../media/image23.svg"/><Relationship Id="rId1" Type="http://schemas.openxmlformats.org/officeDocument/2006/relationships/customXml" Target="../../customXml/item1961.xml"/><Relationship Id="rId6" Type="http://schemas.openxmlformats.org/officeDocument/2006/relationships/customXml" Target="../../customXml/item1951.xml"/><Relationship Id="rId15" Type="http://schemas.openxmlformats.org/officeDocument/2006/relationships/customXml" Target="../../customXml/item986.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57.png"/><Relationship Id="rId49" Type="http://schemas.openxmlformats.org/officeDocument/2006/relationships/image" Target="../media/image24.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8.png"/><Relationship Id="rId26" Type="http://schemas.openxmlformats.org/officeDocument/2006/relationships/image" Target="../media/image62.svg"/><Relationship Id="rId3" Type="http://schemas.openxmlformats.org/officeDocument/2006/relationships/customXml" Target="../../customXml/item776.xml"/><Relationship Id="rId21" Type="http://schemas.openxmlformats.org/officeDocument/2006/relationships/image" Target="../media/image71.png"/><Relationship Id="rId7" Type="http://schemas.openxmlformats.org/officeDocument/2006/relationships/customXml" Target="../../customXml/item1077.xml"/><Relationship Id="rId12" Type="http://schemas.openxmlformats.org/officeDocument/2006/relationships/image" Target="../media/image3.png"/><Relationship Id="rId17" Type="http://schemas.openxmlformats.org/officeDocument/2006/relationships/slide" Target="slide32.xml"/><Relationship Id="rId25" Type="http://schemas.openxmlformats.org/officeDocument/2006/relationships/image" Target="../media/image61.png"/><Relationship Id="rId2" Type="http://schemas.openxmlformats.org/officeDocument/2006/relationships/customXml" Target="../../customXml/item893.xml"/><Relationship Id="rId16" Type="http://schemas.openxmlformats.org/officeDocument/2006/relationships/image" Target="../media/image7.png"/><Relationship Id="rId20" Type="http://schemas.openxmlformats.org/officeDocument/2006/relationships/slide" Target="slide29.xml"/><Relationship Id="rId1" Type="http://schemas.openxmlformats.org/officeDocument/2006/relationships/customXml" Target="../../customXml/item1567.xml"/><Relationship Id="rId6" Type="http://schemas.openxmlformats.org/officeDocument/2006/relationships/customXml" Target="../../customXml/item1760.xml"/><Relationship Id="rId11" Type="http://schemas.openxmlformats.org/officeDocument/2006/relationships/image" Target="../media/image2.png"/><Relationship Id="rId24" Type="http://schemas.openxmlformats.org/officeDocument/2006/relationships/image" Target="../media/image39.svg"/><Relationship Id="rId5" Type="http://schemas.openxmlformats.org/officeDocument/2006/relationships/customXml" Target="../../customXml/item1646.xml"/><Relationship Id="rId15" Type="http://schemas.openxmlformats.org/officeDocument/2006/relationships/image" Target="../media/image6.png"/><Relationship Id="rId23" Type="http://schemas.openxmlformats.org/officeDocument/2006/relationships/image" Target="../media/image38.png"/><Relationship Id="rId28" Type="http://schemas.openxmlformats.org/officeDocument/2006/relationships/image" Target="../media/image67.svg"/><Relationship Id="rId10" Type="http://schemas.openxmlformats.org/officeDocument/2006/relationships/image" Target="../media/image1.png"/><Relationship Id="rId19" Type="http://schemas.openxmlformats.org/officeDocument/2006/relationships/image" Target="../media/image9.svg"/><Relationship Id="rId4" Type="http://schemas.openxmlformats.org/officeDocument/2006/relationships/customXml" Target="../../customXml/item1079.xml"/><Relationship Id="rId9" Type="http://schemas.openxmlformats.org/officeDocument/2006/relationships/notesSlide" Target="../notesSlides/notesSlide27.xml"/><Relationship Id="rId14" Type="http://schemas.openxmlformats.org/officeDocument/2006/relationships/image" Target="../media/image5.png"/><Relationship Id="rId22" Type="http://schemas.openxmlformats.org/officeDocument/2006/relationships/image" Target="../media/image72.svg"/><Relationship Id="rId27" Type="http://schemas.openxmlformats.org/officeDocument/2006/relationships/image" Target="../media/image66.png"/></Relationships>
</file>

<file path=ppt/slides/_rels/slide32.xml.rels><?xml version="1.0" encoding="UTF-8" standalone="yes"?>
<Relationships xmlns="http://schemas.openxmlformats.org/package/2006/relationships"><Relationship Id="rId13" Type="http://schemas.openxmlformats.org/officeDocument/2006/relationships/customXml" Target="../../customXml/item906.xml"/><Relationship Id="rId18" Type="http://schemas.openxmlformats.org/officeDocument/2006/relationships/customXml" Target="../../customXml/item367.xml"/><Relationship Id="rId26" Type="http://schemas.openxmlformats.org/officeDocument/2006/relationships/image" Target="../media/image2.png"/><Relationship Id="rId39" Type="http://schemas.openxmlformats.org/officeDocument/2006/relationships/image" Target="../media/image39.svg"/><Relationship Id="rId21" Type="http://schemas.openxmlformats.org/officeDocument/2006/relationships/customXml" Target="../../customXml/item784.xml"/><Relationship Id="rId34" Type="http://schemas.openxmlformats.org/officeDocument/2006/relationships/image" Target="../media/image9.svg"/><Relationship Id="rId42" Type="http://schemas.openxmlformats.org/officeDocument/2006/relationships/image" Target="../media/image61.png"/><Relationship Id="rId7" Type="http://schemas.openxmlformats.org/officeDocument/2006/relationships/customXml" Target="../../customXml/item230.xml"/><Relationship Id="rId2" Type="http://schemas.openxmlformats.org/officeDocument/2006/relationships/customXml" Target="../../customXml/item1413.xml"/><Relationship Id="rId16" Type="http://schemas.openxmlformats.org/officeDocument/2006/relationships/customXml" Target="../../customXml/item263.xml"/><Relationship Id="rId29" Type="http://schemas.openxmlformats.org/officeDocument/2006/relationships/image" Target="../media/image5.png"/><Relationship Id="rId1" Type="http://schemas.openxmlformats.org/officeDocument/2006/relationships/customXml" Target="../../customXml/item878.xml"/><Relationship Id="rId6" Type="http://schemas.openxmlformats.org/officeDocument/2006/relationships/customXml" Target="../../customXml/item1776.xml"/><Relationship Id="rId11" Type="http://schemas.openxmlformats.org/officeDocument/2006/relationships/customXml" Target="../../customXml/item996.xml"/><Relationship Id="rId24" Type="http://schemas.openxmlformats.org/officeDocument/2006/relationships/notesSlide" Target="../notesSlides/notesSlide28.xml"/><Relationship Id="rId32" Type="http://schemas.openxmlformats.org/officeDocument/2006/relationships/slide" Target="slide33.xml"/><Relationship Id="rId37" Type="http://schemas.openxmlformats.org/officeDocument/2006/relationships/image" Target="../media/image72.svg"/><Relationship Id="rId40" Type="http://schemas.openxmlformats.org/officeDocument/2006/relationships/image" Target="../media/image10.png"/><Relationship Id="rId45" Type="http://schemas.openxmlformats.org/officeDocument/2006/relationships/image" Target="../media/image67.svg"/><Relationship Id="rId5" Type="http://schemas.openxmlformats.org/officeDocument/2006/relationships/customXml" Target="../../customXml/item1334.xml"/><Relationship Id="rId15" Type="http://schemas.openxmlformats.org/officeDocument/2006/relationships/customXml" Target="../../customXml/item1888.xml"/><Relationship Id="rId23" Type="http://schemas.openxmlformats.org/officeDocument/2006/relationships/slideLayout" Target="../slideLayouts/slideLayout1.xml"/><Relationship Id="rId28" Type="http://schemas.openxmlformats.org/officeDocument/2006/relationships/image" Target="../media/image4.png"/><Relationship Id="rId36" Type="http://schemas.openxmlformats.org/officeDocument/2006/relationships/image" Target="../media/image71.png"/><Relationship Id="rId10" Type="http://schemas.openxmlformats.org/officeDocument/2006/relationships/customXml" Target="../../customXml/item1826.xml"/><Relationship Id="rId19" Type="http://schemas.openxmlformats.org/officeDocument/2006/relationships/customXml" Target="../../customXml/item159.xml"/><Relationship Id="rId31" Type="http://schemas.openxmlformats.org/officeDocument/2006/relationships/image" Target="../media/image7.png"/><Relationship Id="rId44" Type="http://schemas.openxmlformats.org/officeDocument/2006/relationships/image" Target="../media/image66.png"/><Relationship Id="rId4" Type="http://schemas.openxmlformats.org/officeDocument/2006/relationships/customXml" Target="../../customXml/item1093.xml"/><Relationship Id="rId9" Type="http://schemas.openxmlformats.org/officeDocument/2006/relationships/customXml" Target="../../customXml/item727.xml"/><Relationship Id="rId14" Type="http://schemas.openxmlformats.org/officeDocument/2006/relationships/customXml" Target="../../customXml/item1973.xml"/><Relationship Id="rId22" Type="http://schemas.openxmlformats.org/officeDocument/2006/relationships/customXml" Target="../../customXml/item517.xml"/><Relationship Id="rId27" Type="http://schemas.openxmlformats.org/officeDocument/2006/relationships/image" Target="../media/image3.png"/><Relationship Id="rId30" Type="http://schemas.openxmlformats.org/officeDocument/2006/relationships/image" Target="../media/image6.png"/><Relationship Id="rId35" Type="http://schemas.openxmlformats.org/officeDocument/2006/relationships/slide" Target="slide29.xml"/><Relationship Id="rId43" Type="http://schemas.openxmlformats.org/officeDocument/2006/relationships/image" Target="../media/image62.svg"/><Relationship Id="rId8" Type="http://schemas.openxmlformats.org/officeDocument/2006/relationships/customXml" Target="../../customXml/item507.xml"/><Relationship Id="rId3" Type="http://schemas.openxmlformats.org/officeDocument/2006/relationships/customXml" Target="../../customXml/item1453.xml"/><Relationship Id="rId12" Type="http://schemas.openxmlformats.org/officeDocument/2006/relationships/customXml" Target="../../customXml/item1643.xml"/><Relationship Id="rId17" Type="http://schemas.openxmlformats.org/officeDocument/2006/relationships/customXml" Target="../../customXml/item658.xml"/><Relationship Id="rId25" Type="http://schemas.openxmlformats.org/officeDocument/2006/relationships/image" Target="../media/image1.png"/><Relationship Id="rId33" Type="http://schemas.openxmlformats.org/officeDocument/2006/relationships/image" Target="../media/image8.png"/><Relationship Id="rId38" Type="http://schemas.openxmlformats.org/officeDocument/2006/relationships/image" Target="../media/image38.png"/><Relationship Id="rId20" Type="http://schemas.openxmlformats.org/officeDocument/2006/relationships/customXml" Target="../../customXml/item1732.xml"/><Relationship Id="rId41" Type="http://schemas.openxmlformats.org/officeDocument/2006/relationships/image" Target="../media/image11.svg"/></Relationships>
</file>

<file path=ppt/slides/_rels/slide33.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slide" Target="slide34.xml"/><Relationship Id="rId26" Type="http://schemas.openxmlformats.org/officeDocument/2006/relationships/image" Target="../media/image59.png"/><Relationship Id="rId39" Type="http://schemas.openxmlformats.org/officeDocument/2006/relationships/image" Target="../media/image67.svg"/><Relationship Id="rId21" Type="http://schemas.openxmlformats.org/officeDocument/2006/relationships/image" Target="../media/image54.png"/><Relationship Id="rId34" Type="http://schemas.openxmlformats.org/officeDocument/2006/relationships/image" Target="../media/image9.svg"/><Relationship Id="rId7" Type="http://schemas.openxmlformats.org/officeDocument/2006/relationships/customXml" Target="../../customXml/item928.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58.png"/><Relationship Id="rId33" Type="http://schemas.openxmlformats.org/officeDocument/2006/relationships/image" Target="../media/image8.png"/><Relationship Id="rId38" Type="http://schemas.openxmlformats.org/officeDocument/2006/relationships/image" Target="../media/image66.png"/><Relationship Id="rId2" Type="http://schemas.openxmlformats.org/officeDocument/2006/relationships/customXml" Target="../../customXml/item894.xml"/><Relationship Id="rId16" Type="http://schemas.openxmlformats.org/officeDocument/2006/relationships/image" Target="../media/image6.png"/><Relationship Id="rId20" Type="http://schemas.openxmlformats.org/officeDocument/2006/relationships/image" Target="../media/image53.png"/><Relationship Id="rId29" Type="http://schemas.openxmlformats.org/officeDocument/2006/relationships/image" Target="../media/image71.png"/><Relationship Id="rId1" Type="http://schemas.openxmlformats.org/officeDocument/2006/relationships/customXml" Target="../../customXml/item1462.xml"/><Relationship Id="rId6" Type="http://schemas.openxmlformats.org/officeDocument/2006/relationships/customXml" Target="../../customXml/item1522.xml"/><Relationship Id="rId11" Type="http://schemas.openxmlformats.org/officeDocument/2006/relationships/image" Target="../media/image1.png"/><Relationship Id="rId24" Type="http://schemas.openxmlformats.org/officeDocument/2006/relationships/image" Target="../media/image57.png"/><Relationship Id="rId32" Type="http://schemas.openxmlformats.org/officeDocument/2006/relationships/image" Target="../media/image39.svg"/><Relationship Id="rId37" Type="http://schemas.openxmlformats.org/officeDocument/2006/relationships/image" Target="../media/image65.png"/><Relationship Id="rId5" Type="http://schemas.openxmlformats.org/officeDocument/2006/relationships/customXml" Target="../../customXml/item1149.xml"/><Relationship Id="rId15" Type="http://schemas.openxmlformats.org/officeDocument/2006/relationships/image" Target="../media/image5.png"/><Relationship Id="rId23" Type="http://schemas.openxmlformats.org/officeDocument/2006/relationships/image" Target="../media/image56.png"/><Relationship Id="rId28" Type="http://schemas.openxmlformats.org/officeDocument/2006/relationships/slide" Target="slide29.xml"/><Relationship Id="rId36" Type="http://schemas.openxmlformats.org/officeDocument/2006/relationships/image" Target="../media/image62.svg"/><Relationship Id="rId10" Type="http://schemas.openxmlformats.org/officeDocument/2006/relationships/notesSlide" Target="../notesSlides/notesSlide29.xml"/><Relationship Id="rId19" Type="http://schemas.openxmlformats.org/officeDocument/2006/relationships/image" Target="../media/image52.png"/><Relationship Id="rId31" Type="http://schemas.openxmlformats.org/officeDocument/2006/relationships/image" Target="../media/image38.png"/><Relationship Id="rId4" Type="http://schemas.openxmlformats.org/officeDocument/2006/relationships/customXml" Target="../../customXml/item190.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image" Target="../media/image55.png"/><Relationship Id="rId27" Type="http://schemas.openxmlformats.org/officeDocument/2006/relationships/image" Target="../media/image60.svg"/><Relationship Id="rId30" Type="http://schemas.openxmlformats.org/officeDocument/2006/relationships/image" Target="../media/image72.svg"/><Relationship Id="rId35" Type="http://schemas.openxmlformats.org/officeDocument/2006/relationships/image" Target="../media/image61.png"/><Relationship Id="rId8" Type="http://schemas.openxmlformats.org/officeDocument/2006/relationships/customXml" Target="../../customXml/item844.xml"/><Relationship Id="rId3" Type="http://schemas.openxmlformats.org/officeDocument/2006/relationships/customXml" Target="../../customXml/item900.xml"/></Relationships>
</file>

<file path=ppt/slides/_rels/slide34.xml.rels><?xml version="1.0" encoding="UTF-8" standalone="yes"?>
<Relationships xmlns="http://schemas.openxmlformats.org/package/2006/relationships"><Relationship Id="rId13" Type="http://schemas.openxmlformats.org/officeDocument/2006/relationships/customXml" Target="../../customXml/item1216.xml"/><Relationship Id="rId18" Type="http://schemas.openxmlformats.org/officeDocument/2006/relationships/image" Target="../media/image1.png"/><Relationship Id="rId26" Type="http://schemas.openxmlformats.org/officeDocument/2006/relationships/image" Target="../media/image71.png"/><Relationship Id="rId39" Type="http://schemas.openxmlformats.org/officeDocument/2006/relationships/slide" Target="slide35.xml"/><Relationship Id="rId21" Type="http://schemas.openxmlformats.org/officeDocument/2006/relationships/image" Target="../media/image4.png"/><Relationship Id="rId34" Type="http://schemas.openxmlformats.org/officeDocument/2006/relationships/image" Target="../media/image56.png"/><Relationship Id="rId42" Type="http://schemas.openxmlformats.org/officeDocument/2006/relationships/image" Target="../media/image65.png"/><Relationship Id="rId7" Type="http://schemas.openxmlformats.org/officeDocument/2006/relationships/customXml" Target="../../customXml/item14.xml"/><Relationship Id="rId2" Type="http://schemas.openxmlformats.org/officeDocument/2006/relationships/customXml" Target="../../customXml/item782.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9.svg"/><Relationship Id="rId41" Type="http://schemas.openxmlformats.org/officeDocument/2006/relationships/image" Target="../media/image79.svg"/><Relationship Id="rId1" Type="http://schemas.openxmlformats.org/officeDocument/2006/relationships/customXml" Target="../../customXml/item552.xml"/><Relationship Id="rId6" Type="http://schemas.openxmlformats.org/officeDocument/2006/relationships/customXml" Target="../../customXml/item1066.xml"/><Relationship Id="rId11" Type="http://schemas.openxmlformats.org/officeDocument/2006/relationships/customXml" Target="../../customXml/item825.xml"/><Relationship Id="rId24" Type="http://schemas.openxmlformats.org/officeDocument/2006/relationships/image" Target="../media/image7.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78.png"/><Relationship Id="rId5" Type="http://schemas.openxmlformats.org/officeDocument/2006/relationships/customXml" Target="../../customXml/item168.xml"/><Relationship Id="rId15" Type="http://schemas.openxmlformats.org/officeDocument/2006/relationships/customXml" Target="../../customXml/item1987.xml"/><Relationship Id="rId23" Type="http://schemas.openxmlformats.org/officeDocument/2006/relationships/image" Target="../media/image6.png"/><Relationship Id="rId28" Type="http://schemas.openxmlformats.org/officeDocument/2006/relationships/image" Target="../media/image38.png"/><Relationship Id="rId36" Type="http://schemas.openxmlformats.org/officeDocument/2006/relationships/image" Target="../media/image58.png"/><Relationship Id="rId10" Type="http://schemas.openxmlformats.org/officeDocument/2006/relationships/customXml" Target="../../customXml/item821.xml"/><Relationship Id="rId19" Type="http://schemas.openxmlformats.org/officeDocument/2006/relationships/image" Target="../media/image2.png"/><Relationship Id="rId31" Type="http://schemas.openxmlformats.org/officeDocument/2006/relationships/image" Target="../media/image53.png"/><Relationship Id="rId44" Type="http://schemas.openxmlformats.org/officeDocument/2006/relationships/image" Target="../media/image67.svg"/><Relationship Id="rId4" Type="http://schemas.openxmlformats.org/officeDocument/2006/relationships/customXml" Target="../../customXml/item860.xml"/><Relationship Id="rId9" Type="http://schemas.openxmlformats.org/officeDocument/2006/relationships/customXml" Target="../../customXml/item1829.xml"/><Relationship Id="rId14" Type="http://schemas.openxmlformats.org/officeDocument/2006/relationships/customXml" Target="../../customXml/item1133.xml"/><Relationship Id="rId22" Type="http://schemas.openxmlformats.org/officeDocument/2006/relationships/image" Target="../media/image5.png"/><Relationship Id="rId27" Type="http://schemas.openxmlformats.org/officeDocument/2006/relationships/image" Target="../media/image72.svg"/><Relationship Id="rId30" Type="http://schemas.openxmlformats.org/officeDocument/2006/relationships/image" Target="../media/image52.png"/><Relationship Id="rId35" Type="http://schemas.openxmlformats.org/officeDocument/2006/relationships/image" Target="../media/image57.png"/><Relationship Id="rId43" Type="http://schemas.openxmlformats.org/officeDocument/2006/relationships/image" Target="../media/image66.png"/><Relationship Id="rId8" Type="http://schemas.openxmlformats.org/officeDocument/2006/relationships/customXml" Target="../../customXml/item1613.xml"/><Relationship Id="rId3" Type="http://schemas.openxmlformats.org/officeDocument/2006/relationships/customXml" Target="../../customXml/item1072.xml"/><Relationship Id="rId12" Type="http://schemas.openxmlformats.org/officeDocument/2006/relationships/customXml" Target="../../customXml/item2174.xml"/><Relationship Id="rId17" Type="http://schemas.openxmlformats.org/officeDocument/2006/relationships/notesSlide" Target="../notesSlides/notesSlide30.xml"/><Relationship Id="rId25" Type="http://schemas.openxmlformats.org/officeDocument/2006/relationships/slide" Target="slide36.xml"/><Relationship Id="rId33" Type="http://schemas.openxmlformats.org/officeDocument/2006/relationships/image" Target="../media/image55.png"/><Relationship Id="rId38" Type="http://schemas.openxmlformats.org/officeDocument/2006/relationships/image" Target="../media/image60.svg"/></Relationships>
</file>

<file path=ppt/slides/_rels/slide35.xml.rels><?xml version="1.0" encoding="UTF-8" standalone="yes"?>
<Relationships xmlns="http://schemas.openxmlformats.org/package/2006/relationships"><Relationship Id="rId13" Type="http://schemas.openxmlformats.org/officeDocument/2006/relationships/customXml" Target="../../customXml/item1380.xml"/><Relationship Id="rId18" Type="http://schemas.openxmlformats.org/officeDocument/2006/relationships/customXml" Target="../../customXml/item725.xml"/><Relationship Id="rId26" Type="http://schemas.openxmlformats.org/officeDocument/2006/relationships/customXml" Target="../../customXml/item344.xml"/><Relationship Id="rId39" Type="http://schemas.openxmlformats.org/officeDocument/2006/relationships/image" Target="../media/image71.png"/><Relationship Id="rId21" Type="http://schemas.openxmlformats.org/officeDocument/2006/relationships/customXml" Target="../../customXml/item117.xml"/><Relationship Id="rId34" Type="http://schemas.openxmlformats.org/officeDocument/2006/relationships/image" Target="../media/image3.png"/><Relationship Id="rId42" Type="http://schemas.openxmlformats.org/officeDocument/2006/relationships/image" Target="../media/image39.svg"/><Relationship Id="rId47" Type="http://schemas.openxmlformats.org/officeDocument/2006/relationships/image" Target="../media/image56.png"/><Relationship Id="rId50" Type="http://schemas.openxmlformats.org/officeDocument/2006/relationships/image" Target="../media/image65.png"/><Relationship Id="rId55" Type="http://schemas.openxmlformats.org/officeDocument/2006/relationships/image" Target="../media/image33.svg"/><Relationship Id="rId7" Type="http://schemas.openxmlformats.org/officeDocument/2006/relationships/customXml" Target="../../customXml/item573.xml"/><Relationship Id="rId2" Type="http://schemas.openxmlformats.org/officeDocument/2006/relationships/customXml" Target="../../customXml/item922.xml"/><Relationship Id="rId16" Type="http://schemas.openxmlformats.org/officeDocument/2006/relationships/customXml" Target="../../customXml/item1845.xml"/><Relationship Id="rId29" Type="http://schemas.openxmlformats.org/officeDocument/2006/relationships/customXml" Target="../../customXml/item1789.xml"/><Relationship Id="rId11" Type="http://schemas.openxmlformats.org/officeDocument/2006/relationships/customXml" Target="../../customXml/item1224.xml"/><Relationship Id="rId24" Type="http://schemas.openxmlformats.org/officeDocument/2006/relationships/customXml" Target="../../customXml/item1282.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72.svg"/><Relationship Id="rId45" Type="http://schemas.openxmlformats.org/officeDocument/2006/relationships/image" Target="../media/image54.png"/><Relationship Id="rId53" Type="http://schemas.openxmlformats.org/officeDocument/2006/relationships/slide" Target="slide34.xml"/><Relationship Id="rId5" Type="http://schemas.openxmlformats.org/officeDocument/2006/relationships/customXml" Target="../../customXml/item397.xml"/><Relationship Id="rId10" Type="http://schemas.openxmlformats.org/officeDocument/2006/relationships/customXml" Target="../../customXml/item1184.xml"/><Relationship Id="rId19" Type="http://schemas.openxmlformats.org/officeDocument/2006/relationships/customXml" Target="../../customXml/item345.xml"/><Relationship Id="rId31" Type="http://schemas.openxmlformats.org/officeDocument/2006/relationships/notesSlide" Target="../notesSlides/notesSlide31.xml"/><Relationship Id="rId44" Type="http://schemas.openxmlformats.org/officeDocument/2006/relationships/image" Target="../media/image53.png"/><Relationship Id="rId52" Type="http://schemas.openxmlformats.org/officeDocument/2006/relationships/image" Target="../media/image79.svg"/><Relationship Id="rId4" Type="http://schemas.openxmlformats.org/officeDocument/2006/relationships/customXml" Target="../../customXml/item959.xml"/><Relationship Id="rId9" Type="http://schemas.openxmlformats.org/officeDocument/2006/relationships/customXml" Target="../../customXml/item963.xml"/><Relationship Id="rId14" Type="http://schemas.openxmlformats.org/officeDocument/2006/relationships/customXml" Target="../../customXml/item2361.xml"/><Relationship Id="rId22" Type="http://schemas.openxmlformats.org/officeDocument/2006/relationships/customXml" Target="../../customXml/item1167.xml"/><Relationship Id="rId27" Type="http://schemas.openxmlformats.org/officeDocument/2006/relationships/customXml" Target="../../customXml/item166.xml"/><Relationship Id="rId30" Type="http://schemas.openxmlformats.org/officeDocument/2006/relationships/slideLayout" Target="../slideLayouts/slideLayout1.xml"/><Relationship Id="rId35" Type="http://schemas.openxmlformats.org/officeDocument/2006/relationships/image" Target="../media/image4.png"/><Relationship Id="rId43" Type="http://schemas.openxmlformats.org/officeDocument/2006/relationships/image" Target="../media/image52.png"/><Relationship Id="rId48" Type="http://schemas.openxmlformats.org/officeDocument/2006/relationships/image" Target="../media/image57.png"/><Relationship Id="rId8" Type="http://schemas.openxmlformats.org/officeDocument/2006/relationships/customXml" Target="../../customXml/item2143.xml"/><Relationship Id="rId51" Type="http://schemas.openxmlformats.org/officeDocument/2006/relationships/image" Target="../media/image78.png"/><Relationship Id="rId3" Type="http://schemas.openxmlformats.org/officeDocument/2006/relationships/customXml" Target="../../customXml/item309.xml"/><Relationship Id="rId12" Type="http://schemas.openxmlformats.org/officeDocument/2006/relationships/customXml" Target="../../customXml/item639.xml"/><Relationship Id="rId17" Type="http://schemas.openxmlformats.org/officeDocument/2006/relationships/customXml" Target="../../customXml/item1637.xml"/><Relationship Id="rId25" Type="http://schemas.openxmlformats.org/officeDocument/2006/relationships/customXml" Target="../../customXml/item1430.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image" Target="../media/image55.png"/><Relationship Id="rId20" Type="http://schemas.openxmlformats.org/officeDocument/2006/relationships/customXml" Target="../../customXml/item252.xml"/><Relationship Id="rId41" Type="http://schemas.openxmlformats.org/officeDocument/2006/relationships/image" Target="../media/image38.png"/><Relationship Id="rId54" Type="http://schemas.openxmlformats.org/officeDocument/2006/relationships/image" Target="../media/image32.png"/><Relationship Id="rId1" Type="http://schemas.openxmlformats.org/officeDocument/2006/relationships/customXml" Target="../../customXml/item1371.xml"/><Relationship Id="rId6" Type="http://schemas.openxmlformats.org/officeDocument/2006/relationships/customXml" Target="../../customXml/item227.xml"/><Relationship Id="rId15" Type="http://schemas.openxmlformats.org/officeDocument/2006/relationships/customXml" Target="../../customXml/item419.xml"/><Relationship Id="rId23" Type="http://schemas.openxmlformats.org/officeDocument/2006/relationships/customXml" Target="../../customXml/item519.xml"/><Relationship Id="rId28" Type="http://schemas.openxmlformats.org/officeDocument/2006/relationships/customXml" Target="../../customXml/item442.xml"/><Relationship Id="rId36" Type="http://schemas.openxmlformats.org/officeDocument/2006/relationships/image" Target="../media/image5.png"/><Relationship Id="rId49" Type="http://schemas.openxmlformats.org/officeDocument/2006/relationships/image" Target="../media/image58.png"/></Relationships>
</file>

<file path=ppt/slides/_rels/slide36.xml.rels><?xml version="1.0" encoding="UTF-8" standalone="yes"?>
<Relationships xmlns="http://schemas.openxmlformats.org/package/2006/relationships"><Relationship Id="rId13" Type="http://schemas.openxmlformats.org/officeDocument/2006/relationships/customXml" Target="../../customXml/item1090.xml"/><Relationship Id="rId18" Type="http://schemas.openxmlformats.org/officeDocument/2006/relationships/image" Target="../media/image3.png"/><Relationship Id="rId26" Type="http://schemas.openxmlformats.org/officeDocument/2006/relationships/image" Target="../media/image38.png"/><Relationship Id="rId39" Type="http://schemas.openxmlformats.org/officeDocument/2006/relationships/image" Target="../media/image65.png"/><Relationship Id="rId21" Type="http://schemas.openxmlformats.org/officeDocument/2006/relationships/image" Target="../media/image6.png"/><Relationship Id="rId34" Type="http://schemas.openxmlformats.org/officeDocument/2006/relationships/image" Target="../media/image58.png"/><Relationship Id="rId7" Type="http://schemas.openxmlformats.org/officeDocument/2006/relationships/customXml" Target="../../customXml/item1473.xml"/><Relationship Id="rId2" Type="http://schemas.openxmlformats.org/officeDocument/2006/relationships/customXml" Target="../../customXml/item113.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53.png"/><Relationship Id="rId41" Type="http://schemas.openxmlformats.org/officeDocument/2006/relationships/image" Target="../media/image67.svg"/><Relationship Id="rId1" Type="http://schemas.openxmlformats.org/officeDocument/2006/relationships/customXml" Target="../../customXml/item2075.xml"/><Relationship Id="rId6" Type="http://schemas.openxmlformats.org/officeDocument/2006/relationships/customXml" Target="../../customXml/item2165.xml"/><Relationship Id="rId11" Type="http://schemas.openxmlformats.org/officeDocument/2006/relationships/customXml" Target="../../customXml/item1440.xml"/><Relationship Id="rId24" Type="http://schemas.openxmlformats.org/officeDocument/2006/relationships/image" Target="../media/image71.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6.png"/><Relationship Id="rId5" Type="http://schemas.openxmlformats.org/officeDocument/2006/relationships/customXml" Target="../../customXml/item1633.xml"/><Relationship Id="rId15" Type="http://schemas.openxmlformats.org/officeDocument/2006/relationships/notesSlide" Target="../notesSlides/notesSlide32.xml"/><Relationship Id="rId23" Type="http://schemas.openxmlformats.org/officeDocument/2006/relationships/slide" Target="slide37.xml"/><Relationship Id="rId28" Type="http://schemas.openxmlformats.org/officeDocument/2006/relationships/image" Target="../media/image52.png"/><Relationship Id="rId36" Type="http://schemas.openxmlformats.org/officeDocument/2006/relationships/image" Target="../media/image60.svg"/><Relationship Id="rId10" Type="http://schemas.openxmlformats.org/officeDocument/2006/relationships/customXml" Target="../../customXml/item1918.xml"/><Relationship Id="rId19" Type="http://schemas.openxmlformats.org/officeDocument/2006/relationships/image" Target="../media/image4.png"/><Relationship Id="rId31" Type="http://schemas.openxmlformats.org/officeDocument/2006/relationships/image" Target="../media/image55.png"/><Relationship Id="rId4" Type="http://schemas.openxmlformats.org/officeDocument/2006/relationships/customXml" Target="../../customXml/item2173.xml"/><Relationship Id="rId9" Type="http://schemas.openxmlformats.org/officeDocument/2006/relationships/customXml" Target="../../customXml/item1231.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customXml" Target="../../customXml/item2147.xml"/><Relationship Id="rId3" Type="http://schemas.openxmlformats.org/officeDocument/2006/relationships/customXml" Target="../../customXml/item642.xml"/><Relationship Id="rId12" Type="http://schemas.openxmlformats.org/officeDocument/2006/relationships/customXml" Target="../../customXml/item1974.xml"/><Relationship Id="rId17" Type="http://schemas.openxmlformats.org/officeDocument/2006/relationships/image" Target="../media/image2.png"/><Relationship Id="rId25" Type="http://schemas.openxmlformats.org/officeDocument/2006/relationships/image" Target="../media/image72.svg"/><Relationship Id="rId33" Type="http://schemas.openxmlformats.org/officeDocument/2006/relationships/image" Target="../media/image57.png"/><Relationship Id="rId38" Type="http://schemas.openxmlformats.org/officeDocument/2006/relationships/image" Target="../media/image62.svg"/></Relationships>
</file>

<file path=ppt/slides/_rels/slide37.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57.png"/><Relationship Id="rId39" Type="http://schemas.openxmlformats.org/officeDocument/2006/relationships/image" Target="../media/image66.png"/><Relationship Id="rId21" Type="http://schemas.openxmlformats.org/officeDocument/2006/relationships/image" Target="../media/image52.png"/><Relationship Id="rId34" Type="http://schemas.openxmlformats.org/officeDocument/2006/relationships/image" Target="../media/image8.png"/><Relationship Id="rId7" Type="http://schemas.openxmlformats.org/officeDocument/2006/relationships/customXml" Target="../../customXml/item291.xml"/><Relationship Id="rId12" Type="http://schemas.openxmlformats.org/officeDocument/2006/relationships/notesSlide" Target="../notesSlides/notesSlide33.xml"/><Relationship Id="rId17" Type="http://schemas.openxmlformats.org/officeDocument/2006/relationships/image" Target="../media/image5.png"/><Relationship Id="rId25" Type="http://schemas.openxmlformats.org/officeDocument/2006/relationships/image" Target="../media/image56.png"/><Relationship Id="rId33" Type="http://schemas.openxmlformats.org/officeDocument/2006/relationships/image" Target="../media/image39.svg"/><Relationship Id="rId38" Type="http://schemas.openxmlformats.org/officeDocument/2006/relationships/image" Target="../media/image65.png"/><Relationship Id="rId2" Type="http://schemas.openxmlformats.org/officeDocument/2006/relationships/customXml" Target="../../customXml/item715.xml"/><Relationship Id="rId16" Type="http://schemas.openxmlformats.org/officeDocument/2006/relationships/image" Target="../media/image4.png"/><Relationship Id="rId20" Type="http://schemas.openxmlformats.org/officeDocument/2006/relationships/slide" Target="slide38.xml"/><Relationship Id="rId29" Type="http://schemas.openxmlformats.org/officeDocument/2006/relationships/image" Target="../media/image60.svg"/><Relationship Id="rId1" Type="http://schemas.openxmlformats.org/officeDocument/2006/relationships/customXml" Target="../../customXml/item54.xml"/><Relationship Id="rId6" Type="http://schemas.openxmlformats.org/officeDocument/2006/relationships/customXml" Target="../../customXml/item2330.xml"/><Relationship Id="rId11" Type="http://schemas.openxmlformats.org/officeDocument/2006/relationships/slideLayout" Target="../slideLayouts/slideLayout1.xml"/><Relationship Id="rId24" Type="http://schemas.openxmlformats.org/officeDocument/2006/relationships/image" Target="../media/image55.png"/><Relationship Id="rId32" Type="http://schemas.openxmlformats.org/officeDocument/2006/relationships/image" Target="../media/image38.png"/><Relationship Id="rId37" Type="http://schemas.openxmlformats.org/officeDocument/2006/relationships/image" Target="../media/image62.svg"/><Relationship Id="rId40" Type="http://schemas.openxmlformats.org/officeDocument/2006/relationships/image" Target="../media/image67.svg"/><Relationship Id="rId5" Type="http://schemas.openxmlformats.org/officeDocument/2006/relationships/customXml" Target="../../customXml/item889.xml"/><Relationship Id="rId15" Type="http://schemas.openxmlformats.org/officeDocument/2006/relationships/image" Target="../media/image3.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1.png"/><Relationship Id="rId10" Type="http://schemas.openxmlformats.org/officeDocument/2006/relationships/customXml" Target="../../customXml/item613.xml"/><Relationship Id="rId19" Type="http://schemas.openxmlformats.org/officeDocument/2006/relationships/image" Target="../media/image7.png"/><Relationship Id="rId31" Type="http://schemas.openxmlformats.org/officeDocument/2006/relationships/image" Target="../media/image72.svg"/><Relationship Id="rId4" Type="http://schemas.openxmlformats.org/officeDocument/2006/relationships/customXml" Target="../../customXml/item913.xml"/><Relationship Id="rId9" Type="http://schemas.openxmlformats.org/officeDocument/2006/relationships/customXml" Target="../../customXml/item293.xml"/><Relationship Id="rId14" Type="http://schemas.openxmlformats.org/officeDocument/2006/relationships/image" Target="../media/image2.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71.png"/><Relationship Id="rId35" Type="http://schemas.openxmlformats.org/officeDocument/2006/relationships/image" Target="../media/image9.svg"/><Relationship Id="rId8" Type="http://schemas.openxmlformats.org/officeDocument/2006/relationships/customXml" Target="../../customXml/item21.xml"/><Relationship Id="rId3" Type="http://schemas.openxmlformats.org/officeDocument/2006/relationships/customXml" Target="../../customXml/item2320.xml"/></Relationships>
</file>

<file path=ppt/slides/_rels/slide3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18" Type="http://schemas.openxmlformats.org/officeDocument/2006/relationships/image" Target="../media/image38.png"/><Relationship Id="rId3" Type="http://schemas.openxmlformats.org/officeDocument/2006/relationships/customXml" Target="../../customXml/item846.xml"/><Relationship Id="rId21" Type="http://schemas.openxmlformats.org/officeDocument/2006/relationships/image" Target="../media/image62.svg"/><Relationship Id="rId7" Type="http://schemas.openxmlformats.org/officeDocument/2006/relationships/notesSlide" Target="../notesSlides/notesSlide34.xml"/><Relationship Id="rId12" Type="http://schemas.openxmlformats.org/officeDocument/2006/relationships/image" Target="../media/image5.png"/><Relationship Id="rId17" Type="http://schemas.openxmlformats.org/officeDocument/2006/relationships/image" Target="../media/image72.svg"/><Relationship Id="rId2" Type="http://schemas.openxmlformats.org/officeDocument/2006/relationships/customXml" Target="../../customXml/item1062.xml"/><Relationship Id="rId16" Type="http://schemas.openxmlformats.org/officeDocument/2006/relationships/image" Target="../media/image71.png"/><Relationship Id="rId20" Type="http://schemas.openxmlformats.org/officeDocument/2006/relationships/image" Target="../media/image61.png"/><Relationship Id="rId1" Type="http://schemas.openxmlformats.org/officeDocument/2006/relationships/customXml" Target="../../customXml/item1782.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1386.xml"/><Relationship Id="rId15" Type="http://schemas.openxmlformats.org/officeDocument/2006/relationships/slide" Target="slide39.xml"/><Relationship Id="rId23" Type="http://schemas.openxmlformats.org/officeDocument/2006/relationships/image" Target="../media/image67.svg"/><Relationship Id="rId10" Type="http://schemas.openxmlformats.org/officeDocument/2006/relationships/image" Target="../media/image3.png"/><Relationship Id="rId19" Type="http://schemas.openxmlformats.org/officeDocument/2006/relationships/image" Target="../media/image39.svg"/><Relationship Id="rId4" Type="http://schemas.openxmlformats.org/officeDocument/2006/relationships/customXml" Target="../../customXml/item1920.xml"/><Relationship Id="rId9" Type="http://schemas.openxmlformats.org/officeDocument/2006/relationships/image" Target="../media/image2.png"/><Relationship Id="rId14" Type="http://schemas.openxmlformats.org/officeDocument/2006/relationships/image" Target="../media/image7.png"/><Relationship Id="rId22" Type="http://schemas.openxmlformats.org/officeDocument/2006/relationships/image" Target="../media/image66.png"/></Relationships>
</file>

<file path=ppt/slides/_rels/slide39.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21" Type="http://schemas.openxmlformats.org/officeDocument/2006/relationships/image" Target="../media/image53.png"/><Relationship Id="rId34" Type="http://schemas.openxmlformats.org/officeDocument/2006/relationships/image" Target="../media/image62.svg"/><Relationship Id="rId7" Type="http://schemas.openxmlformats.org/officeDocument/2006/relationships/customXml" Target="../../customXml/item2016.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61.png"/><Relationship Id="rId2" Type="http://schemas.openxmlformats.org/officeDocument/2006/relationships/customXml" Target="../../customXml/item1437.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71.png"/><Relationship Id="rId1" Type="http://schemas.openxmlformats.org/officeDocument/2006/relationships/customXml" Target="../../customXml/item2163.xml"/><Relationship Id="rId6" Type="http://schemas.openxmlformats.org/officeDocument/2006/relationships/customXml" Target="../../customXml/item1839.xml"/><Relationship Id="rId11" Type="http://schemas.openxmlformats.org/officeDocument/2006/relationships/notesSlide" Target="../notesSlides/notesSlide35.xml"/><Relationship Id="rId24" Type="http://schemas.openxmlformats.org/officeDocument/2006/relationships/image" Target="../media/image56.png"/><Relationship Id="rId32" Type="http://schemas.openxmlformats.org/officeDocument/2006/relationships/image" Target="../media/image39.svg"/><Relationship Id="rId37" Type="http://schemas.openxmlformats.org/officeDocument/2006/relationships/image" Target="../media/image67.svg"/><Relationship Id="rId5" Type="http://schemas.openxmlformats.org/officeDocument/2006/relationships/customXml" Target="../../customXml/item1307.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image" Target="../media/image66.png"/><Relationship Id="rId10" Type="http://schemas.openxmlformats.org/officeDocument/2006/relationships/slideLayout" Target="../slideLayouts/slideLayout1.xml"/><Relationship Id="rId19" Type="http://schemas.openxmlformats.org/officeDocument/2006/relationships/slide" Target="slide40.xml"/><Relationship Id="rId31" Type="http://schemas.openxmlformats.org/officeDocument/2006/relationships/image" Target="../media/image38.png"/><Relationship Id="rId4" Type="http://schemas.openxmlformats.org/officeDocument/2006/relationships/customXml" Target="../../customXml/item2005.xml"/><Relationship Id="rId9" Type="http://schemas.openxmlformats.org/officeDocument/2006/relationships/customXml" Target="../../customXml/item1255.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72.svg"/><Relationship Id="rId35" Type="http://schemas.openxmlformats.org/officeDocument/2006/relationships/image" Target="../media/image65.png"/><Relationship Id="rId8" Type="http://schemas.openxmlformats.org/officeDocument/2006/relationships/customXml" Target="../../customXml/item2210.xml"/><Relationship Id="rId3" Type="http://schemas.openxmlformats.org/officeDocument/2006/relationships/customXml" Target="../../customXml/item388.xml"/></Relationships>
</file>

<file path=ppt/slides/_rels/slide4.xml.rels><?xml version="1.0" encoding="UTF-8" standalone="yes"?>
<Relationships xmlns="http://schemas.openxmlformats.org/package/2006/relationships"><Relationship Id="rId13" Type="http://schemas.openxmlformats.org/officeDocument/2006/relationships/customXml" Target="../../customXml/item2171.xml"/><Relationship Id="rId18" Type="http://schemas.openxmlformats.org/officeDocument/2006/relationships/customXml" Target="../../customXml/item28.xml"/><Relationship Id="rId26" Type="http://schemas.openxmlformats.org/officeDocument/2006/relationships/customXml" Target="../../customXml/item554.xml"/><Relationship Id="rId39" Type="http://schemas.openxmlformats.org/officeDocument/2006/relationships/image" Target="../media/image4.png"/><Relationship Id="rId21" Type="http://schemas.openxmlformats.org/officeDocument/2006/relationships/customXml" Target="../../customXml/item1749.xml"/><Relationship Id="rId34" Type="http://schemas.openxmlformats.org/officeDocument/2006/relationships/slideLayout" Target="../slideLayouts/slideLayout1.xml"/><Relationship Id="rId42" Type="http://schemas.openxmlformats.org/officeDocument/2006/relationships/slide" Target="slide7.xml"/><Relationship Id="rId47" Type="http://schemas.openxmlformats.org/officeDocument/2006/relationships/image" Target="../media/image12.png"/><Relationship Id="rId50" Type="http://schemas.openxmlformats.org/officeDocument/2006/relationships/image" Target="../media/image15.svg"/><Relationship Id="rId55" Type="http://schemas.openxmlformats.org/officeDocument/2006/relationships/image" Target="../media/image19.svg"/><Relationship Id="rId7" Type="http://schemas.openxmlformats.org/officeDocument/2006/relationships/customXml" Target="../../customXml/item862.xml"/><Relationship Id="rId2" Type="http://schemas.openxmlformats.org/officeDocument/2006/relationships/customXml" Target="../../customXml/item146.xml"/><Relationship Id="rId16" Type="http://schemas.openxmlformats.org/officeDocument/2006/relationships/customXml" Target="../../customXml/item1996.xml"/><Relationship Id="rId29" Type="http://schemas.openxmlformats.org/officeDocument/2006/relationships/customXml" Target="../../customXml/item732.xml"/><Relationship Id="rId11" Type="http://schemas.openxmlformats.org/officeDocument/2006/relationships/customXml" Target="../../customXml/item135.xml"/><Relationship Id="rId24" Type="http://schemas.openxmlformats.org/officeDocument/2006/relationships/customXml" Target="../../customXml/item561.xml"/><Relationship Id="rId32" Type="http://schemas.openxmlformats.org/officeDocument/2006/relationships/customXml" Target="../../customXml/item181.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11.svg"/><Relationship Id="rId53" Type="http://schemas.openxmlformats.org/officeDocument/2006/relationships/slide" Target="slide5.xml"/><Relationship Id="rId5" Type="http://schemas.openxmlformats.org/officeDocument/2006/relationships/customXml" Target="../../customXml/item839.xml"/><Relationship Id="rId19" Type="http://schemas.openxmlformats.org/officeDocument/2006/relationships/customXml" Target="../../customXml/item995.xml"/><Relationship Id="rId4" Type="http://schemas.openxmlformats.org/officeDocument/2006/relationships/customXml" Target="../../customXml/item1049.xml"/><Relationship Id="rId9" Type="http://schemas.openxmlformats.org/officeDocument/2006/relationships/customXml" Target="../../customXml/item1608.xml"/><Relationship Id="rId14" Type="http://schemas.openxmlformats.org/officeDocument/2006/relationships/customXml" Target="../../customXml/item122.xml"/><Relationship Id="rId22" Type="http://schemas.openxmlformats.org/officeDocument/2006/relationships/customXml" Target="../../customXml/item680.xml"/><Relationship Id="rId27" Type="http://schemas.openxmlformats.org/officeDocument/2006/relationships/customXml" Target="../../customXml/item1556.xml"/><Relationship Id="rId30" Type="http://schemas.openxmlformats.org/officeDocument/2006/relationships/customXml" Target="../../customXml/item1126.xml"/><Relationship Id="rId35" Type="http://schemas.openxmlformats.org/officeDocument/2006/relationships/notesSlide" Target="../notesSlides/notesSlide4.xml"/><Relationship Id="rId43" Type="http://schemas.openxmlformats.org/officeDocument/2006/relationships/image" Target="../media/image7.png"/><Relationship Id="rId48" Type="http://schemas.openxmlformats.org/officeDocument/2006/relationships/image" Target="../media/image13.svg"/><Relationship Id="rId56" Type="http://schemas.openxmlformats.org/officeDocument/2006/relationships/image" Target="../media/image8.png"/><Relationship Id="rId8" Type="http://schemas.openxmlformats.org/officeDocument/2006/relationships/customXml" Target="../../customXml/item584.xml"/><Relationship Id="rId51" Type="http://schemas.openxmlformats.org/officeDocument/2006/relationships/image" Target="../media/image16.png"/><Relationship Id="rId3" Type="http://schemas.openxmlformats.org/officeDocument/2006/relationships/customXml" Target="../../customXml/item2039.xml"/><Relationship Id="rId12" Type="http://schemas.openxmlformats.org/officeDocument/2006/relationships/customXml" Target="../../customXml/item461.xml"/><Relationship Id="rId17" Type="http://schemas.openxmlformats.org/officeDocument/2006/relationships/customXml" Target="../../customXml/item1018.xml"/><Relationship Id="rId25" Type="http://schemas.openxmlformats.org/officeDocument/2006/relationships/customXml" Target="../../customXml/item903.xml"/><Relationship Id="rId33" Type="http://schemas.openxmlformats.org/officeDocument/2006/relationships/customXml" Target="../../customXml/item655.xml"/><Relationship Id="rId38" Type="http://schemas.openxmlformats.org/officeDocument/2006/relationships/image" Target="../media/image3.png"/><Relationship Id="rId46" Type="http://schemas.openxmlformats.org/officeDocument/2006/relationships/slide" Target="slide8.xml"/><Relationship Id="rId20" Type="http://schemas.openxmlformats.org/officeDocument/2006/relationships/customXml" Target="../../customXml/item1137.xml"/><Relationship Id="rId41" Type="http://schemas.openxmlformats.org/officeDocument/2006/relationships/image" Target="../media/image6.png"/><Relationship Id="rId54" Type="http://schemas.openxmlformats.org/officeDocument/2006/relationships/image" Target="../media/image18.png"/><Relationship Id="rId1" Type="http://schemas.openxmlformats.org/officeDocument/2006/relationships/customXml" Target="../../customXml/item617.xml"/><Relationship Id="rId6" Type="http://schemas.openxmlformats.org/officeDocument/2006/relationships/customXml" Target="../../customXml/item610.xml"/><Relationship Id="rId15" Type="http://schemas.openxmlformats.org/officeDocument/2006/relationships/customXml" Target="../../customXml/item736.xml"/><Relationship Id="rId23" Type="http://schemas.openxmlformats.org/officeDocument/2006/relationships/customXml" Target="../../customXml/item1467.xml"/><Relationship Id="rId28" Type="http://schemas.openxmlformats.org/officeDocument/2006/relationships/customXml" Target="../../customXml/item1670.xml"/><Relationship Id="rId36" Type="http://schemas.openxmlformats.org/officeDocument/2006/relationships/image" Target="../media/image1.png"/><Relationship Id="rId49" Type="http://schemas.openxmlformats.org/officeDocument/2006/relationships/image" Target="../media/image14.png"/><Relationship Id="rId57" Type="http://schemas.openxmlformats.org/officeDocument/2006/relationships/image" Target="../media/image9.svg"/><Relationship Id="rId10" Type="http://schemas.openxmlformats.org/officeDocument/2006/relationships/customXml" Target="../../customXml/item684.xml"/><Relationship Id="rId31" Type="http://schemas.openxmlformats.org/officeDocument/2006/relationships/customXml" Target="../../customXml/item601.xml"/><Relationship Id="rId44" Type="http://schemas.openxmlformats.org/officeDocument/2006/relationships/image" Target="../media/image10.png"/><Relationship Id="rId52" Type="http://schemas.openxmlformats.org/officeDocument/2006/relationships/image" Target="../media/image17.svg"/></Relationships>
</file>

<file path=ppt/slides/_rels/slide40.xml.rels><?xml version="1.0" encoding="UTF-8" standalone="yes"?>
<Relationships xmlns="http://schemas.openxmlformats.org/package/2006/relationships"><Relationship Id="rId8" Type="http://schemas.openxmlformats.org/officeDocument/2006/relationships/customXml" Target="../../customXml/item2305.xml"/><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80.png"/><Relationship Id="rId3" Type="http://schemas.openxmlformats.org/officeDocument/2006/relationships/customXml" Target="../../customXml/item1757.xml"/><Relationship Id="rId21" Type="http://schemas.openxmlformats.org/officeDocument/2006/relationships/image" Target="../media/image72.svg"/><Relationship Id="rId7" Type="http://schemas.openxmlformats.org/officeDocument/2006/relationships/customXml" Target="../../customXml/item525.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62.svg"/><Relationship Id="rId2" Type="http://schemas.openxmlformats.org/officeDocument/2006/relationships/customXml" Target="../../customXml/item1140.xml"/><Relationship Id="rId16" Type="http://schemas.openxmlformats.org/officeDocument/2006/relationships/image" Target="../media/image5.png"/><Relationship Id="rId20" Type="http://schemas.openxmlformats.org/officeDocument/2006/relationships/image" Target="../media/image71.png"/><Relationship Id="rId29" Type="http://schemas.openxmlformats.org/officeDocument/2006/relationships/image" Target="../media/image29.svg"/><Relationship Id="rId1" Type="http://schemas.openxmlformats.org/officeDocument/2006/relationships/customXml" Target="../../customXml/item2216.xml"/><Relationship Id="rId6" Type="http://schemas.openxmlformats.org/officeDocument/2006/relationships/customXml" Target="../../customXml/item716.xml"/><Relationship Id="rId11" Type="http://schemas.openxmlformats.org/officeDocument/2006/relationships/notesSlide" Target="../notesSlides/notesSlide36.xml"/><Relationship Id="rId24" Type="http://schemas.openxmlformats.org/officeDocument/2006/relationships/image" Target="../media/image61.png"/><Relationship Id="rId5" Type="http://schemas.openxmlformats.org/officeDocument/2006/relationships/customXml" Target="../../customXml/item1466.xml"/><Relationship Id="rId15" Type="http://schemas.openxmlformats.org/officeDocument/2006/relationships/image" Target="../media/image4.png"/><Relationship Id="rId23" Type="http://schemas.openxmlformats.org/officeDocument/2006/relationships/image" Target="../media/image39.svg"/><Relationship Id="rId28" Type="http://schemas.openxmlformats.org/officeDocument/2006/relationships/image" Target="../media/image28.png"/><Relationship Id="rId10" Type="http://schemas.openxmlformats.org/officeDocument/2006/relationships/slideLayout" Target="../slideLayouts/slideLayout1.xml"/><Relationship Id="rId19" Type="http://schemas.openxmlformats.org/officeDocument/2006/relationships/slide" Target="slide41.xml"/><Relationship Id="rId31" Type="http://schemas.openxmlformats.org/officeDocument/2006/relationships/image" Target="../media/image67.svg"/><Relationship Id="rId4" Type="http://schemas.openxmlformats.org/officeDocument/2006/relationships/customXml" Target="../../customXml/item376.xml"/><Relationship Id="rId9" Type="http://schemas.openxmlformats.org/officeDocument/2006/relationships/customXml" Target="../../customXml/item2302.xml"/><Relationship Id="rId14" Type="http://schemas.openxmlformats.org/officeDocument/2006/relationships/image" Target="../media/image3.png"/><Relationship Id="rId22" Type="http://schemas.openxmlformats.org/officeDocument/2006/relationships/image" Target="../media/image38.png"/><Relationship Id="rId27" Type="http://schemas.openxmlformats.org/officeDocument/2006/relationships/image" Target="../media/image81.svg"/><Relationship Id="rId30" Type="http://schemas.openxmlformats.org/officeDocument/2006/relationships/image" Target="../media/image66.png"/></Relationships>
</file>

<file path=ppt/slides/_rels/slide41.xml.rels><?xml version="1.0" encoding="UTF-8" standalone="yes"?>
<Relationships xmlns="http://schemas.openxmlformats.org/package/2006/relationships"><Relationship Id="rId13" Type="http://schemas.openxmlformats.org/officeDocument/2006/relationships/customXml" Target="../../customXml/item2323.xml"/><Relationship Id="rId18" Type="http://schemas.openxmlformats.org/officeDocument/2006/relationships/slideLayout" Target="../slideLayouts/slideLayout1.xml"/><Relationship Id="rId26" Type="http://schemas.openxmlformats.org/officeDocument/2006/relationships/image" Target="../media/image7.png"/><Relationship Id="rId3" Type="http://schemas.openxmlformats.org/officeDocument/2006/relationships/customXml" Target="../../customXml/item497.xml"/><Relationship Id="rId21" Type="http://schemas.openxmlformats.org/officeDocument/2006/relationships/image" Target="../media/image2.png"/><Relationship Id="rId34" Type="http://schemas.openxmlformats.org/officeDocument/2006/relationships/image" Target="../media/image66.png"/><Relationship Id="rId7" Type="http://schemas.openxmlformats.org/officeDocument/2006/relationships/customXml" Target="../../customXml/item1598.xml"/><Relationship Id="rId12" Type="http://schemas.openxmlformats.org/officeDocument/2006/relationships/customXml" Target="../../customXml/item2098.xml"/><Relationship Id="rId17" Type="http://schemas.openxmlformats.org/officeDocument/2006/relationships/customXml" Target="../../customXml/item777.xml"/><Relationship Id="rId25" Type="http://schemas.openxmlformats.org/officeDocument/2006/relationships/image" Target="../media/image6.png"/><Relationship Id="rId33" Type="http://schemas.openxmlformats.org/officeDocument/2006/relationships/image" Target="../media/image62.svg"/><Relationship Id="rId2" Type="http://schemas.openxmlformats.org/officeDocument/2006/relationships/customXml" Target="../../customXml/item1203.xml"/><Relationship Id="rId16" Type="http://schemas.openxmlformats.org/officeDocument/2006/relationships/customXml" Target="../../customXml/item225.xml"/><Relationship Id="rId20" Type="http://schemas.openxmlformats.org/officeDocument/2006/relationships/image" Target="../media/image1.png"/><Relationship Id="rId29" Type="http://schemas.openxmlformats.org/officeDocument/2006/relationships/image" Target="../media/image72.svg"/><Relationship Id="rId1" Type="http://schemas.openxmlformats.org/officeDocument/2006/relationships/customXml" Target="../../customXml/item1545.xml"/><Relationship Id="rId6" Type="http://schemas.openxmlformats.org/officeDocument/2006/relationships/customXml" Target="../../customXml/item569.xml"/><Relationship Id="rId11" Type="http://schemas.openxmlformats.org/officeDocument/2006/relationships/customXml" Target="../../customXml/item1756.xml"/><Relationship Id="rId24" Type="http://schemas.openxmlformats.org/officeDocument/2006/relationships/image" Target="../media/image5.png"/><Relationship Id="rId32" Type="http://schemas.openxmlformats.org/officeDocument/2006/relationships/image" Target="../media/image61.png"/><Relationship Id="rId5" Type="http://schemas.openxmlformats.org/officeDocument/2006/relationships/customXml" Target="../../customXml/item1195.xml"/><Relationship Id="rId15" Type="http://schemas.openxmlformats.org/officeDocument/2006/relationships/customXml" Target="../../customXml/item2336.xml"/><Relationship Id="rId23" Type="http://schemas.openxmlformats.org/officeDocument/2006/relationships/image" Target="../media/image4.png"/><Relationship Id="rId28" Type="http://schemas.openxmlformats.org/officeDocument/2006/relationships/image" Target="../media/image71.png"/><Relationship Id="rId10" Type="http://schemas.openxmlformats.org/officeDocument/2006/relationships/customXml" Target="../../customXml/item604.xml"/><Relationship Id="rId19" Type="http://schemas.openxmlformats.org/officeDocument/2006/relationships/notesSlide" Target="../notesSlides/notesSlide37.xml"/><Relationship Id="rId31" Type="http://schemas.openxmlformats.org/officeDocument/2006/relationships/image" Target="../media/image39.svg"/><Relationship Id="rId4" Type="http://schemas.openxmlformats.org/officeDocument/2006/relationships/customXml" Target="../../customXml/item2213.xml"/><Relationship Id="rId9" Type="http://schemas.openxmlformats.org/officeDocument/2006/relationships/customXml" Target="../../customXml/item1369.xml"/><Relationship Id="rId14" Type="http://schemas.openxmlformats.org/officeDocument/2006/relationships/customXml" Target="../../customXml/item1883.xml"/><Relationship Id="rId22" Type="http://schemas.openxmlformats.org/officeDocument/2006/relationships/image" Target="../media/image3.png"/><Relationship Id="rId27" Type="http://schemas.openxmlformats.org/officeDocument/2006/relationships/slide" Target="slide42.xml"/><Relationship Id="rId30" Type="http://schemas.openxmlformats.org/officeDocument/2006/relationships/image" Target="../media/image38.png"/><Relationship Id="rId35" Type="http://schemas.openxmlformats.org/officeDocument/2006/relationships/image" Target="../media/image67.svg"/><Relationship Id="rId8" Type="http://schemas.openxmlformats.org/officeDocument/2006/relationships/customXml" Target="../../customXml/item1528.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71.png"/><Relationship Id="rId3" Type="http://schemas.openxmlformats.org/officeDocument/2006/relationships/customXml" Target="../../customXml/item136.xml"/><Relationship Id="rId21" Type="http://schemas.openxmlformats.org/officeDocument/2006/relationships/image" Target="../media/image39.svg"/><Relationship Id="rId7" Type="http://schemas.openxmlformats.org/officeDocument/2006/relationships/customXml" Target="../../customXml/item1493.xml"/><Relationship Id="rId12" Type="http://schemas.openxmlformats.org/officeDocument/2006/relationships/image" Target="../media/image3.png"/><Relationship Id="rId17" Type="http://schemas.openxmlformats.org/officeDocument/2006/relationships/slide" Target="slide43.xml"/><Relationship Id="rId25" Type="http://schemas.openxmlformats.org/officeDocument/2006/relationships/image" Target="../media/image67.svg"/><Relationship Id="rId2" Type="http://schemas.openxmlformats.org/officeDocument/2006/relationships/customXml" Target="../../customXml/item813.xml"/><Relationship Id="rId16" Type="http://schemas.openxmlformats.org/officeDocument/2006/relationships/image" Target="../media/image7.png"/><Relationship Id="rId20" Type="http://schemas.openxmlformats.org/officeDocument/2006/relationships/image" Target="../media/image38.png"/><Relationship Id="rId1" Type="http://schemas.openxmlformats.org/officeDocument/2006/relationships/customXml" Target="../../customXml/item2293.xml"/><Relationship Id="rId6" Type="http://schemas.openxmlformats.org/officeDocument/2006/relationships/customXml" Target="../../customXml/item2368.xml"/><Relationship Id="rId11" Type="http://schemas.openxmlformats.org/officeDocument/2006/relationships/image" Target="../media/image2.png"/><Relationship Id="rId24" Type="http://schemas.openxmlformats.org/officeDocument/2006/relationships/image" Target="../media/image66.png"/><Relationship Id="rId5" Type="http://schemas.openxmlformats.org/officeDocument/2006/relationships/customXml" Target="../../customXml/item1937.xml"/><Relationship Id="rId15" Type="http://schemas.openxmlformats.org/officeDocument/2006/relationships/image" Target="../media/image6.png"/><Relationship Id="rId23" Type="http://schemas.openxmlformats.org/officeDocument/2006/relationships/image" Target="../media/image62.svg"/><Relationship Id="rId10" Type="http://schemas.openxmlformats.org/officeDocument/2006/relationships/image" Target="../media/image1.png"/><Relationship Id="rId19" Type="http://schemas.openxmlformats.org/officeDocument/2006/relationships/image" Target="../media/image72.svg"/><Relationship Id="rId4" Type="http://schemas.openxmlformats.org/officeDocument/2006/relationships/customXml" Target="../../customXml/item1411.xml"/><Relationship Id="rId9" Type="http://schemas.openxmlformats.org/officeDocument/2006/relationships/notesSlide" Target="../notesSlides/notesSlide38.xml"/><Relationship Id="rId14" Type="http://schemas.openxmlformats.org/officeDocument/2006/relationships/image" Target="../media/image5.png"/><Relationship Id="rId22" Type="http://schemas.openxmlformats.org/officeDocument/2006/relationships/image" Target="../media/image61.png"/></Relationships>
</file>

<file path=ppt/slides/_rels/slide43.xml.rels><?xml version="1.0" encoding="UTF-8" standalone="yes"?>
<Relationships xmlns="http://schemas.openxmlformats.org/package/2006/relationships"><Relationship Id="rId26" Type="http://schemas.openxmlformats.org/officeDocument/2006/relationships/customXml" Target="../../customXml/item923.xml"/><Relationship Id="rId21" Type="http://schemas.openxmlformats.org/officeDocument/2006/relationships/customXml" Target="../../customXml/item891.xml"/><Relationship Id="rId42" Type="http://schemas.openxmlformats.org/officeDocument/2006/relationships/customXml" Target="../../customXml/item592.xml"/><Relationship Id="rId47" Type="http://schemas.openxmlformats.org/officeDocument/2006/relationships/customXml" Target="../../customXml/item429.xml"/><Relationship Id="rId63" Type="http://schemas.openxmlformats.org/officeDocument/2006/relationships/customXml" Target="../../customXml/item1566.xml"/><Relationship Id="rId68" Type="http://schemas.openxmlformats.org/officeDocument/2006/relationships/customXml" Target="../../customXml/item609.xml"/><Relationship Id="rId84" Type="http://schemas.openxmlformats.org/officeDocument/2006/relationships/customXml" Target="../../customXml/item1645.xml"/><Relationship Id="rId89" Type="http://schemas.openxmlformats.org/officeDocument/2006/relationships/customXml" Target="../../customXml/item298.xml"/><Relationship Id="rId112" Type="http://schemas.openxmlformats.org/officeDocument/2006/relationships/image" Target="../media/image28.png"/><Relationship Id="rId16" Type="http://schemas.openxmlformats.org/officeDocument/2006/relationships/customXml" Target="../../customXml/item1779.xml"/><Relationship Id="rId107" Type="http://schemas.openxmlformats.org/officeDocument/2006/relationships/image" Target="../media/image62.svg"/><Relationship Id="rId11" Type="http://schemas.openxmlformats.org/officeDocument/2006/relationships/customXml" Target="../../customXml/item2186.xml"/><Relationship Id="rId32" Type="http://schemas.openxmlformats.org/officeDocument/2006/relationships/customXml" Target="../../customXml/item1675.xml"/><Relationship Id="rId37" Type="http://schemas.openxmlformats.org/officeDocument/2006/relationships/customXml" Target="../../customXml/item241.xml"/><Relationship Id="rId53" Type="http://schemas.openxmlformats.org/officeDocument/2006/relationships/customXml" Target="../../customXml/item529.xml"/><Relationship Id="rId58" Type="http://schemas.openxmlformats.org/officeDocument/2006/relationships/customXml" Target="../../customXml/item1208.xml"/><Relationship Id="rId74" Type="http://schemas.openxmlformats.org/officeDocument/2006/relationships/customXml" Target="../../customXml/item974.xml"/><Relationship Id="rId79" Type="http://schemas.openxmlformats.org/officeDocument/2006/relationships/customXml" Target="../../customXml/item1831.xml"/><Relationship Id="rId102" Type="http://schemas.openxmlformats.org/officeDocument/2006/relationships/image" Target="../media/image71.png"/><Relationship Id="rId5" Type="http://schemas.openxmlformats.org/officeDocument/2006/relationships/customXml" Target="../../customXml/item826.xml"/><Relationship Id="rId90" Type="http://schemas.openxmlformats.org/officeDocument/2006/relationships/customXml" Target="../../customXml/item764.xml"/><Relationship Id="rId95" Type="http://schemas.openxmlformats.org/officeDocument/2006/relationships/image" Target="../media/image2.png"/><Relationship Id="rId22" Type="http://schemas.openxmlformats.org/officeDocument/2006/relationships/customXml" Target="../../customXml/item1039.xml"/><Relationship Id="rId27" Type="http://schemas.openxmlformats.org/officeDocument/2006/relationships/customXml" Target="../../customXml/item1349.xml"/><Relationship Id="rId43" Type="http://schemas.openxmlformats.org/officeDocument/2006/relationships/customXml" Target="../../customXml/item115.xml"/><Relationship Id="rId48" Type="http://schemas.openxmlformats.org/officeDocument/2006/relationships/customXml" Target="../../customXml/item334.xml"/><Relationship Id="rId64" Type="http://schemas.openxmlformats.org/officeDocument/2006/relationships/customXml" Target="../../customXml/item2239.xml"/><Relationship Id="rId69" Type="http://schemas.openxmlformats.org/officeDocument/2006/relationships/customXml" Target="../../customXml/item595.xml"/><Relationship Id="rId113" Type="http://schemas.openxmlformats.org/officeDocument/2006/relationships/image" Target="../media/image29.svg"/><Relationship Id="rId80" Type="http://schemas.openxmlformats.org/officeDocument/2006/relationships/customXml" Target="../../customXml/item2282.xml"/><Relationship Id="rId85" Type="http://schemas.openxmlformats.org/officeDocument/2006/relationships/customXml" Target="../../customXml/item2087.xml"/><Relationship Id="rId12" Type="http://schemas.openxmlformats.org/officeDocument/2006/relationships/customXml" Target="../../customXml/item1294.xml"/><Relationship Id="rId17" Type="http://schemas.openxmlformats.org/officeDocument/2006/relationships/customXml" Target="../../customXml/item400.xml"/><Relationship Id="rId33" Type="http://schemas.openxmlformats.org/officeDocument/2006/relationships/customXml" Target="../../customXml/item470.xml"/><Relationship Id="rId38" Type="http://schemas.openxmlformats.org/officeDocument/2006/relationships/customXml" Target="../../customXml/item218.xml"/><Relationship Id="rId59" Type="http://schemas.openxmlformats.org/officeDocument/2006/relationships/customXml" Target="../../customXml/item2225.xml"/><Relationship Id="rId103" Type="http://schemas.openxmlformats.org/officeDocument/2006/relationships/image" Target="../media/image72.svg"/><Relationship Id="rId108" Type="http://schemas.openxmlformats.org/officeDocument/2006/relationships/image" Target="../media/image10.png"/><Relationship Id="rId54" Type="http://schemas.openxmlformats.org/officeDocument/2006/relationships/customXml" Target="../../customXml/item355.xml"/><Relationship Id="rId70" Type="http://schemas.openxmlformats.org/officeDocument/2006/relationships/customXml" Target="../../customXml/item1665.xml"/><Relationship Id="rId75" Type="http://schemas.openxmlformats.org/officeDocument/2006/relationships/customXml" Target="../../customXml/item1644.xml"/><Relationship Id="rId91" Type="http://schemas.openxmlformats.org/officeDocument/2006/relationships/customXml" Target="../../customXml/item1729.xml"/><Relationship Id="rId96" Type="http://schemas.openxmlformats.org/officeDocument/2006/relationships/image" Target="../media/image3.png"/><Relationship Id="rId1" Type="http://schemas.openxmlformats.org/officeDocument/2006/relationships/customXml" Target="../../customXml/item246.xml"/><Relationship Id="rId6" Type="http://schemas.openxmlformats.org/officeDocument/2006/relationships/customXml" Target="../../customXml/item646.xml"/><Relationship Id="rId15" Type="http://schemas.openxmlformats.org/officeDocument/2006/relationships/customXml" Target="../../customXml/item1497.xml"/><Relationship Id="rId23" Type="http://schemas.openxmlformats.org/officeDocument/2006/relationships/customXml" Target="../../customXml/item1695.xml"/><Relationship Id="rId28" Type="http://schemas.openxmlformats.org/officeDocument/2006/relationships/customXml" Target="../../customXml/item605.xml"/><Relationship Id="rId36" Type="http://schemas.openxmlformats.org/officeDocument/2006/relationships/customXml" Target="../../customXml/item571.xml"/><Relationship Id="rId49" Type="http://schemas.openxmlformats.org/officeDocument/2006/relationships/customXml" Target="../../customXml/item1161.xml"/><Relationship Id="rId57" Type="http://schemas.openxmlformats.org/officeDocument/2006/relationships/customXml" Target="../../customXml/item264.xml"/><Relationship Id="rId106" Type="http://schemas.openxmlformats.org/officeDocument/2006/relationships/image" Target="../media/image61.png"/><Relationship Id="rId114" Type="http://schemas.openxmlformats.org/officeDocument/2006/relationships/image" Target="../media/image66.png"/><Relationship Id="rId10" Type="http://schemas.openxmlformats.org/officeDocument/2006/relationships/customXml" Target="../../customXml/item1561.xml"/><Relationship Id="rId31" Type="http://schemas.openxmlformats.org/officeDocument/2006/relationships/customXml" Target="../../customXml/item1409.xml"/><Relationship Id="rId44" Type="http://schemas.openxmlformats.org/officeDocument/2006/relationships/customXml" Target="../../customXml/item1035.xml"/><Relationship Id="rId52" Type="http://schemas.openxmlformats.org/officeDocument/2006/relationships/customXml" Target="../../customXml/item2060.xml"/><Relationship Id="rId60" Type="http://schemas.openxmlformats.org/officeDocument/2006/relationships/customXml" Target="../../customXml/item424.xml"/><Relationship Id="rId65" Type="http://schemas.openxmlformats.org/officeDocument/2006/relationships/customXml" Target="../../customXml/item880.xml"/><Relationship Id="rId73" Type="http://schemas.openxmlformats.org/officeDocument/2006/relationships/customXml" Target="../../customXml/item226.xml"/><Relationship Id="rId78" Type="http://schemas.openxmlformats.org/officeDocument/2006/relationships/customXml" Target="../../customXml/item120.xml"/><Relationship Id="rId81" Type="http://schemas.openxmlformats.org/officeDocument/2006/relationships/customXml" Target="../../customXml/item1696.xml"/><Relationship Id="rId86" Type="http://schemas.openxmlformats.org/officeDocument/2006/relationships/customXml" Target="../../customXml/item428.xml"/><Relationship Id="rId94" Type="http://schemas.openxmlformats.org/officeDocument/2006/relationships/image" Target="../media/image1.png"/><Relationship Id="rId99" Type="http://schemas.openxmlformats.org/officeDocument/2006/relationships/image" Target="../media/image6.png"/><Relationship Id="rId101" Type="http://schemas.openxmlformats.org/officeDocument/2006/relationships/slide" Target="slide44.xml"/><Relationship Id="rId4" Type="http://schemas.openxmlformats.org/officeDocument/2006/relationships/customXml" Target="../../customXml/item124.xml"/><Relationship Id="rId9" Type="http://schemas.openxmlformats.org/officeDocument/2006/relationships/customXml" Target="../../customXml/item627.xml"/><Relationship Id="rId13" Type="http://schemas.openxmlformats.org/officeDocument/2006/relationships/customXml" Target="../../customXml/item818.xml"/><Relationship Id="rId18" Type="http://schemas.openxmlformats.org/officeDocument/2006/relationships/customXml" Target="../../customXml/item1353.xml"/><Relationship Id="rId39" Type="http://schemas.openxmlformats.org/officeDocument/2006/relationships/customXml" Target="../../customXml/item164.xml"/><Relationship Id="rId109" Type="http://schemas.openxmlformats.org/officeDocument/2006/relationships/image" Target="../media/image11.svg"/><Relationship Id="rId34" Type="http://schemas.openxmlformats.org/officeDocument/2006/relationships/customXml" Target="../../customXml/item918.xml"/><Relationship Id="rId50" Type="http://schemas.openxmlformats.org/officeDocument/2006/relationships/customXml" Target="../../customXml/item1391.xml"/><Relationship Id="rId55" Type="http://schemas.openxmlformats.org/officeDocument/2006/relationships/customXml" Target="../../customXml/item2261.xml"/><Relationship Id="rId76" Type="http://schemas.openxmlformats.org/officeDocument/2006/relationships/customXml" Target="../../customXml/item994.xml"/><Relationship Id="rId97" Type="http://schemas.openxmlformats.org/officeDocument/2006/relationships/image" Target="../media/image4.png"/><Relationship Id="rId104" Type="http://schemas.openxmlformats.org/officeDocument/2006/relationships/image" Target="../media/image38.png"/><Relationship Id="rId7" Type="http://schemas.openxmlformats.org/officeDocument/2006/relationships/customXml" Target="../../customXml/item790.xml"/><Relationship Id="rId71" Type="http://schemas.openxmlformats.org/officeDocument/2006/relationships/customXml" Target="../../customXml/item2319.xml"/><Relationship Id="rId92" Type="http://schemas.openxmlformats.org/officeDocument/2006/relationships/slideLayout" Target="../slideLayouts/slideLayout1.xml"/><Relationship Id="rId2" Type="http://schemas.openxmlformats.org/officeDocument/2006/relationships/customXml" Target="../../customXml/item177.xml"/><Relationship Id="rId29" Type="http://schemas.openxmlformats.org/officeDocument/2006/relationships/customXml" Target="../../customXml/item547.xml"/><Relationship Id="rId24" Type="http://schemas.openxmlformats.org/officeDocument/2006/relationships/customXml" Target="../../customXml/item2247.xml"/><Relationship Id="rId40" Type="http://schemas.openxmlformats.org/officeDocument/2006/relationships/customXml" Target="../../customXml/item1261.xml"/><Relationship Id="rId45" Type="http://schemas.openxmlformats.org/officeDocument/2006/relationships/customXml" Target="../../customXml/item1155.xml"/><Relationship Id="rId66" Type="http://schemas.openxmlformats.org/officeDocument/2006/relationships/customXml" Target="../../customXml/item1230.xml"/><Relationship Id="rId87" Type="http://schemas.openxmlformats.org/officeDocument/2006/relationships/customXml" Target="../../customXml/item1048.xml"/><Relationship Id="rId110" Type="http://schemas.openxmlformats.org/officeDocument/2006/relationships/image" Target="../media/image8.png"/><Relationship Id="rId115" Type="http://schemas.openxmlformats.org/officeDocument/2006/relationships/image" Target="../media/image67.svg"/><Relationship Id="rId61" Type="http://schemas.openxmlformats.org/officeDocument/2006/relationships/customXml" Target="../../customXml/item1901.xml"/><Relationship Id="rId82" Type="http://schemas.openxmlformats.org/officeDocument/2006/relationships/customXml" Target="../../customXml/item275.xml"/><Relationship Id="rId19" Type="http://schemas.openxmlformats.org/officeDocument/2006/relationships/customXml" Target="../../customXml/item1382.xml"/><Relationship Id="rId14" Type="http://schemas.openxmlformats.org/officeDocument/2006/relationships/customXml" Target="../../customXml/item1917.xml"/><Relationship Id="rId30" Type="http://schemas.openxmlformats.org/officeDocument/2006/relationships/customXml" Target="../../customXml/item1032.xml"/><Relationship Id="rId35" Type="http://schemas.openxmlformats.org/officeDocument/2006/relationships/customXml" Target="../../customXml/item303.xml"/><Relationship Id="rId56" Type="http://schemas.openxmlformats.org/officeDocument/2006/relationships/customXml" Target="../../customXml/item2070.xml"/><Relationship Id="rId77" Type="http://schemas.openxmlformats.org/officeDocument/2006/relationships/customXml" Target="../../customXml/item2345.xml"/><Relationship Id="rId100" Type="http://schemas.openxmlformats.org/officeDocument/2006/relationships/image" Target="../media/image7.png"/><Relationship Id="rId105" Type="http://schemas.openxmlformats.org/officeDocument/2006/relationships/image" Target="../media/image39.svg"/><Relationship Id="rId8" Type="http://schemas.openxmlformats.org/officeDocument/2006/relationships/customXml" Target="../../customXml/item625.xml"/><Relationship Id="rId51" Type="http://schemas.openxmlformats.org/officeDocument/2006/relationships/customXml" Target="../../customXml/item2331.xml"/><Relationship Id="rId72" Type="http://schemas.openxmlformats.org/officeDocument/2006/relationships/customXml" Target="../../customXml/item694.xml"/><Relationship Id="rId93" Type="http://schemas.openxmlformats.org/officeDocument/2006/relationships/notesSlide" Target="../notesSlides/notesSlide39.xml"/><Relationship Id="rId98" Type="http://schemas.openxmlformats.org/officeDocument/2006/relationships/image" Target="../media/image5.png"/><Relationship Id="rId3" Type="http://schemas.openxmlformats.org/officeDocument/2006/relationships/customXml" Target="../../customXml/item1264.xml"/><Relationship Id="rId25" Type="http://schemas.openxmlformats.org/officeDocument/2006/relationships/customXml" Target="../../customXml/item2246.xml"/><Relationship Id="rId46" Type="http://schemas.openxmlformats.org/officeDocument/2006/relationships/customXml" Target="../../customXml/item1795.xml"/><Relationship Id="rId67" Type="http://schemas.openxmlformats.org/officeDocument/2006/relationships/customXml" Target="../../customXml/item1390.xml"/><Relationship Id="rId20" Type="http://schemas.openxmlformats.org/officeDocument/2006/relationships/customXml" Target="../../customXml/item1940.xml"/><Relationship Id="rId41" Type="http://schemas.openxmlformats.org/officeDocument/2006/relationships/customXml" Target="../../customXml/item450.xml"/><Relationship Id="rId62" Type="http://schemas.openxmlformats.org/officeDocument/2006/relationships/customXml" Target="../../customXml/item2112.xml"/><Relationship Id="rId83" Type="http://schemas.openxmlformats.org/officeDocument/2006/relationships/customXml" Target="../../customXml/item140.xml"/><Relationship Id="rId88" Type="http://schemas.openxmlformats.org/officeDocument/2006/relationships/customXml" Target="../../customXml/item1094.xml"/><Relationship Id="rId111" Type="http://schemas.openxmlformats.org/officeDocument/2006/relationships/image" Target="../media/image9.svg"/></Relationships>
</file>

<file path=ppt/slides/_rels/slide44.xml.rels><?xml version="1.0" encoding="UTF-8" standalone="yes"?>
<Relationships xmlns="http://schemas.openxmlformats.org/package/2006/relationships"><Relationship Id="rId26" Type="http://schemas.openxmlformats.org/officeDocument/2006/relationships/customXml" Target="../../customXml/item2122.xml"/><Relationship Id="rId21" Type="http://schemas.openxmlformats.org/officeDocument/2006/relationships/customXml" Target="../../customXml/item2298.xml"/><Relationship Id="rId42" Type="http://schemas.openxmlformats.org/officeDocument/2006/relationships/customXml" Target="../../customXml/item1332.xml"/><Relationship Id="rId47" Type="http://schemas.openxmlformats.org/officeDocument/2006/relationships/customXml" Target="../../customXml/item1028.xml"/><Relationship Id="rId63" Type="http://schemas.openxmlformats.org/officeDocument/2006/relationships/image" Target="../media/image71.png"/><Relationship Id="rId68" Type="http://schemas.openxmlformats.org/officeDocument/2006/relationships/image" Target="../media/image62.svg"/><Relationship Id="rId2" Type="http://schemas.openxmlformats.org/officeDocument/2006/relationships/customXml" Target="../../customXml/item1442.xml"/><Relationship Id="rId16" Type="http://schemas.openxmlformats.org/officeDocument/2006/relationships/customXml" Target="../../customXml/item1557.xml"/><Relationship Id="rId29" Type="http://schemas.openxmlformats.org/officeDocument/2006/relationships/customXml" Target="../../customXml/item2024.xml"/><Relationship Id="rId11" Type="http://schemas.openxmlformats.org/officeDocument/2006/relationships/customXml" Target="../../customXml/item660.xml"/><Relationship Id="rId24" Type="http://schemas.openxmlformats.org/officeDocument/2006/relationships/customXml" Target="../../customXml/item1842.xml"/><Relationship Id="rId32" Type="http://schemas.openxmlformats.org/officeDocument/2006/relationships/customXml" Target="../../customXml/item1339.xml"/><Relationship Id="rId37" Type="http://schemas.openxmlformats.org/officeDocument/2006/relationships/customXml" Target="../../customXml/item1365.xml"/><Relationship Id="rId40" Type="http://schemas.openxmlformats.org/officeDocument/2006/relationships/customXml" Target="../../customXml/item1042.xml"/><Relationship Id="rId45" Type="http://schemas.openxmlformats.org/officeDocument/2006/relationships/customXml" Target="../../customXml/item1188.xml"/><Relationship Id="rId53" Type="http://schemas.openxmlformats.org/officeDocument/2006/relationships/slideLayout" Target="../slideLayouts/slideLayout1.xml"/><Relationship Id="rId58" Type="http://schemas.openxmlformats.org/officeDocument/2006/relationships/image" Target="../media/image4.png"/><Relationship Id="rId66" Type="http://schemas.openxmlformats.org/officeDocument/2006/relationships/image" Target="../media/image39.svg"/><Relationship Id="rId74" Type="http://schemas.openxmlformats.org/officeDocument/2006/relationships/image" Target="../media/image67.svg"/><Relationship Id="rId5" Type="http://schemas.openxmlformats.org/officeDocument/2006/relationships/customXml" Target="../../customXml/item1303.xml"/><Relationship Id="rId61" Type="http://schemas.openxmlformats.org/officeDocument/2006/relationships/image" Target="../media/image7.png"/><Relationship Id="rId19" Type="http://schemas.openxmlformats.org/officeDocument/2006/relationships/customXml" Target="../../customXml/item616.xml"/><Relationship Id="rId14" Type="http://schemas.openxmlformats.org/officeDocument/2006/relationships/customXml" Target="../../customXml/item1470.xml"/><Relationship Id="rId22" Type="http://schemas.openxmlformats.org/officeDocument/2006/relationships/customXml" Target="../../customXml/item1243.xml"/><Relationship Id="rId27" Type="http://schemas.openxmlformats.org/officeDocument/2006/relationships/customXml" Target="../../customXml/item74.xml"/><Relationship Id="rId30" Type="http://schemas.openxmlformats.org/officeDocument/2006/relationships/customXml" Target="../../customXml/item2145.xml"/><Relationship Id="rId35" Type="http://schemas.openxmlformats.org/officeDocument/2006/relationships/customXml" Target="../../customXml/item258.xml"/><Relationship Id="rId43" Type="http://schemas.openxmlformats.org/officeDocument/2006/relationships/customXml" Target="../../customXml/item1056.xml"/><Relationship Id="rId48" Type="http://schemas.openxmlformats.org/officeDocument/2006/relationships/customXml" Target="../../customXml/item1275.xml"/><Relationship Id="rId56" Type="http://schemas.openxmlformats.org/officeDocument/2006/relationships/image" Target="../media/image2.png"/><Relationship Id="rId64" Type="http://schemas.openxmlformats.org/officeDocument/2006/relationships/image" Target="../media/image72.svg"/><Relationship Id="rId69" Type="http://schemas.openxmlformats.org/officeDocument/2006/relationships/image" Target="../media/image8.png"/><Relationship Id="rId8" Type="http://schemas.openxmlformats.org/officeDocument/2006/relationships/customXml" Target="../../customXml/item2011.xml"/><Relationship Id="rId51" Type="http://schemas.openxmlformats.org/officeDocument/2006/relationships/customXml" Target="../../customXml/item1942.xml"/><Relationship Id="rId72" Type="http://schemas.openxmlformats.org/officeDocument/2006/relationships/image" Target="../media/image83.svg"/><Relationship Id="rId3" Type="http://schemas.openxmlformats.org/officeDocument/2006/relationships/customXml" Target="../../customXml/item1287.xml"/><Relationship Id="rId12" Type="http://schemas.openxmlformats.org/officeDocument/2006/relationships/customXml" Target="../../customXml/item1935.xml"/><Relationship Id="rId17" Type="http://schemas.openxmlformats.org/officeDocument/2006/relationships/customXml" Target="../../customXml/item2010.xml"/><Relationship Id="rId25" Type="http://schemas.openxmlformats.org/officeDocument/2006/relationships/customXml" Target="../../customXml/item2089.xml"/><Relationship Id="rId33" Type="http://schemas.openxmlformats.org/officeDocument/2006/relationships/customXml" Target="../../customXml/item618.xml"/><Relationship Id="rId38" Type="http://schemas.openxmlformats.org/officeDocument/2006/relationships/customXml" Target="../../customXml/item788.xml"/><Relationship Id="rId46" Type="http://schemas.openxmlformats.org/officeDocument/2006/relationships/customXml" Target="../../customXml/item562.xml"/><Relationship Id="rId59" Type="http://schemas.openxmlformats.org/officeDocument/2006/relationships/image" Target="../media/image5.png"/><Relationship Id="rId67" Type="http://schemas.openxmlformats.org/officeDocument/2006/relationships/image" Target="../media/image61.png"/><Relationship Id="rId20" Type="http://schemas.openxmlformats.org/officeDocument/2006/relationships/customXml" Target="../../customXml/item423.xml"/><Relationship Id="rId41" Type="http://schemas.openxmlformats.org/officeDocument/2006/relationships/customXml" Target="../../customXml/item2116.xml"/><Relationship Id="rId54" Type="http://schemas.openxmlformats.org/officeDocument/2006/relationships/notesSlide" Target="../notesSlides/notesSlide40.xml"/><Relationship Id="rId62" Type="http://schemas.openxmlformats.org/officeDocument/2006/relationships/slide" Target="slide45.xml"/><Relationship Id="rId70" Type="http://schemas.openxmlformats.org/officeDocument/2006/relationships/image" Target="../media/image9.svg"/><Relationship Id="rId1" Type="http://schemas.openxmlformats.org/officeDocument/2006/relationships/customXml" Target="../../customXml/item1938.xml"/><Relationship Id="rId6" Type="http://schemas.openxmlformats.org/officeDocument/2006/relationships/customXml" Target="../../customXml/item1179.xml"/><Relationship Id="rId15" Type="http://schemas.openxmlformats.org/officeDocument/2006/relationships/customXml" Target="../../customXml/item881.xml"/><Relationship Id="rId23" Type="http://schemas.openxmlformats.org/officeDocument/2006/relationships/customXml" Target="../../customXml/item667.xml"/><Relationship Id="rId28" Type="http://schemas.openxmlformats.org/officeDocument/2006/relationships/customXml" Target="../../customXml/item2028.xml"/><Relationship Id="rId36" Type="http://schemas.openxmlformats.org/officeDocument/2006/relationships/customXml" Target="../../customXml/item2017.xml"/><Relationship Id="rId49" Type="http://schemas.openxmlformats.org/officeDocument/2006/relationships/customXml" Target="../../customXml/item210.xml"/><Relationship Id="rId57" Type="http://schemas.openxmlformats.org/officeDocument/2006/relationships/image" Target="../media/image3.png"/><Relationship Id="rId10" Type="http://schemas.openxmlformats.org/officeDocument/2006/relationships/customXml" Target="../../customXml/item579.xml"/><Relationship Id="rId31" Type="http://schemas.openxmlformats.org/officeDocument/2006/relationships/customXml" Target="../../customXml/item566.xml"/><Relationship Id="rId44" Type="http://schemas.openxmlformats.org/officeDocument/2006/relationships/customXml" Target="../../customXml/item257.xml"/><Relationship Id="rId52" Type="http://schemas.openxmlformats.org/officeDocument/2006/relationships/customXml" Target="../../customXml/item614.xml"/><Relationship Id="rId60" Type="http://schemas.openxmlformats.org/officeDocument/2006/relationships/image" Target="../media/image6.png"/><Relationship Id="rId65" Type="http://schemas.openxmlformats.org/officeDocument/2006/relationships/image" Target="../media/image38.png"/><Relationship Id="rId73" Type="http://schemas.openxmlformats.org/officeDocument/2006/relationships/image" Target="../media/image66.png"/><Relationship Id="rId4" Type="http://schemas.openxmlformats.org/officeDocument/2006/relationships/customXml" Target="../../customXml/item602.xml"/><Relationship Id="rId9" Type="http://schemas.openxmlformats.org/officeDocument/2006/relationships/customXml" Target="../../customXml/item1124.xml"/><Relationship Id="rId13" Type="http://schemas.openxmlformats.org/officeDocument/2006/relationships/customXml" Target="../../customXml/item1538.xml"/><Relationship Id="rId18" Type="http://schemas.openxmlformats.org/officeDocument/2006/relationships/customXml" Target="../../customXml/item201.xml"/><Relationship Id="rId39" Type="http://schemas.openxmlformats.org/officeDocument/2006/relationships/customXml" Target="../../customXml/item2195.xml"/><Relationship Id="rId34" Type="http://schemas.openxmlformats.org/officeDocument/2006/relationships/customXml" Target="../../customXml/item2114.xml"/><Relationship Id="rId50" Type="http://schemas.openxmlformats.org/officeDocument/2006/relationships/customXml" Target="../../customXml/item1316.xml"/><Relationship Id="rId55" Type="http://schemas.openxmlformats.org/officeDocument/2006/relationships/image" Target="../media/image1.png"/><Relationship Id="rId7" Type="http://schemas.openxmlformats.org/officeDocument/2006/relationships/customXml" Target="../../customXml/item88.xml"/><Relationship Id="rId71" Type="http://schemas.openxmlformats.org/officeDocument/2006/relationships/image" Target="../media/image82.png"/></Relationships>
</file>

<file path=ppt/slides/_rels/slide45.xml.rels><?xml version="1.0" encoding="UTF-8" standalone="yes"?>
<Relationships xmlns="http://schemas.openxmlformats.org/package/2006/relationships"><Relationship Id="rId26" Type="http://schemas.openxmlformats.org/officeDocument/2006/relationships/customXml" Target="../../customXml/item211.xml"/><Relationship Id="rId21" Type="http://schemas.openxmlformats.org/officeDocument/2006/relationships/customXml" Target="../../customXml/item1950.xml"/><Relationship Id="rId42" Type="http://schemas.openxmlformats.org/officeDocument/2006/relationships/customXml" Target="../../customXml/item543.xml"/><Relationship Id="rId47" Type="http://schemas.openxmlformats.org/officeDocument/2006/relationships/customXml" Target="../../customXml/item2356.xml"/><Relationship Id="rId63" Type="http://schemas.openxmlformats.org/officeDocument/2006/relationships/customXml" Target="../../customXml/item1070.xml"/><Relationship Id="rId68" Type="http://schemas.openxmlformats.org/officeDocument/2006/relationships/notesSlide" Target="../notesSlides/notesSlide41.xml"/><Relationship Id="rId84" Type="http://schemas.openxmlformats.org/officeDocument/2006/relationships/image" Target="../media/image9.svg"/><Relationship Id="rId89" Type="http://schemas.openxmlformats.org/officeDocument/2006/relationships/image" Target="../media/image66.png"/><Relationship Id="rId16" Type="http://schemas.openxmlformats.org/officeDocument/2006/relationships/customXml" Target="../../customXml/item338.xml"/><Relationship Id="rId11" Type="http://schemas.openxmlformats.org/officeDocument/2006/relationships/customXml" Target="../../customXml/item251.xml"/><Relationship Id="rId32" Type="http://schemas.openxmlformats.org/officeDocument/2006/relationships/customXml" Target="../../customXml/item1016.xml"/><Relationship Id="rId37" Type="http://schemas.openxmlformats.org/officeDocument/2006/relationships/customXml" Target="../../customXml/item324.xml"/><Relationship Id="rId53" Type="http://schemas.openxmlformats.org/officeDocument/2006/relationships/customXml" Target="../../customXml/item2260.xml"/><Relationship Id="rId58" Type="http://schemas.openxmlformats.org/officeDocument/2006/relationships/customXml" Target="../../customXml/item2300.xml"/><Relationship Id="rId74" Type="http://schemas.openxmlformats.org/officeDocument/2006/relationships/image" Target="../media/image6.png"/><Relationship Id="rId79" Type="http://schemas.openxmlformats.org/officeDocument/2006/relationships/image" Target="../media/image38.png"/><Relationship Id="rId5" Type="http://schemas.openxmlformats.org/officeDocument/2006/relationships/customXml" Target="../../customXml/item2181.xml"/><Relationship Id="rId90" Type="http://schemas.openxmlformats.org/officeDocument/2006/relationships/image" Target="../media/image67.svg"/><Relationship Id="rId14" Type="http://schemas.openxmlformats.org/officeDocument/2006/relationships/customXml" Target="../../customXml/item2062.xml"/><Relationship Id="rId22" Type="http://schemas.openxmlformats.org/officeDocument/2006/relationships/customXml" Target="../../customXml/item436.xml"/><Relationship Id="rId27" Type="http://schemas.openxmlformats.org/officeDocument/2006/relationships/customXml" Target="../../customXml/item1986.xml"/><Relationship Id="rId30" Type="http://schemas.openxmlformats.org/officeDocument/2006/relationships/customXml" Target="../../customXml/item1410.xml"/><Relationship Id="rId35" Type="http://schemas.openxmlformats.org/officeDocument/2006/relationships/customXml" Target="../../customXml/item757.xml"/><Relationship Id="rId43" Type="http://schemas.openxmlformats.org/officeDocument/2006/relationships/customXml" Target="../../customXml/item1767.xml"/><Relationship Id="rId48" Type="http://schemas.openxmlformats.org/officeDocument/2006/relationships/customXml" Target="../../customXml/item2346.xml"/><Relationship Id="rId56" Type="http://schemas.openxmlformats.org/officeDocument/2006/relationships/customXml" Target="../../customXml/item1113.xml"/><Relationship Id="rId64" Type="http://schemas.openxmlformats.org/officeDocument/2006/relationships/customXml" Target="../../customXml/item1465.xml"/><Relationship Id="rId69" Type="http://schemas.openxmlformats.org/officeDocument/2006/relationships/image" Target="../media/image1.png"/><Relationship Id="rId77" Type="http://schemas.openxmlformats.org/officeDocument/2006/relationships/image" Target="../media/image71.png"/><Relationship Id="rId8" Type="http://schemas.openxmlformats.org/officeDocument/2006/relationships/customXml" Target="../../customXml/item36.xml"/><Relationship Id="rId51" Type="http://schemas.openxmlformats.org/officeDocument/2006/relationships/customXml" Target="../../customXml/item87.xml"/><Relationship Id="rId72" Type="http://schemas.openxmlformats.org/officeDocument/2006/relationships/image" Target="../media/image4.png"/><Relationship Id="rId80" Type="http://schemas.openxmlformats.org/officeDocument/2006/relationships/image" Target="../media/image39.svg"/><Relationship Id="rId85" Type="http://schemas.openxmlformats.org/officeDocument/2006/relationships/image" Target="../media/image82.png"/><Relationship Id="rId3" Type="http://schemas.openxmlformats.org/officeDocument/2006/relationships/customXml" Target="../../customXml/item234.xml"/><Relationship Id="rId12" Type="http://schemas.openxmlformats.org/officeDocument/2006/relationships/customXml" Target="../../customXml/item837.xml"/><Relationship Id="rId17" Type="http://schemas.openxmlformats.org/officeDocument/2006/relationships/customXml" Target="../../customXml/item245.xml"/><Relationship Id="rId25" Type="http://schemas.openxmlformats.org/officeDocument/2006/relationships/customXml" Target="../../customXml/item41.xml"/><Relationship Id="rId33" Type="http://schemas.openxmlformats.org/officeDocument/2006/relationships/customXml" Target="../../customXml/item890.xml"/><Relationship Id="rId38" Type="http://schemas.openxmlformats.org/officeDocument/2006/relationships/customXml" Target="../../customXml/item1707.xml"/><Relationship Id="rId46" Type="http://schemas.openxmlformats.org/officeDocument/2006/relationships/customXml" Target="../../customXml/item2042.xml"/><Relationship Id="rId59" Type="http://schemas.openxmlformats.org/officeDocument/2006/relationships/customXml" Target="../../customXml/item1387.xml"/><Relationship Id="rId67" Type="http://schemas.openxmlformats.org/officeDocument/2006/relationships/slideLayout" Target="../slideLayouts/slideLayout1.xml"/><Relationship Id="rId20" Type="http://schemas.openxmlformats.org/officeDocument/2006/relationships/customXml" Target="../../customXml/item935.xml"/><Relationship Id="rId41" Type="http://schemas.openxmlformats.org/officeDocument/2006/relationships/customXml" Target="../../customXml/item383.xml"/><Relationship Id="rId54" Type="http://schemas.openxmlformats.org/officeDocument/2006/relationships/customXml" Target="../../customXml/item2026.xml"/><Relationship Id="rId62" Type="http://schemas.openxmlformats.org/officeDocument/2006/relationships/customXml" Target="../../customXml/item603.xml"/><Relationship Id="rId70" Type="http://schemas.openxmlformats.org/officeDocument/2006/relationships/image" Target="../media/image2.png"/><Relationship Id="rId75" Type="http://schemas.openxmlformats.org/officeDocument/2006/relationships/image" Target="../media/image7.png"/><Relationship Id="rId83" Type="http://schemas.openxmlformats.org/officeDocument/2006/relationships/image" Target="../media/image8.png"/><Relationship Id="rId88" Type="http://schemas.openxmlformats.org/officeDocument/2006/relationships/image" Target="../media/image29.svg"/><Relationship Id="rId1" Type="http://schemas.openxmlformats.org/officeDocument/2006/relationships/customXml" Target="../../customXml/item608.xml"/><Relationship Id="rId6" Type="http://schemas.openxmlformats.org/officeDocument/2006/relationships/customXml" Target="../../customXml/item491.xml"/><Relationship Id="rId15" Type="http://schemas.openxmlformats.org/officeDocument/2006/relationships/customXml" Target="../../customXml/item1309.xml"/><Relationship Id="rId23" Type="http://schemas.openxmlformats.org/officeDocument/2006/relationships/customXml" Target="../../customXml/item157.xml"/><Relationship Id="rId28" Type="http://schemas.openxmlformats.org/officeDocument/2006/relationships/customXml" Target="../../customXml/item371.xml"/><Relationship Id="rId36" Type="http://schemas.openxmlformats.org/officeDocument/2006/relationships/customXml" Target="../../customXml/item343.xml"/><Relationship Id="rId49" Type="http://schemas.openxmlformats.org/officeDocument/2006/relationships/customXml" Target="../../customXml/item1019.xml"/><Relationship Id="rId57" Type="http://schemas.openxmlformats.org/officeDocument/2006/relationships/customXml" Target="../../customXml/item765.xml"/><Relationship Id="rId10" Type="http://schemas.openxmlformats.org/officeDocument/2006/relationships/customXml" Target="../../customXml/item954.xml"/><Relationship Id="rId31" Type="http://schemas.openxmlformats.org/officeDocument/2006/relationships/customXml" Target="../../customXml/item1916.xml"/><Relationship Id="rId44" Type="http://schemas.openxmlformats.org/officeDocument/2006/relationships/customXml" Target="../../customXml/item1266.xml"/><Relationship Id="rId52" Type="http://schemas.openxmlformats.org/officeDocument/2006/relationships/customXml" Target="../../customXml/item1283.xml"/><Relationship Id="rId60" Type="http://schemas.openxmlformats.org/officeDocument/2006/relationships/customXml" Target="../../customXml/item1981.xml"/><Relationship Id="rId65" Type="http://schemas.openxmlformats.org/officeDocument/2006/relationships/customXml" Target="../../customXml/item2268.xml"/><Relationship Id="rId73" Type="http://schemas.openxmlformats.org/officeDocument/2006/relationships/image" Target="../media/image5.png"/><Relationship Id="rId78" Type="http://schemas.openxmlformats.org/officeDocument/2006/relationships/image" Target="../media/image72.svg"/><Relationship Id="rId81" Type="http://schemas.openxmlformats.org/officeDocument/2006/relationships/image" Target="../media/image61.png"/><Relationship Id="rId86" Type="http://schemas.openxmlformats.org/officeDocument/2006/relationships/image" Target="../media/image83.svg"/><Relationship Id="rId4" Type="http://schemas.openxmlformats.org/officeDocument/2006/relationships/customXml" Target="../../customXml/item80.xml"/><Relationship Id="rId9" Type="http://schemas.openxmlformats.org/officeDocument/2006/relationships/customXml" Target="../../customXml/item71.xml"/><Relationship Id="rId13" Type="http://schemas.openxmlformats.org/officeDocument/2006/relationships/customXml" Target="../../customXml/item505.xml"/><Relationship Id="rId18" Type="http://schemas.openxmlformats.org/officeDocument/2006/relationships/customXml" Target="../../customXml/item1944.xml"/><Relationship Id="rId39" Type="http://schemas.openxmlformats.org/officeDocument/2006/relationships/customXml" Target="../../customXml/item66.xml"/><Relationship Id="rId34" Type="http://schemas.openxmlformats.org/officeDocument/2006/relationships/customXml" Target="../../customXml/item1555.xml"/><Relationship Id="rId50" Type="http://schemas.openxmlformats.org/officeDocument/2006/relationships/customXml" Target="../../customXml/item1911.xml"/><Relationship Id="rId55" Type="http://schemas.openxmlformats.org/officeDocument/2006/relationships/customXml" Target="../../customXml/item1055.xml"/><Relationship Id="rId76" Type="http://schemas.openxmlformats.org/officeDocument/2006/relationships/slide" Target="slide46.xml"/><Relationship Id="rId7" Type="http://schemas.openxmlformats.org/officeDocument/2006/relationships/customXml" Target="../../customXml/item1571.xml"/><Relationship Id="rId71" Type="http://schemas.openxmlformats.org/officeDocument/2006/relationships/image" Target="../media/image3.png"/><Relationship Id="rId2" Type="http://schemas.openxmlformats.org/officeDocument/2006/relationships/customXml" Target="../../customXml/item1606.xml"/><Relationship Id="rId29" Type="http://schemas.openxmlformats.org/officeDocument/2006/relationships/customXml" Target="../../customXml/item904.xml"/><Relationship Id="rId24" Type="http://schemas.openxmlformats.org/officeDocument/2006/relationships/customXml" Target="../../customXml/item619.xml"/><Relationship Id="rId40" Type="http://schemas.openxmlformats.org/officeDocument/2006/relationships/customXml" Target="../../customXml/item1372.xml"/><Relationship Id="rId45" Type="http://schemas.openxmlformats.org/officeDocument/2006/relationships/customXml" Target="../../customXml/item695.xml"/><Relationship Id="rId66" Type="http://schemas.openxmlformats.org/officeDocument/2006/relationships/customXml" Target="../../customXml/item1813.xml"/><Relationship Id="rId87" Type="http://schemas.openxmlformats.org/officeDocument/2006/relationships/image" Target="../media/image28.png"/><Relationship Id="rId61" Type="http://schemas.openxmlformats.org/officeDocument/2006/relationships/customXml" Target="../../customXml/item138.xml"/><Relationship Id="rId82" Type="http://schemas.openxmlformats.org/officeDocument/2006/relationships/image" Target="../media/image62.svg"/><Relationship Id="rId19" Type="http://schemas.openxmlformats.org/officeDocument/2006/relationships/customXml" Target="../../customXml/item2338.xml"/></Relationships>
</file>

<file path=ppt/slides/_rels/slide46.xml.rels><?xml version="1.0" encoding="UTF-8" standalone="yes"?>
<Relationships xmlns="http://schemas.openxmlformats.org/package/2006/relationships"><Relationship Id="rId26" Type="http://schemas.openxmlformats.org/officeDocument/2006/relationships/customXml" Target="../../customXml/item317.xml"/><Relationship Id="rId21" Type="http://schemas.openxmlformats.org/officeDocument/2006/relationships/customXml" Target="../../customXml/item937.xml"/><Relationship Id="rId42" Type="http://schemas.openxmlformats.org/officeDocument/2006/relationships/customXml" Target="../../customXml/item1654.xml"/><Relationship Id="rId47" Type="http://schemas.openxmlformats.org/officeDocument/2006/relationships/customXml" Target="../../customXml/item1626.xml"/><Relationship Id="rId63" Type="http://schemas.openxmlformats.org/officeDocument/2006/relationships/slideLayout" Target="../slideLayouts/slideLayout1.xml"/><Relationship Id="rId68" Type="http://schemas.openxmlformats.org/officeDocument/2006/relationships/image" Target="../media/image4.png"/><Relationship Id="rId84" Type="http://schemas.openxmlformats.org/officeDocument/2006/relationships/image" Target="../media/image67.svg"/><Relationship Id="rId16" Type="http://schemas.openxmlformats.org/officeDocument/2006/relationships/customXml" Target="../../customXml/item1051.xml"/><Relationship Id="rId11" Type="http://schemas.openxmlformats.org/officeDocument/2006/relationships/customXml" Target="../../customXml/item61.xml"/><Relationship Id="rId32" Type="http://schemas.openxmlformats.org/officeDocument/2006/relationships/customXml" Target="../../customXml/item1900.xml"/><Relationship Id="rId37" Type="http://schemas.openxmlformats.org/officeDocument/2006/relationships/customXml" Target="../../customXml/item1197.xml"/><Relationship Id="rId53" Type="http://schemas.openxmlformats.org/officeDocument/2006/relationships/customXml" Target="../../customXml/item69.xml"/><Relationship Id="rId58" Type="http://schemas.openxmlformats.org/officeDocument/2006/relationships/customXml" Target="../../customXml/item96.xml"/><Relationship Id="rId74" Type="http://schemas.openxmlformats.org/officeDocument/2006/relationships/image" Target="../media/image72.svg"/><Relationship Id="rId79" Type="http://schemas.openxmlformats.org/officeDocument/2006/relationships/image" Target="../media/image8.png"/><Relationship Id="rId5" Type="http://schemas.openxmlformats.org/officeDocument/2006/relationships/customXml" Target="../../customXml/item1558.xml"/><Relationship Id="rId61" Type="http://schemas.openxmlformats.org/officeDocument/2006/relationships/customXml" Target="../../customXml/item970.xml"/><Relationship Id="rId82" Type="http://schemas.openxmlformats.org/officeDocument/2006/relationships/image" Target="../media/image83.svg"/><Relationship Id="rId19" Type="http://schemas.openxmlformats.org/officeDocument/2006/relationships/customXml" Target="../../customXml/item1816.xml"/><Relationship Id="rId14" Type="http://schemas.openxmlformats.org/officeDocument/2006/relationships/customXml" Target="../../customXml/item2197.xml"/><Relationship Id="rId22" Type="http://schemas.openxmlformats.org/officeDocument/2006/relationships/customXml" Target="../../customXml/item2267.xml"/><Relationship Id="rId27" Type="http://schemas.openxmlformats.org/officeDocument/2006/relationships/customXml" Target="../../customXml/item2244.xml"/><Relationship Id="rId30" Type="http://schemas.openxmlformats.org/officeDocument/2006/relationships/customXml" Target="../../customXml/item1368.xml"/><Relationship Id="rId35" Type="http://schemas.openxmlformats.org/officeDocument/2006/relationships/customXml" Target="../../customXml/item378.xml"/><Relationship Id="rId43" Type="http://schemas.openxmlformats.org/officeDocument/2006/relationships/customXml" Target="../../customXml/item342.xml"/><Relationship Id="rId48" Type="http://schemas.openxmlformats.org/officeDocument/2006/relationships/customXml" Target="../../customXml/item1478.xml"/><Relationship Id="rId56" Type="http://schemas.openxmlformats.org/officeDocument/2006/relationships/customXml" Target="../../customXml/item2209.xml"/><Relationship Id="rId64" Type="http://schemas.openxmlformats.org/officeDocument/2006/relationships/notesSlide" Target="../notesSlides/notesSlide42.xml"/><Relationship Id="rId69" Type="http://schemas.openxmlformats.org/officeDocument/2006/relationships/image" Target="../media/image5.png"/><Relationship Id="rId77" Type="http://schemas.openxmlformats.org/officeDocument/2006/relationships/image" Target="../media/image61.png"/><Relationship Id="rId8" Type="http://schemas.openxmlformats.org/officeDocument/2006/relationships/customXml" Target="../../customXml/item2214.xml"/><Relationship Id="rId51" Type="http://schemas.openxmlformats.org/officeDocument/2006/relationships/customXml" Target="../../customXml/item375.xml"/><Relationship Id="rId72" Type="http://schemas.openxmlformats.org/officeDocument/2006/relationships/slide" Target="slide47.xml"/><Relationship Id="rId80" Type="http://schemas.openxmlformats.org/officeDocument/2006/relationships/image" Target="../media/image9.svg"/><Relationship Id="rId3" Type="http://schemas.openxmlformats.org/officeDocument/2006/relationships/customXml" Target="../../customXml/item850.xml"/><Relationship Id="rId12" Type="http://schemas.openxmlformats.org/officeDocument/2006/relationships/customXml" Target="../../customXml/item137.xml"/><Relationship Id="rId17" Type="http://schemas.openxmlformats.org/officeDocument/2006/relationships/customXml" Target="../../customXml/item1156.xml"/><Relationship Id="rId25" Type="http://schemas.openxmlformats.org/officeDocument/2006/relationships/customXml" Target="../../customXml/item1809.xml"/><Relationship Id="rId33" Type="http://schemas.openxmlformats.org/officeDocument/2006/relationships/customXml" Target="../../customXml/item316.xml"/><Relationship Id="rId38" Type="http://schemas.openxmlformats.org/officeDocument/2006/relationships/customXml" Target="../../customXml/item1196.xml"/><Relationship Id="rId46" Type="http://schemas.openxmlformats.org/officeDocument/2006/relationships/customXml" Target="../../customXml/item705.xml"/><Relationship Id="rId59" Type="http://schemas.openxmlformats.org/officeDocument/2006/relationships/customXml" Target="../../customXml/item2063.xml"/><Relationship Id="rId67" Type="http://schemas.openxmlformats.org/officeDocument/2006/relationships/image" Target="../media/image3.png"/><Relationship Id="rId20" Type="http://schemas.openxmlformats.org/officeDocument/2006/relationships/customXml" Target="../../customXml/item439.xml"/><Relationship Id="rId41" Type="http://schemas.openxmlformats.org/officeDocument/2006/relationships/customXml" Target="../../customXml/item773.xml"/><Relationship Id="rId54" Type="http://schemas.openxmlformats.org/officeDocument/2006/relationships/customXml" Target="../../customXml/item65.xml"/><Relationship Id="rId62" Type="http://schemas.openxmlformats.org/officeDocument/2006/relationships/customXml" Target="../../customXml/item67.xml"/><Relationship Id="rId70" Type="http://schemas.openxmlformats.org/officeDocument/2006/relationships/image" Target="../media/image6.png"/><Relationship Id="rId75" Type="http://schemas.openxmlformats.org/officeDocument/2006/relationships/image" Target="../media/image38.png"/><Relationship Id="rId83" Type="http://schemas.openxmlformats.org/officeDocument/2006/relationships/image" Target="../media/image66.png"/><Relationship Id="rId1" Type="http://schemas.openxmlformats.org/officeDocument/2006/relationships/customXml" Target="../../customXml/item549.xml"/><Relationship Id="rId6" Type="http://schemas.openxmlformats.org/officeDocument/2006/relationships/customXml" Target="../../customXml/item856.xml"/><Relationship Id="rId15" Type="http://schemas.openxmlformats.org/officeDocument/2006/relationships/customXml" Target="../../customXml/item1033.xml"/><Relationship Id="rId23" Type="http://schemas.openxmlformats.org/officeDocument/2006/relationships/customXml" Target="../../customXml/item290.xml"/><Relationship Id="rId28" Type="http://schemas.openxmlformats.org/officeDocument/2006/relationships/customXml" Target="../../customXml/item1638.xml"/><Relationship Id="rId36" Type="http://schemas.openxmlformats.org/officeDocument/2006/relationships/customXml" Target="../../customXml/item1612.xml"/><Relationship Id="rId49" Type="http://schemas.openxmlformats.org/officeDocument/2006/relationships/customXml" Target="../../customXml/item2142.xml"/><Relationship Id="rId57" Type="http://schemas.openxmlformats.org/officeDocument/2006/relationships/customXml" Target="../../customXml/item1830.xml"/><Relationship Id="rId10" Type="http://schemas.openxmlformats.org/officeDocument/2006/relationships/customXml" Target="../../customXml/item582.xml"/><Relationship Id="rId31" Type="http://schemas.openxmlformats.org/officeDocument/2006/relationships/customXml" Target="../../customXml/item656.xml"/><Relationship Id="rId44" Type="http://schemas.openxmlformats.org/officeDocument/2006/relationships/customXml" Target="../../customXml/item1201.xml"/><Relationship Id="rId52" Type="http://schemas.openxmlformats.org/officeDocument/2006/relationships/customXml" Target="../../customXml/item1247.xml"/><Relationship Id="rId60" Type="http://schemas.openxmlformats.org/officeDocument/2006/relationships/customXml" Target="../../customXml/item623.xml"/><Relationship Id="rId65" Type="http://schemas.openxmlformats.org/officeDocument/2006/relationships/image" Target="../media/image1.png"/><Relationship Id="rId73" Type="http://schemas.openxmlformats.org/officeDocument/2006/relationships/image" Target="../media/image71.png"/><Relationship Id="rId78" Type="http://schemas.openxmlformats.org/officeDocument/2006/relationships/image" Target="../media/image62.svg"/><Relationship Id="rId81" Type="http://schemas.openxmlformats.org/officeDocument/2006/relationships/image" Target="../media/image82.png"/><Relationship Id="rId4" Type="http://schemas.openxmlformats.org/officeDocument/2006/relationships/customXml" Target="../../customXml/item2284.xml"/><Relationship Id="rId9" Type="http://schemas.openxmlformats.org/officeDocument/2006/relationships/customXml" Target="../../customXml/item195.xml"/><Relationship Id="rId13" Type="http://schemas.openxmlformats.org/officeDocument/2006/relationships/customXml" Target="../../customXml/item2031.xml"/><Relationship Id="rId18" Type="http://schemas.openxmlformats.org/officeDocument/2006/relationships/customXml" Target="../../customXml/item244.xml"/><Relationship Id="rId39" Type="http://schemas.openxmlformats.org/officeDocument/2006/relationships/customXml" Target="../../customXml/item2290.xml"/><Relationship Id="rId34" Type="http://schemas.openxmlformats.org/officeDocument/2006/relationships/customXml" Target="../../customXml/item792.xml"/><Relationship Id="rId50" Type="http://schemas.openxmlformats.org/officeDocument/2006/relationships/customXml" Target="../../customXml/item364.xml"/><Relationship Id="rId55" Type="http://schemas.openxmlformats.org/officeDocument/2006/relationships/customXml" Target="../../customXml/item73.xml"/><Relationship Id="rId76" Type="http://schemas.openxmlformats.org/officeDocument/2006/relationships/image" Target="../media/image39.svg"/><Relationship Id="rId7" Type="http://schemas.openxmlformats.org/officeDocument/2006/relationships/customXml" Target="../../customXml/item1592.xml"/><Relationship Id="rId71" Type="http://schemas.openxmlformats.org/officeDocument/2006/relationships/image" Target="../media/image7.png"/><Relationship Id="rId2" Type="http://schemas.openxmlformats.org/officeDocument/2006/relationships/customXml" Target="../../customXml/item341.xml"/><Relationship Id="rId29" Type="http://schemas.openxmlformats.org/officeDocument/2006/relationships/customXml" Target="../../customXml/item946.xml"/><Relationship Id="rId24" Type="http://schemas.openxmlformats.org/officeDocument/2006/relationships/customXml" Target="../../customXml/item1972.xml"/><Relationship Id="rId40" Type="http://schemas.openxmlformats.org/officeDocument/2006/relationships/customXml" Target="../../customXml/item1629.xml"/><Relationship Id="rId45" Type="http://schemas.openxmlformats.org/officeDocument/2006/relationships/customXml" Target="../../customXml/item2277.xml"/><Relationship Id="rId66" Type="http://schemas.openxmlformats.org/officeDocument/2006/relationships/image" Target="../media/image2.png"/></Relationships>
</file>

<file path=ppt/slides/_rels/slide47.xml.rels><?xml version="1.0" encoding="UTF-8" standalone="yes"?>
<Relationships xmlns="http://schemas.openxmlformats.org/package/2006/relationships"><Relationship Id="rId13" Type="http://schemas.openxmlformats.org/officeDocument/2006/relationships/customXml" Target="../../customXml/item444.xml"/><Relationship Id="rId18" Type="http://schemas.openxmlformats.org/officeDocument/2006/relationships/customXml" Target="../../customXml/item362.xml"/><Relationship Id="rId26" Type="http://schemas.openxmlformats.org/officeDocument/2006/relationships/customXml" Target="../../customXml/item1990.xml"/><Relationship Id="rId39" Type="http://schemas.openxmlformats.org/officeDocument/2006/relationships/customXml" Target="../../customXml/item215.xml"/><Relationship Id="rId21" Type="http://schemas.openxmlformats.org/officeDocument/2006/relationships/customXml" Target="../../customXml/item179.xml"/><Relationship Id="rId34" Type="http://schemas.openxmlformats.org/officeDocument/2006/relationships/customXml" Target="../../customXml/item1296.xml"/><Relationship Id="rId42" Type="http://schemas.openxmlformats.org/officeDocument/2006/relationships/notesSlide" Target="../notesSlides/notesSlide43.xml"/><Relationship Id="rId47" Type="http://schemas.openxmlformats.org/officeDocument/2006/relationships/image" Target="../media/image5.png"/><Relationship Id="rId50" Type="http://schemas.openxmlformats.org/officeDocument/2006/relationships/slide" Target="slide48.xml"/><Relationship Id="rId55" Type="http://schemas.openxmlformats.org/officeDocument/2006/relationships/image" Target="../media/image61.png"/><Relationship Id="rId7" Type="http://schemas.openxmlformats.org/officeDocument/2006/relationships/customXml" Target="../../customXml/item873.xml"/><Relationship Id="rId2" Type="http://schemas.openxmlformats.org/officeDocument/2006/relationships/customXml" Target="../../customXml/item1554.xml"/><Relationship Id="rId16" Type="http://schemas.openxmlformats.org/officeDocument/2006/relationships/customXml" Target="../../customXml/item1068.xml"/><Relationship Id="rId29" Type="http://schemas.openxmlformats.org/officeDocument/2006/relationships/customXml" Target="../../customXml/item1686.xml"/><Relationship Id="rId11" Type="http://schemas.openxmlformats.org/officeDocument/2006/relationships/customXml" Target="../../customXml/item1314.xml"/><Relationship Id="rId24" Type="http://schemas.openxmlformats.org/officeDocument/2006/relationships/customXml" Target="../../customXml/item1495.xml"/><Relationship Id="rId32" Type="http://schemas.openxmlformats.org/officeDocument/2006/relationships/customXml" Target="../../customXml/item1848.xml"/><Relationship Id="rId37" Type="http://schemas.openxmlformats.org/officeDocument/2006/relationships/customXml" Target="../../customXml/item337.xml"/><Relationship Id="rId40" Type="http://schemas.openxmlformats.org/officeDocument/2006/relationships/customXml" Target="../../customXml/item960.xml"/><Relationship Id="rId45" Type="http://schemas.openxmlformats.org/officeDocument/2006/relationships/image" Target="../media/image3.png"/><Relationship Id="rId53" Type="http://schemas.openxmlformats.org/officeDocument/2006/relationships/image" Target="../media/image38.png"/><Relationship Id="rId58" Type="http://schemas.openxmlformats.org/officeDocument/2006/relationships/image" Target="../media/image9.svg"/><Relationship Id="rId5" Type="http://schemas.openxmlformats.org/officeDocument/2006/relationships/customXml" Target="../../customXml/item2082.xml"/><Relationship Id="rId61" Type="http://schemas.openxmlformats.org/officeDocument/2006/relationships/image" Target="../media/image66.png"/><Relationship Id="rId19" Type="http://schemas.openxmlformats.org/officeDocument/2006/relationships/customXml" Target="../../customXml/item1712.xml"/><Relationship Id="rId14" Type="http://schemas.openxmlformats.org/officeDocument/2006/relationships/customXml" Target="../../customXml/item2360.xml"/><Relationship Id="rId22" Type="http://schemas.openxmlformats.org/officeDocument/2006/relationships/customXml" Target="../../customXml/item2069.xml"/><Relationship Id="rId27" Type="http://schemas.openxmlformats.org/officeDocument/2006/relationships/customXml" Target="../../customXml/item55.xml"/><Relationship Id="rId30" Type="http://schemas.openxmlformats.org/officeDocument/2006/relationships/customXml" Target="../../customXml/item1456.xml"/><Relationship Id="rId35" Type="http://schemas.openxmlformats.org/officeDocument/2006/relationships/customXml" Target="../../customXml/item68.xml"/><Relationship Id="rId43" Type="http://schemas.openxmlformats.org/officeDocument/2006/relationships/image" Target="../media/image1.png"/><Relationship Id="rId48" Type="http://schemas.openxmlformats.org/officeDocument/2006/relationships/image" Target="../media/image6.png"/><Relationship Id="rId56" Type="http://schemas.openxmlformats.org/officeDocument/2006/relationships/image" Target="../media/image62.svg"/><Relationship Id="rId8" Type="http://schemas.openxmlformats.org/officeDocument/2006/relationships/customXml" Target="../../customXml/item202.xml"/><Relationship Id="rId51" Type="http://schemas.openxmlformats.org/officeDocument/2006/relationships/image" Target="../media/image71.png"/><Relationship Id="rId3" Type="http://schemas.openxmlformats.org/officeDocument/2006/relationships/customXml" Target="../../customXml/item2157.xml"/><Relationship Id="rId12" Type="http://schemas.openxmlformats.org/officeDocument/2006/relationships/customXml" Target="../../customXml/item163.xml"/><Relationship Id="rId17" Type="http://schemas.openxmlformats.org/officeDocument/2006/relationships/customXml" Target="../../customXml/item545.xml"/><Relationship Id="rId25" Type="http://schemas.openxmlformats.org/officeDocument/2006/relationships/customXml" Target="../../customXml/item933.xml"/><Relationship Id="rId33" Type="http://schemas.openxmlformats.org/officeDocument/2006/relationships/customXml" Target="../../customXml/item871.xml"/><Relationship Id="rId38" Type="http://schemas.openxmlformats.org/officeDocument/2006/relationships/customXml" Target="../../customXml/item768.xml"/><Relationship Id="rId46" Type="http://schemas.openxmlformats.org/officeDocument/2006/relationships/image" Target="../media/image4.png"/><Relationship Id="rId59" Type="http://schemas.openxmlformats.org/officeDocument/2006/relationships/image" Target="../media/image82.png"/><Relationship Id="rId20" Type="http://schemas.openxmlformats.org/officeDocument/2006/relationships/customXml" Target="../../customXml/item535.xml"/><Relationship Id="rId41" Type="http://schemas.openxmlformats.org/officeDocument/2006/relationships/slideLayout" Target="../slideLayouts/slideLayout1.xml"/><Relationship Id="rId54" Type="http://schemas.openxmlformats.org/officeDocument/2006/relationships/image" Target="../media/image39.svg"/><Relationship Id="rId62" Type="http://schemas.openxmlformats.org/officeDocument/2006/relationships/image" Target="../media/image67.svg"/><Relationship Id="rId1" Type="http://schemas.openxmlformats.org/officeDocument/2006/relationships/customXml" Target="../../customXml/item1991.xml"/><Relationship Id="rId6" Type="http://schemas.openxmlformats.org/officeDocument/2006/relationships/customXml" Target="../../customXml/item1752.xml"/><Relationship Id="rId15" Type="http://schemas.openxmlformats.org/officeDocument/2006/relationships/customXml" Target="../../customXml/item63.xml"/><Relationship Id="rId23" Type="http://schemas.openxmlformats.org/officeDocument/2006/relationships/customXml" Target="../../customXml/item1962.xml"/><Relationship Id="rId28" Type="http://schemas.openxmlformats.org/officeDocument/2006/relationships/customXml" Target="../../customXml/item1952.xml"/><Relationship Id="rId36" Type="http://schemas.openxmlformats.org/officeDocument/2006/relationships/customXml" Target="../../customXml/item231.xml"/><Relationship Id="rId49" Type="http://schemas.openxmlformats.org/officeDocument/2006/relationships/image" Target="../media/image7.png"/><Relationship Id="rId57" Type="http://schemas.openxmlformats.org/officeDocument/2006/relationships/image" Target="../media/image8.png"/><Relationship Id="rId10" Type="http://schemas.openxmlformats.org/officeDocument/2006/relationships/customXml" Target="../../customXml/item1819.xml"/><Relationship Id="rId31" Type="http://schemas.openxmlformats.org/officeDocument/2006/relationships/customXml" Target="../../customXml/item1460.xml"/><Relationship Id="rId44" Type="http://schemas.openxmlformats.org/officeDocument/2006/relationships/image" Target="../media/image2.png"/><Relationship Id="rId52" Type="http://schemas.openxmlformats.org/officeDocument/2006/relationships/image" Target="../media/image72.svg"/><Relationship Id="rId60" Type="http://schemas.openxmlformats.org/officeDocument/2006/relationships/image" Target="../media/image83.svg"/><Relationship Id="rId4" Type="http://schemas.openxmlformats.org/officeDocument/2006/relationships/customXml" Target="../../customXml/item879.xml"/><Relationship Id="rId9" Type="http://schemas.openxmlformats.org/officeDocument/2006/relationships/customXml" Target="../../customXml/item1835.xml"/></Relationships>
</file>

<file path=ppt/slides/_rels/slide48.xml.rels><?xml version="1.0" encoding="UTF-8" standalone="yes"?>
<Relationships xmlns="http://schemas.openxmlformats.org/package/2006/relationships"><Relationship Id="rId26" Type="http://schemas.openxmlformats.org/officeDocument/2006/relationships/customXml" Target="../../customXml/item292.xml"/><Relationship Id="rId21" Type="http://schemas.openxmlformats.org/officeDocument/2006/relationships/customXml" Target="../../customXml/item2359.xml"/><Relationship Id="rId42" Type="http://schemas.openxmlformats.org/officeDocument/2006/relationships/customXml" Target="../../customXml/item2.xml"/><Relationship Id="rId47" Type="http://schemas.openxmlformats.org/officeDocument/2006/relationships/customXml" Target="../../customXml/item2015.xml"/><Relationship Id="rId63" Type="http://schemas.openxmlformats.org/officeDocument/2006/relationships/customXml" Target="../../customXml/item1104.xml"/><Relationship Id="rId68" Type="http://schemas.openxmlformats.org/officeDocument/2006/relationships/customXml" Target="../../customXml/item1846.xml"/><Relationship Id="rId84" Type="http://schemas.openxmlformats.org/officeDocument/2006/relationships/image" Target="../media/image62.svg"/><Relationship Id="rId89" Type="http://schemas.openxmlformats.org/officeDocument/2006/relationships/image" Target="../media/image11.svg"/><Relationship Id="rId16" Type="http://schemas.openxmlformats.org/officeDocument/2006/relationships/customXml" Target="../../customXml/item1146.xml"/><Relationship Id="rId11" Type="http://schemas.openxmlformats.org/officeDocument/2006/relationships/customXml" Target="../../customXml/item2316.xml"/><Relationship Id="rId32" Type="http://schemas.openxmlformats.org/officeDocument/2006/relationships/customXml" Target="../../customXml/item861.xml"/><Relationship Id="rId37" Type="http://schemas.openxmlformats.org/officeDocument/2006/relationships/customXml" Target="../../customXml/item404.xml"/><Relationship Id="rId53" Type="http://schemas.openxmlformats.org/officeDocument/2006/relationships/customXml" Target="../../customXml/item998.xml"/><Relationship Id="rId58" Type="http://schemas.openxmlformats.org/officeDocument/2006/relationships/customXml" Target="../../customXml/item1074.xml"/><Relationship Id="rId74" Type="http://schemas.openxmlformats.org/officeDocument/2006/relationships/image" Target="../media/image4.png"/><Relationship Id="rId79" Type="http://schemas.openxmlformats.org/officeDocument/2006/relationships/image" Target="../media/image71.png"/><Relationship Id="rId5" Type="http://schemas.openxmlformats.org/officeDocument/2006/relationships/customXml" Target="../../customXml/item1699.xml"/><Relationship Id="rId90" Type="http://schemas.openxmlformats.org/officeDocument/2006/relationships/slide" Target="slide8.xml"/><Relationship Id="rId22" Type="http://schemas.openxmlformats.org/officeDocument/2006/relationships/customXml" Target="../../customXml/item1648.xml"/><Relationship Id="rId27" Type="http://schemas.openxmlformats.org/officeDocument/2006/relationships/customXml" Target="../../customXml/item1280.xml"/><Relationship Id="rId43" Type="http://schemas.openxmlformats.org/officeDocument/2006/relationships/customXml" Target="../../customXml/item1482.xml"/><Relationship Id="rId48" Type="http://schemas.openxmlformats.org/officeDocument/2006/relationships/customXml" Target="../../customXml/item1350.xml"/><Relationship Id="rId64" Type="http://schemas.openxmlformats.org/officeDocument/2006/relationships/customXml" Target="../../customXml/item302.xml"/><Relationship Id="rId69" Type="http://schemas.openxmlformats.org/officeDocument/2006/relationships/slideLayout" Target="../slideLayouts/slideLayout1.xml"/><Relationship Id="rId8" Type="http://schemas.openxmlformats.org/officeDocument/2006/relationships/customXml" Target="../../customXml/item586.xml"/><Relationship Id="rId51" Type="http://schemas.openxmlformats.org/officeDocument/2006/relationships/customXml" Target="../../customXml/item2365.xml"/><Relationship Id="rId72" Type="http://schemas.openxmlformats.org/officeDocument/2006/relationships/image" Target="../media/image2.png"/><Relationship Id="rId80" Type="http://schemas.openxmlformats.org/officeDocument/2006/relationships/image" Target="../media/image72.svg"/><Relationship Id="rId85" Type="http://schemas.openxmlformats.org/officeDocument/2006/relationships/image" Target="../media/image8.png"/><Relationship Id="rId93" Type="http://schemas.openxmlformats.org/officeDocument/2006/relationships/image" Target="../media/image67.svg"/><Relationship Id="rId3" Type="http://schemas.openxmlformats.org/officeDocument/2006/relationships/customXml" Target="../../customXml/item1278.xml"/><Relationship Id="rId12" Type="http://schemas.openxmlformats.org/officeDocument/2006/relationships/customXml" Target="../../customXml/item1548.xml"/><Relationship Id="rId17" Type="http://schemas.openxmlformats.org/officeDocument/2006/relationships/customXml" Target="../../customXml/item422.xml"/><Relationship Id="rId25" Type="http://schemas.openxmlformats.org/officeDocument/2006/relationships/customXml" Target="../../customXml/item1240.xml"/><Relationship Id="rId33" Type="http://schemas.openxmlformats.org/officeDocument/2006/relationships/customXml" Target="../../customXml/item43.xml"/><Relationship Id="rId38" Type="http://schemas.openxmlformats.org/officeDocument/2006/relationships/customXml" Target="../../customXml/item1152.xml"/><Relationship Id="rId46" Type="http://schemas.openxmlformats.org/officeDocument/2006/relationships/customXml" Target="../../customXml/item198.xml"/><Relationship Id="rId59" Type="http://schemas.openxmlformats.org/officeDocument/2006/relationships/customXml" Target="../../customXml/item735.xml"/><Relationship Id="rId67" Type="http://schemas.openxmlformats.org/officeDocument/2006/relationships/customXml" Target="../../customXml/item754.xml"/><Relationship Id="rId20" Type="http://schemas.openxmlformats.org/officeDocument/2006/relationships/customXml" Target="../../customXml/item993.xml"/><Relationship Id="rId41" Type="http://schemas.openxmlformats.org/officeDocument/2006/relationships/customXml" Target="../../customXml/item671.xml"/><Relationship Id="rId54" Type="http://schemas.openxmlformats.org/officeDocument/2006/relationships/customXml" Target="../../customXml/item1034.xml"/><Relationship Id="rId62" Type="http://schemas.openxmlformats.org/officeDocument/2006/relationships/customXml" Target="../../customXml/item484.xml"/><Relationship Id="rId70" Type="http://schemas.openxmlformats.org/officeDocument/2006/relationships/notesSlide" Target="../notesSlides/notesSlide44.xml"/><Relationship Id="rId75" Type="http://schemas.openxmlformats.org/officeDocument/2006/relationships/image" Target="../media/image5.png"/><Relationship Id="rId83" Type="http://schemas.openxmlformats.org/officeDocument/2006/relationships/image" Target="../media/image61.png"/><Relationship Id="rId88" Type="http://schemas.openxmlformats.org/officeDocument/2006/relationships/image" Target="../media/image10.png"/><Relationship Id="rId91" Type="http://schemas.openxmlformats.org/officeDocument/2006/relationships/slide" Target="slide49.xml"/><Relationship Id="rId1" Type="http://schemas.openxmlformats.org/officeDocument/2006/relationships/customXml" Target="../../customXml/item188.xml"/><Relationship Id="rId6" Type="http://schemas.openxmlformats.org/officeDocument/2006/relationships/customXml" Target="../../customXml/item2124.xml"/><Relationship Id="rId15" Type="http://schemas.openxmlformats.org/officeDocument/2006/relationships/customXml" Target="../../customXml/item30.xml"/><Relationship Id="rId23" Type="http://schemas.openxmlformats.org/officeDocument/2006/relationships/customXml" Target="../../customXml/item496.xml"/><Relationship Id="rId28" Type="http://schemas.openxmlformats.org/officeDocument/2006/relationships/customXml" Target="../../customXml/item254.xml"/><Relationship Id="rId36" Type="http://schemas.openxmlformats.org/officeDocument/2006/relationships/customXml" Target="../../customXml/item448.xml"/><Relationship Id="rId49" Type="http://schemas.openxmlformats.org/officeDocument/2006/relationships/customXml" Target="../../customXml/item1509.xml"/><Relationship Id="rId57" Type="http://schemas.openxmlformats.org/officeDocument/2006/relationships/customXml" Target="../../customXml/item1485.xml"/><Relationship Id="rId10" Type="http://schemas.openxmlformats.org/officeDocument/2006/relationships/customXml" Target="../../customXml/item1838.xml"/><Relationship Id="rId31" Type="http://schemas.openxmlformats.org/officeDocument/2006/relationships/customXml" Target="../../customXml/item1939.xml"/><Relationship Id="rId44" Type="http://schemas.openxmlformats.org/officeDocument/2006/relationships/customXml" Target="../../customXml/item1262.xml"/><Relationship Id="rId52" Type="http://schemas.openxmlformats.org/officeDocument/2006/relationships/customXml" Target="../../customXml/item674.xml"/><Relationship Id="rId60" Type="http://schemas.openxmlformats.org/officeDocument/2006/relationships/customXml" Target="../../customXml/item703.xml"/><Relationship Id="rId65" Type="http://schemas.openxmlformats.org/officeDocument/2006/relationships/customXml" Target="../../customXml/item1663.xml"/><Relationship Id="rId73" Type="http://schemas.openxmlformats.org/officeDocument/2006/relationships/image" Target="../media/image3.png"/><Relationship Id="rId78" Type="http://schemas.openxmlformats.org/officeDocument/2006/relationships/slide" Target="slide51.xml"/><Relationship Id="rId81" Type="http://schemas.openxmlformats.org/officeDocument/2006/relationships/image" Target="../media/image38.png"/><Relationship Id="rId86" Type="http://schemas.openxmlformats.org/officeDocument/2006/relationships/image" Target="../media/image9.svg"/><Relationship Id="rId4" Type="http://schemas.openxmlformats.org/officeDocument/2006/relationships/customXml" Target="../../customXml/item1101.xml"/><Relationship Id="rId9" Type="http://schemas.openxmlformats.org/officeDocument/2006/relationships/customXml" Target="../../customXml/item992.xml"/><Relationship Id="rId13" Type="http://schemas.openxmlformats.org/officeDocument/2006/relationships/customXml" Target="../../customXml/item944.xml"/><Relationship Id="rId18" Type="http://schemas.openxmlformats.org/officeDocument/2006/relationships/customXml" Target="../../customXml/item1636.xml"/><Relationship Id="rId39" Type="http://schemas.openxmlformats.org/officeDocument/2006/relationships/customXml" Target="../../customXml/item296.xml"/><Relationship Id="rId34" Type="http://schemas.openxmlformats.org/officeDocument/2006/relationships/customXml" Target="../../customXml/item380.xml"/><Relationship Id="rId50" Type="http://schemas.openxmlformats.org/officeDocument/2006/relationships/customXml" Target="../../customXml/item2084.xml"/><Relationship Id="rId55" Type="http://schemas.openxmlformats.org/officeDocument/2006/relationships/customXml" Target="../../customXml/item1852.xml"/><Relationship Id="rId76" Type="http://schemas.openxmlformats.org/officeDocument/2006/relationships/image" Target="../media/image6.png"/><Relationship Id="rId7" Type="http://schemas.openxmlformats.org/officeDocument/2006/relationships/customXml" Target="../../customXml/item1863.xml"/><Relationship Id="rId71" Type="http://schemas.openxmlformats.org/officeDocument/2006/relationships/image" Target="../media/image1.png"/><Relationship Id="rId92" Type="http://schemas.openxmlformats.org/officeDocument/2006/relationships/image" Target="../media/image66.png"/><Relationship Id="rId2" Type="http://schemas.openxmlformats.org/officeDocument/2006/relationships/customXml" Target="../../customXml/item1715.xml"/><Relationship Id="rId29" Type="http://schemas.openxmlformats.org/officeDocument/2006/relationships/customXml" Target="../../customXml/item1402.xml"/><Relationship Id="rId24" Type="http://schemas.openxmlformats.org/officeDocument/2006/relationships/customXml" Target="../../customXml/item1518.xml"/><Relationship Id="rId40" Type="http://schemas.openxmlformats.org/officeDocument/2006/relationships/customXml" Target="../../customXml/item1084.xml"/><Relationship Id="rId45" Type="http://schemas.openxmlformats.org/officeDocument/2006/relationships/customXml" Target="../../customXml/item537.xml"/><Relationship Id="rId66" Type="http://schemas.openxmlformats.org/officeDocument/2006/relationships/customXml" Target="../../customXml/item836.xml"/><Relationship Id="rId87" Type="http://schemas.openxmlformats.org/officeDocument/2006/relationships/slide" Target="slide50.xml"/><Relationship Id="rId61" Type="http://schemas.openxmlformats.org/officeDocument/2006/relationships/customXml" Target="../../customXml/item1682.xml"/><Relationship Id="rId82" Type="http://schemas.openxmlformats.org/officeDocument/2006/relationships/image" Target="../media/image39.svg"/><Relationship Id="rId19" Type="http://schemas.openxmlformats.org/officeDocument/2006/relationships/customXml" Target="../../customXml/item1310.xml"/><Relationship Id="rId14" Type="http://schemas.openxmlformats.org/officeDocument/2006/relationships/customXml" Target="../../customXml/item1674.xml"/><Relationship Id="rId30" Type="http://schemas.openxmlformats.org/officeDocument/2006/relationships/customXml" Target="../../customXml/item772.xml"/><Relationship Id="rId35" Type="http://schemas.openxmlformats.org/officeDocument/2006/relationships/customXml" Target="../../customXml/item208.xml"/><Relationship Id="rId56" Type="http://schemas.openxmlformats.org/officeDocument/2006/relationships/customXml" Target="../../customXml/item1223.xml"/><Relationship Id="rId77" Type="http://schemas.openxmlformats.org/officeDocument/2006/relationships/image" Target="../media/image7.png"/></Relationships>
</file>

<file path=ppt/slides/_rels/slide49.xml.rels><?xml version="1.0" encoding="UTF-8" standalone="yes"?>
<Relationships xmlns="http://schemas.openxmlformats.org/package/2006/relationships"><Relationship Id="rId26" Type="http://schemas.openxmlformats.org/officeDocument/2006/relationships/customXml" Target="../../customXml/item902.xml"/><Relationship Id="rId21" Type="http://schemas.openxmlformats.org/officeDocument/2006/relationships/customXml" Target="../../customXml/item322.xml"/><Relationship Id="rId42" Type="http://schemas.openxmlformats.org/officeDocument/2006/relationships/customXml" Target="../../customXml/item1414.xml"/><Relationship Id="rId47" Type="http://schemas.openxmlformats.org/officeDocument/2006/relationships/customXml" Target="../../customXml/item2189.xml"/><Relationship Id="rId63" Type="http://schemas.openxmlformats.org/officeDocument/2006/relationships/customXml" Target="../../customXml/item279.xml"/><Relationship Id="rId68" Type="http://schemas.openxmlformats.org/officeDocument/2006/relationships/customXml" Target="../../customXml/item1009.xml"/><Relationship Id="rId84" Type="http://schemas.openxmlformats.org/officeDocument/2006/relationships/image" Target="../media/image3.png"/><Relationship Id="rId89" Type="http://schemas.openxmlformats.org/officeDocument/2006/relationships/image" Target="../media/image71.png"/><Relationship Id="rId16" Type="http://schemas.openxmlformats.org/officeDocument/2006/relationships/customXml" Target="../../customXml/item1229.xml"/><Relationship Id="rId11" Type="http://schemas.openxmlformats.org/officeDocument/2006/relationships/customXml" Target="../../customXml/item2097.xml"/><Relationship Id="rId32" Type="http://schemas.openxmlformats.org/officeDocument/2006/relationships/customXml" Target="../../customXml/item107.xml"/><Relationship Id="rId37" Type="http://schemas.openxmlformats.org/officeDocument/2006/relationships/customXml" Target="../../customXml/item121.xml"/><Relationship Id="rId53" Type="http://schemas.openxmlformats.org/officeDocument/2006/relationships/customXml" Target="../../customXml/item833.xml"/><Relationship Id="rId58" Type="http://schemas.openxmlformats.org/officeDocument/2006/relationships/customXml" Target="../../customXml/item2354.xml"/><Relationship Id="rId74" Type="http://schemas.openxmlformats.org/officeDocument/2006/relationships/customXml" Target="../../customXml/item799.xml"/><Relationship Id="rId79" Type="http://schemas.openxmlformats.org/officeDocument/2006/relationships/customXml" Target="../../customXml/item829.xml"/><Relationship Id="rId102" Type="http://schemas.openxmlformats.org/officeDocument/2006/relationships/slide" Target="slide48.xml"/><Relationship Id="rId5" Type="http://schemas.openxmlformats.org/officeDocument/2006/relationships/customXml" Target="../../customXml/item641.xml"/><Relationship Id="rId90" Type="http://schemas.openxmlformats.org/officeDocument/2006/relationships/image" Target="../media/image72.svg"/><Relationship Id="rId95" Type="http://schemas.openxmlformats.org/officeDocument/2006/relationships/image" Target="../media/image8.png"/><Relationship Id="rId22" Type="http://schemas.openxmlformats.org/officeDocument/2006/relationships/customXml" Target="../../customXml/item2236.xml"/><Relationship Id="rId27" Type="http://schemas.openxmlformats.org/officeDocument/2006/relationships/customXml" Target="../../customXml/item1666.xml"/><Relationship Id="rId43" Type="http://schemas.openxmlformats.org/officeDocument/2006/relationships/customXml" Target="../../customXml/item431.xml"/><Relationship Id="rId48" Type="http://schemas.openxmlformats.org/officeDocument/2006/relationships/customXml" Target="../../customXml/item814.xml"/><Relationship Id="rId64" Type="http://schemas.openxmlformats.org/officeDocument/2006/relationships/customXml" Target="../../customXml/item1046.xml"/><Relationship Id="rId69" Type="http://schemas.openxmlformats.org/officeDocument/2006/relationships/customXml" Target="../../customXml/item335.xml"/><Relationship Id="rId80" Type="http://schemas.openxmlformats.org/officeDocument/2006/relationships/slideLayout" Target="../slideLayouts/slideLayout1.xml"/><Relationship Id="rId85" Type="http://schemas.openxmlformats.org/officeDocument/2006/relationships/image" Target="../media/image4.png"/><Relationship Id="rId12" Type="http://schemas.openxmlformats.org/officeDocument/2006/relationships/customXml" Target="../../customXml/item2034.xml"/><Relationship Id="rId17" Type="http://schemas.openxmlformats.org/officeDocument/2006/relationships/customXml" Target="../../customXml/item942.xml"/><Relationship Id="rId25" Type="http://schemas.openxmlformats.org/officeDocument/2006/relationships/customXml" Target="../../customXml/item1040.xml"/><Relationship Id="rId33" Type="http://schemas.openxmlformats.org/officeDocument/2006/relationships/customXml" Target="../../customXml/item1657.xml"/><Relationship Id="rId38" Type="http://schemas.openxmlformats.org/officeDocument/2006/relationships/customXml" Target="../../customXml/item708.xml"/><Relationship Id="rId46" Type="http://schemas.openxmlformats.org/officeDocument/2006/relationships/customXml" Target="../../customXml/item580.xml"/><Relationship Id="rId59" Type="http://schemas.openxmlformats.org/officeDocument/2006/relationships/customXml" Target="../../customXml/item348.xml"/><Relationship Id="rId67" Type="http://schemas.openxmlformats.org/officeDocument/2006/relationships/customXml" Target="../../customXml/item1383.xml"/><Relationship Id="rId103" Type="http://schemas.openxmlformats.org/officeDocument/2006/relationships/image" Target="../media/image22.png"/><Relationship Id="rId20" Type="http://schemas.openxmlformats.org/officeDocument/2006/relationships/customXml" Target="../../customXml/item990.xml"/><Relationship Id="rId41" Type="http://schemas.openxmlformats.org/officeDocument/2006/relationships/customXml" Target="../../customXml/item42.xml"/><Relationship Id="rId54" Type="http://schemas.openxmlformats.org/officeDocument/2006/relationships/customXml" Target="../../customXml/item1658.xml"/><Relationship Id="rId62" Type="http://schemas.openxmlformats.org/officeDocument/2006/relationships/customXml" Target="../../customXml/item1406.xml"/><Relationship Id="rId70" Type="http://schemas.openxmlformats.org/officeDocument/2006/relationships/customXml" Target="../../customXml/item2149.xml"/><Relationship Id="rId75" Type="http://schemas.openxmlformats.org/officeDocument/2006/relationships/customXml" Target="../../customXml/item221.xml"/><Relationship Id="rId83" Type="http://schemas.openxmlformats.org/officeDocument/2006/relationships/image" Target="../media/image2.png"/><Relationship Id="rId88" Type="http://schemas.openxmlformats.org/officeDocument/2006/relationships/image" Target="../media/image7.png"/><Relationship Id="rId91" Type="http://schemas.openxmlformats.org/officeDocument/2006/relationships/image" Target="../media/image38.png"/><Relationship Id="rId96" Type="http://schemas.openxmlformats.org/officeDocument/2006/relationships/image" Target="../media/image9.svg"/><Relationship Id="rId1" Type="http://schemas.openxmlformats.org/officeDocument/2006/relationships/customXml" Target="../../customXml/item175.xml"/><Relationship Id="rId6" Type="http://schemas.openxmlformats.org/officeDocument/2006/relationships/customXml" Target="../../customXml/item648.xml"/><Relationship Id="rId15" Type="http://schemas.openxmlformats.org/officeDocument/2006/relationships/customXml" Target="../../customXml/item44.xml"/><Relationship Id="rId23" Type="http://schemas.openxmlformats.org/officeDocument/2006/relationships/customXml" Target="../../customXml/item1423.xml"/><Relationship Id="rId28" Type="http://schemas.openxmlformats.org/officeDocument/2006/relationships/customXml" Target="../../customXml/item988.xml"/><Relationship Id="rId36" Type="http://schemas.openxmlformats.org/officeDocument/2006/relationships/customXml" Target="../../customXml/item1834.xml"/><Relationship Id="rId49" Type="http://schemas.openxmlformats.org/officeDocument/2006/relationships/customXml" Target="../../customXml/item950.xml"/><Relationship Id="rId57" Type="http://schemas.openxmlformats.org/officeDocument/2006/relationships/customXml" Target="../../customXml/item1363.xml"/><Relationship Id="rId10" Type="http://schemas.openxmlformats.org/officeDocument/2006/relationships/customXml" Target="../../customXml/item749.xml"/><Relationship Id="rId31" Type="http://schemas.openxmlformats.org/officeDocument/2006/relationships/customXml" Target="../../customXml/item1703.xml"/><Relationship Id="rId44" Type="http://schemas.openxmlformats.org/officeDocument/2006/relationships/customXml" Target="../../customXml/item1781.xml"/><Relationship Id="rId52" Type="http://schemas.openxmlformats.org/officeDocument/2006/relationships/customXml" Target="../../customXml/item280.xml"/><Relationship Id="rId60" Type="http://schemas.openxmlformats.org/officeDocument/2006/relationships/customXml" Target="../../customXml/item403.xml"/><Relationship Id="rId65" Type="http://schemas.openxmlformats.org/officeDocument/2006/relationships/customXml" Target="../../customXml/item1244.xml"/><Relationship Id="rId73" Type="http://schemas.openxmlformats.org/officeDocument/2006/relationships/customXml" Target="../../customXml/item165.xml"/><Relationship Id="rId78" Type="http://schemas.openxmlformats.org/officeDocument/2006/relationships/customXml" Target="../../customXml/item1381.xml"/><Relationship Id="rId81" Type="http://schemas.openxmlformats.org/officeDocument/2006/relationships/notesSlide" Target="../notesSlides/notesSlide45.xml"/><Relationship Id="rId86" Type="http://schemas.openxmlformats.org/officeDocument/2006/relationships/image" Target="../media/image5.png"/><Relationship Id="rId94" Type="http://schemas.openxmlformats.org/officeDocument/2006/relationships/image" Target="../media/image62.svg"/><Relationship Id="rId99" Type="http://schemas.openxmlformats.org/officeDocument/2006/relationships/slide" Target="slide8.xml"/><Relationship Id="rId101" Type="http://schemas.openxmlformats.org/officeDocument/2006/relationships/image" Target="../media/image67.svg"/><Relationship Id="rId4" Type="http://schemas.openxmlformats.org/officeDocument/2006/relationships/customXml" Target="../../customXml/item1058.xml"/><Relationship Id="rId9" Type="http://schemas.openxmlformats.org/officeDocument/2006/relationships/customXml" Target="../../customXml/item2076.xml"/><Relationship Id="rId13" Type="http://schemas.openxmlformats.org/officeDocument/2006/relationships/customXml" Target="../../customXml/item657.xml"/><Relationship Id="rId18" Type="http://schemas.openxmlformats.org/officeDocument/2006/relationships/customXml" Target="../../customXml/item1553.xml"/><Relationship Id="rId39" Type="http://schemas.openxmlformats.org/officeDocument/2006/relationships/customXml" Target="../../customXml/item2275.xml"/><Relationship Id="rId34" Type="http://schemas.openxmlformats.org/officeDocument/2006/relationships/customXml" Target="../../customXml/item262.xml"/><Relationship Id="rId50" Type="http://schemas.openxmlformats.org/officeDocument/2006/relationships/customXml" Target="../../customXml/item472.xml"/><Relationship Id="rId55" Type="http://schemas.openxmlformats.org/officeDocument/2006/relationships/customXml" Target="../../customXml/item2169.xml"/><Relationship Id="rId76" Type="http://schemas.openxmlformats.org/officeDocument/2006/relationships/customXml" Target="../../customXml/item51.xml"/><Relationship Id="rId97" Type="http://schemas.openxmlformats.org/officeDocument/2006/relationships/image" Target="../media/image10.png"/><Relationship Id="rId104" Type="http://schemas.openxmlformats.org/officeDocument/2006/relationships/image" Target="../media/image23.svg"/><Relationship Id="rId7" Type="http://schemas.openxmlformats.org/officeDocument/2006/relationships/customXml" Target="../../customXml/item808.xml"/><Relationship Id="rId71" Type="http://schemas.openxmlformats.org/officeDocument/2006/relationships/customXml" Target="../../customXml/item1837.xml"/><Relationship Id="rId92" Type="http://schemas.openxmlformats.org/officeDocument/2006/relationships/image" Target="../media/image39.svg"/><Relationship Id="rId2" Type="http://schemas.openxmlformats.org/officeDocument/2006/relationships/customXml" Target="../../customXml/item630.xml"/><Relationship Id="rId29" Type="http://schemas.openxmlformats.org/officeDocument/2006/relationships/customXml" Target="../../customXml/item1100.xml"/><Relationship Id="rId24" Type="http://schemas.openxmlformats.org/officeDocument/2006/relationships/customXml" Target="../../customXml/item1550.xml"/><Relationship Id="rId40" Type="http://schemas.openxmlformats.org/officeDocument/2006/relationships/customXml" Target="../../customXml/item174.xml"/><Relationship Id="rId45" Type="http://schemas.openxmlformats.org/officeDocument/2006/relationships/customXml" Target="../../customXml/item1452.xml"/><Relationship Id="rId66" Type="http://schemas.openxmlformats.org/officeDocument/2006/relationships/customXml" Target="../../customXml/item189.xml"/><Relationship Id="rId87" Type="http://schemas.openxmlformats.org/officeDocument/2006/relationships/image" Target="../media/image6.png"/><Relationship Id="rId61" Type="http://schemas.openxmlformats.org/officeDocument/2006/relationships/customXml" Target="../../customXml/item1288.xml"/><Relationship Id="rId82" Type="http://schemas.openxmlformats.org/officeDocument/2006/relationships/image" Target="../media/image1.png"/><Relationship Id="rId19" Type="http://schemas.openxmlformats.org/officeDocument/2006/relationships/customXml" Target="../../customXml/item370.xml"/><Relationship Id="rId14" Type="http://schemas.openxmlformats.org/officeDocument/2006/relationships/customXml" Target="../../customXml/item284.xml"/><Relationship Id="rId30" Type="http://schemas.openxmlformats.org/officeDocument/2006/relationships/customXml" Target="../../customXml/item272.xml"/><Relationship Id="rId35" Type="http://schemas.openxmlformats.org/officeDocument/2006/relationships/customXml" Target="../../customXml/item1153.xml"/><Relationship Id="rId56" Type="http://schemas.openxmlformats.org/officeDocument/2006/relationships/customXml" Target="../../customXml/item267.xml"/><Relationship Id="rId77" Type="http://schemas.openxmlformats.org/officeDocument/2006/relationships/customXml" Target="../../customXml/item494.xml"/><Relationship Id="rId100" Type="http://schemas.openxmlformats.org/officeDocument/2006/relationships/image" Target="../media/image66.png"/><Relationship Id="rId8" Type="http://schemas.openxmlformats.org/officeDocument/2006/relationships/customXml" Target="../../customXml/item363.xml"/><Relationship Id="rId51" Type="http://schemas.openxmlformats.org/officeDocument/2006/relationships/customXml" Target="../../customXml/item1326.xml"/><Relationship Id="rId72" Type="http://schemas.openxmlformats.org/officeDocument/2006/relationships/customXml" Target="../../customXml/item855.xml"/><Relationship Id="rId93" Type="http://schemas.openxmlformats.org/officeDocument/2006/relationships/image" Target="../media/image61.png"/><Relationship Id="rId98" Type="http://schemas.openxmlformats.org/officeDocument/2006/relationships/image" Target="../media/image11.svg"/><Relationship Id="rId3" Type="http://schemas.openxmlformats.org/officeDocument/2006/relationships/customXml" Target="../../customXml/item2065.xml"/></Relationships>
</file>

<file path=ppt/slides/_rels/slide5.xml.rels><?xml version="1.0" encoding="UTF-8" standalone="yes"?>
<Relationships xmlns="http://schemas.openxmlformats.org/package/2006/relationships"><Relationship Id="rId26" Type="http://schemas.openxmlformats.org/officeDocument/2006/relationships/customXml" Target="../../customXml/item728.xml"/><Relationship Id="rId21" Type="http://schemas.openxmlformats.org/officeDocument/2006/relationships/customXml" Target="../../customXml/item632.xml"/><Relationship Id="rId42" Type="http://schemas.openxmlformats.org/officeDocument/2006/relationships/customXml" Target="../../customXml/item1912.xml"/><Relationship Id="rId47" Type="http://schemas.openxmlformats.org/officeDocument/2006/relationships/image" Target="../media/image1.png"/><Relationship Id="rId63" Type="http://schemas.openxmlformats.org/officeDocument/2006/relationships/image" Target="../media/image16.png"/><Relationship Id="rId68" Type="http://schemas.openxmlformats.org/officeDocument/2006/relationships/image" Target="../media/image20.png"/><Relationship Id="rId2" Type="http://schemas.openxmlformats.org/officeDocument/2006/relationships/customXml" Target="../../customXml/item304.xml"/><Relationship Id="rId16" Type="http://schemas.openxmlformats.org/officeDocument/2006/relationships/customXml" Target="../../customXml/item1095.xml"/><Relationship Id="rId29" Type="http://schemas.openxmlformats.org/officeDocument/2006/relationships/customXml" Target="../../customXml/item1511.xml"/><Relationship Id="rId11" Type="http://schemas.openxmlformats.org/officeDocument/2006/relationships/customXml" Target="../../customXml/item1519.xml"/><Relationship Id="rId24" Type="http://schemas.openxmlformats.org/officeDocument/2006/relationships/customXml" Target="../../customXml/item1071.xml"/><Relationship Id="rId32" Type="http://schemas.openxmlformats.org/officeDocument/2006/relationships/customXml" Target="../../customXml/item315.xml"/><Relationship Id="rId37" Type="http://schemas.openxmlformats.org/officeDocument/2006/relationships/customXml" Target="../../customXml/item1727.xml"/><Relationship Id="rId40" Type="http://schemas.openxmlformats.org/officeDocument/2006/relationships/customXml" Target="../../customXml/item2068.xml"/><Relationship Id="rId45" Type="http://schemas.openxmlformats.org/officeDocument/2006/relationships/slideLayout" Target="../slideLayouts/slideLayout1.xml"/><Relationship Id="rId53" Type="http://schemas.openxmlformats.org/officeDocument/2006/relationships/slide" Target="slide7.xml"/><Relationship Id="rId58" Type="http://schemas.openxmlformats.org/officeDocument/2006/relationships/image" Target="../media/image9.svg"/><Relationship Id="rId66" Type="http://schemas.openxmlformats.org/officeDocument/2006/relationships/image" Target="../media/image19.svg"/><Relationship Id="rId74" Type="http://schemas.openxmlformats.org/officeDocument/2006/relationships/slide" Target="slide6.xml"/><Relationship Id="rId5" Type="http://schemas.openxmlformats.org/officeDocument/2006/relationships/customXml" Target="../../customXml/item2332.xml"/><Relationship Id="rId61" Type="http://schemas.openxmlformats.org/officeDocument/2006/relationships/image" Target="../media/image14.png"/><Relationship Id="rId19" Type="http://schemas.openxmlformats.org/officeDocument/2006/relationships/customXml" Target="../../customXml/item1228.xml"/><Relationship Id="rId14" Type="http://schemas.openxmlformats.org/officeDocument/2006/relationships/customXml" Target="../../customXml/item2020.xml"/><Relationship Id="rId22" Type="http://schemas.openxmlformats.org/officeDocument/2006/relationships/customXml" Target="../../customXml/item1408.xml"/><Relationship Id="rId27" Type="http://schemas.openxmlformats.org/officeDocument/2006/relationships/customXml" Target="../../customXml/item2132.xml"/><Relationship Id="rId30" Type="http://schemas.openxmlformats.org/officeDocument/2006/relationships/customXml" Target="../../customXml/item991.xml"/><Relationship Id="rId35" Type="http://schemas.openxmlformats.org/officeDocument/2006/relationships/customXml" Target="../../customXml/item895.xml"/><Relationship Id="rId43" Type="http://schemas.openxmlformats.org/officeDocument/2006/relationships/customXml" Target="../../customXml/item1010.xml"/><Relationship Id="rId48" Type="http://schemas.openxmlformats.org/officeDocument/2006/relationships/image" Target="../media/image2.png"/><Relationship Id="rId56" Type="http://schemas.openxmlformats.org/officeDocument/2006/relationships/image" Target="../media/image11.svg"/><Relationship Id="rId64" Type="http://schemas.openxmlformats.org/officeDocument/2006/relationships/image" Target="../media/image17.svg"/><Relationship Id="rId69" Type="http://schemas.openxmlformats.org/officeDocument/2006/relationships/image" Target="../media/image21.svg"/><Relationship Id="rId8" Type="http://schemas.openxmlformats.org/officeDocument/2006/relationships/customXml" Target="../../customXml/item2265.xml"/><Relationship Id="rId51" Type="http://schemas.openxmlformats.org/officeDocument/2006/relationships/image" Target="../media/image5.png"/><Relationship Id="rId72" Type="http://schemas.openxmlformats.org/officeDocument/2006/relationships/image" Target="../media/image24.png"/><Relationship Id="rId3" Type="http://schemas.openxmlformats.org/officeDocument/2006/relationships/customXml" Target="../../customXml/item722.xml"/><Relationship Id="rId12" Type="http://schemas.openxmlformats.org/officeDocument/2006/relationships/customXml" Target="../../customXml/item2106.xml"/><Relationship Id="rId17" Type="http://schemas.openxmlformats.org/officeDocument/2006/relationships/customXml" Target="../../customXml/item2366.xml"/><Relationship Id="rId25" Type="http://schemas.openxmlformats.org/officeDocument/2006/relationships/customXml" Target="../../customXml/item102.xml"/><Relationship Id="rId33" Type="http://schemas.openxmlformats.org/officeDocument/2006/relationships/customXml" Target="../../customXml/item2129.xml"/><Relationship Id="rId38" Type="http://schemas.openxmlformats.org/officeDocument/2006/relationships/customXml" Target="../../customXml/item1903.xml"/><Relationship Id="rId46" Type="http://schemas.openxmlformats.org/officeDocument/2006/relationships/notesSlide" Target="../notesSlides/notesSlide5.xml"/><Relationship Id="rId59" Type="http://schemas.openxmlformats.org/officeDocument/2006/relationships/image" Target="../media/image12.png"/><Relationship Id="rId67" Type="http://schemas.openxmlformats.org/officeDocument/2006/relationships/slide" Target="slide4.xml"/><Relationship Id="rId20" Type="http://schemas.openxmlformats.org/officeDocument/2006/relationships/customXml" Target="../../customXml/item1853.xml"/><Relationship Id="rId41" Type="http://schemas.openxmlformats.org/officeDocument/2006/relationships/customXml" Target="../../customXml/item1999.xml"/><Relationship Id="rId54" Type="http://schemas.openxmlformats.org/officeDocument/2006/relationships/image" Target="../media/image7.png"/><Relationship Id="rId62" Type="http://schemas.openxmlformats.org/officeDocument/2006/relationships/image" Target="../media/image15.svg"/><Relationship Id="rId70" Type="http://schemas.openxmlformats.org/officeDocument/2006/relationships/image" Target="../media/image22.png"/><Relationship Id="rId75" Type="http://schemas.openxmlformats.org/officeDocument/2006/relationships/image" Target="../media/image26.png"/><Relationship Id="rId1" Type="http://schemas.openxmlformats.org/officeDocument/2006/relationships/customXml" Target="../../customXml/item615.xml"/><Relationship Id="rId6" Type="http://schemas.openxmlformats.org/officeDocument/2006/relationships/customXml" Target="../../customXml/item1060.xml"/><Relationship Id="rId15" Type="http://schemas.openxmlformats.org/officeDocument/2006/relationships/customXml" Target="../../customXml/item2358.xml"/><Relationship Id="rId23" Type="http://schemas.openxmlformats.org/officeDocument/2006/relationships/customXml" Target="../../customXml/item229.xml"/><Relationship Id="rId28" Type="http://schemas.openxmlformats.org/officeDocument/2006/relationships/customXml" Target="../../customXml/item242.xml"/><Relationship Id="rId36" Type="http://schemas.openxmlformats.org/officeDocument/2006/relationships/customXml" Target="../../customXml/item533.xml"/><Relationship Id="rId49" Type="http://schemas.openxmlformats.org/officeDocument/2006/relationships/image" Target="../media/image3.png"/><Relationship Id="rId57" Type="http://schemas.openxmlformats.org/officeDocument/2006/relationships/image" Target="../media/image8.png"/><Relationship Id="rId10" Type="http://schemas.openxmlformats.org/officeDocument/2006/relationships/customXml" Target="../../customXml/item1714.xml"/><Relationship Id="rId31" Type="http://schemas.openxmlformats.org/officeDocument/2006/relationships/customXml" Target="../../customXml/item1850.xml"/><Relationship Id="rId44" Type="http://schemas.openxmlformats.org/officeDocument/2006/relationships/customXml" Target="../../customXml/item1968.xml"/><Relationship Id="rId52" Type="http://schemas.openxmlformats.org/officeDocument/2006/relationships/image" Target="../media/image6.png"/><Relationship Id="rId60" Type="http://schemas.openxmlformats.org/officeDocument/2006/relationships/image" Target="../media/image13.svg"/><Relationship Id="rId65" Type="http://schemas.openxmlformats.org/officeDocument/2006/relationships/image" Target="../media/image18.png"/><Relationship Id="rId73" Type="http://schemas.openxmlformats.org/officeDocument/2006/relationships/image" Target="../media/image25.svg"/><Relationship Id="rId4" Type="http://schemas.openxmlformats.org/officeDocument/2006/relationships/customXml" Target="../../customXml/item1718.xml"/><Relationship Id="rId9" Type="http://schemas.openxmlformats.org/officeDocument/2006/relationships/customXml" Target="../../customXml/item2107.xml"/><Relationship Id="rId13" Type="http://schemas.openxmlformats.org/officeDocument/2006/relationships/customXml" Target="../../customXml/item550.xml"/><Relationship Id="rId18" Type="http://schemas.openxmlformats.org/officeDocument/2006/relationships/customXml" Target="../../customXml/item1468.xml"/><Relationship Id="rId39" Type="http://schemas.openxmlformats.org/officeDocument/2006/relationships/customXml" Target="../../customXml/item150.xml"/><Relationship Id="rId34" Type="http://schemas.openxmlformats.org/officeDocument/2006/relationships/customXml" Target="../../customXml/item1213.xml"/><Relationship Id="rId50" Type="http://schemas.openxmlformats.org/officeDocument/2006/relationships/image" Target="../media/image4.png"/><Relationship Id="rId55" Type="http://schemas.openxmlformats.org/officeDocument/2006/relationships/image" Target="../media/image10.png"/><Relationship Id="rId76" Type="http://schemas.openxmlformats.org/officeDocument/2006/relationships/image" Target="../media/image27.svg"/><Relationship Id="rId7" Type="http://schemas.openxmlformats.org/officeDocument/2006/relationships/customXml" Target="../../customXml/item27.xml"/><Relationship Id="rId71" Type="http://schemas.openxmlformats.org/officeDocument/2006/relationships/image" Target="../media/image23.svg"/></Relationships>
</file>

<file path=ppt/slides/_rels/slide50.xml.rels><?xml version="1.0" encoding="UTF-8" standalone="yes"?>
<Relationships xmlns="http://schemas.openxmlformats.org/package/2006/relationships"><Relationship Id="rId26" Type="http://schemas.openxmlformats.org/officeDocument/2006/relationships/customXml" Target="../../customXml/item575.xml"/><Relationship Id="rId21" Type="http://schemas.openxmlformats.org/officeDocument/2006/relationships/customXml" Target="../../customXml/item840.xml"/><Relationship Id="rId42" Type="http://schemas.openxmlformats.org/officeDocument/2006/relationships/customXml" Target="../../customXml/item1457.xml"/><Relationship Id="rId47" Type="http://schemas.openxmlformats.org/officeDocument/2006/relationships/customXml" Target="../../customXml/item1292.xml"/><Relationship Id="rId63" Type="http://schemas.openxmlformats.org/officeDocument/2006/relationships/customXml" Target="../../customXml/item2167.xml"/><Relationship Id="rId68" Type="http://schemas.openxmlformats.org/officeDocument/2006/relationships/customXml" Target="../../customXml/item119.xml"/><Relationship Id="rId84" Type="http://schemas.openxmlformats.org/officeDocument/2006/relationships/slideLayout" Target="../slideLayouts/slideLayout1.xml"/><Relationship Id="rId89" Type="http://schemas.openxmlformats.org/officeDocument/2006/relationships/image" Target="../media/image4.png"/><Relationship Id="rId16" Type="http://schemas.openxmlformats.org/officeDocument/2006/relationships/customXml" Target="../../customXml/item77.xml"/><Relationship Id="rId11" Type="http://schemas.openxmlformats.org/officeDocument/2006/relationships/customXml" Target="../../customXml/item1148.xml"/><Relationship Id="rId32" Type="http://schemas.openxmlformats.org/officeDocument/2006/relationships/customXml" Target="../../customXml/item2092.xml"/><Relationship Id="rId37" Type="http://schemas.openxmlformats.org/officeDocument/2006/relationships/customXml" Target="../../customXml/item1417.xml"/><Relationship Id="rId53" Type="http://schemas.openxmlformats.org/officeDocument/2006/relationships/customXml" Target="../../customXml/item2050.xml"/><Relationship Id="rId58" Type="http://schemas.openxmlformats.org/officeDocument/2006/relationships/customXml" Target="../../customXml/item1341.xml"/><Relationship Id="rId74" Type="http://schemas.openxmlformats.org/officeDocument/2006/relationships/customXml" Target="../../customXml/item1537.xml"/><Relationship Id="rId79" Type="http://schemas.openxmlformats.org/officeDocument/2006/relationships/customXml" Target="../../customXml/item357.xml"/><Relationship Id="rId102" Type="http://schemas.openxmlformats.org/officeDocument/2006/relationships/image" Target="../media/image10.png"/><Relationship Id="rId5" Type="http://schemas.openxmlformats.org/officeDocument/2006/relationships/customXml" Target="../../customXml/item1491.xml"/><Relationship Id="rId90" Type="http://schemas.openxmlformats.org/officeDocument/2006/relationships/image" Target="../media/image5.png"/><Relationship Id="rId95" Type="http://schemas.openxmlformats.org/officeDocument/2006/relationships/image" Target="../media/image72.svg"/><Relationship Id="rId22" Type="http://schemas.openxmlformats.org/officeDocument/2006/relationships/customXml" Target="../../customXml/item1783.xml"/><Relationship Id="rId27" Type="http://schemas.openxmlformats.org/officeDocument/2006/relationships/customXml" Target="../../customXml/item1481.xml"/><Relationship Id="rId43" Type="http://schemas.openxmlformats.org/officeDocument/2006/relationships/customXml" Target="../../customXml/item681.xml"/><Relationship Id="rId48" Type="http://schemas.openxmlformats.org/officeDocument/2006/relationships/customXml" Target="../../customXml/item2249.xml"/><Relationship Id="rId64" Type="http://schemas.openxmlformats.org/officeDocument/2006/relationships/customXml" Target="../../customXml/item1097.xml"/><Relationship Id="rId69" Type="http://schemas.openxmlformats.org/officeDocument/2006/relationships/customXml" Target="../../customXml/item2288.xml"/><Relationship Id="rId80" Type="http://schemas.openxmlformats.org/officeDocument/2006/relationships/customXml" Target="../../customXml/item1681.xml"/><Relationship Id="rId85" Type="http://schemas.openxmlformats.org/officeDocument/2006/relationships/notesSlide" Target="../notesSlides/notesSlide46.xml"/><Relationship Id="rId12" Type="http://schemas.openxmlformats.org/officeDocument/2006/relationships/customXml" Target="../../customXml/item427.xml"/><Relationship Id="rId17" Type="http://schemas.openxmlformats.org/officeDocument/2006/relationships/customXml" Target="../../customXml/item1998.xml"/><Relationship Id="rId33" Type="http://schemas.openxmlformats.org/officeDocument/2006/relationships/customXml" Target="../../customXml/item2333.xml"/><Relationship Id="rId38" Type="http://schemas.openxmlformats.org/officeDocument/2006/relationships/customXml" Target="../../customXml/item1397.xml"/><Relationship Id="rId59" Type="http://schemas.openxmlformats.org/officeDocument/2006/relationships/customXml" Target="../../customXml/item1239.xml"/><Relationship Id="rId103" Type="http://schemas.openxmlformats.org/officeDocument/2006/relationships/image" Target="../media/image11.svg"/><Relationship Id="rId20" Type="http://schemas.openxmlformats.org/officeDocument/2006/relationships/customXml" Target="../../customXml/item977.xml"/><Relationship Id="rId41" Type="http://schemas.openxmlformats.org/officeDocument/2006/relationships/customXml" Target="../../customXml/item691.xml"/><Relationship Id="rId54" Type="http://schemas.openxmlformats.org/officeDocument/2006/relationships/customXml" Target="../../customXml/item1889.xml"/><Relationship Id="rId62" Type="http://schemas.openxmlformats.org/officeDocument/2006/relationships/customXml" Target="../../customXml/item1843.xml"/><Relationship Id="rId70" Type="http://schemas.openxmlformats.org/officeDocument/2006/relationships/customXml" Target="../../customXml/item812.xml"/><Relationship Id="rId75" Type="http://schemas.openxmlformats.org/officeDocument/2006/relationships/customXml" Target="../../customXml/item435.xml"/><Relationship Id="rId83" Type="http://schemas.openxmlformats.org/officeDocument/2006/relationships/customXml" Target="../../customXml/item2276.xml"/><Relationship Id="rId88" Type="http://schemas.openxmlformats.org/officeDocument/2006/relationships/image" Target="../media/image3.png"/><Relationship Id="rId91" Type="http://schemas.openxmlformats.org/officeDocument/2006/relationships/image" Target="../media/image6.png"/><Relationship Id="rId96" Type="http://schemas.openxmlformats.org/officeDocument/2006/relationships/image" Target="../media/image38.png"/><Relationship Id="rId1" Type="http://schemas.openxmlformats.org/officeDocument/2006/relationships/customXml" Target="../../customXml/item1929.xml"/><Relationship Id="rId6" Type="http://schemas.openxmlformats.org/officeDocument/2006/relationships/customXml" Target="../../customXml/item2289.xml"/><Relationship Id="rId15" Type="http://schemas.openxmlformats.org/officeDocument/2006/relationships/customXml" Target="../../customXml/item2192.xml"/><Relationship Id="rId23" Type="http://schemas.openxmlformats.org/officeDocument/2006/relationships/customXml" Target="../../customXml/item526.xml"/><Relationship Id="rId28" Type="http://schemas.openxmlformats.org/officeDocument/2006/relationships/customXml" Target="../../customXml/item718.xml"/><Relationship Id="rId36" Type="http://schemas.openxmlformats.org/officeDocument/2006/relationships/customXml" Target="../../customXml/item1400.xml"/><Relationship Id="rId49" Type="http://schemas.openxmlformats.org/officeDocument/2006/relationships/customXml" Target="../../customXml/item495.xml"/><Relationship Id="rId57" Type="http://schemas.openxmlformats.org/officeDocument/2006/relationships/customXml" Target="../../customXml/item2140.xml"/><Relationship Id="rId10" Type="http://schemas.openxmlformats.org/officeDocument/2006/relationships/customXml" Target="../../customXml/item739.xml"/><Relationship Id="rId31" Type="http://schemas.openxmlformats.org/officeDocument/2006/relationships/customXml" Target="../../customXml/item953.xml"/><Relationship Id="rId44" Type="http://schemas.openxmlformats.org/officeDocument/2006/relationships/customXml" Target="../../customXml/item1364.xml"/><Relationship Id="rId52" Type="http://schemas.openxmlformats.org/officeDocument/2006/relationships/customXml" Target="../../customXml/item514.xml"/><Relationship Id="rId60" Type="http://schemas.openxmlformats.org/officeDocument/2006/relationships/customXml" Target="../../customXml/item1892.xml"/><Relationship Id="rId65" Type="http://schemas.openxmlformats.org/officeDocument/2006/relationships/customXml" Target="../../customXml/item1111.xml"/><Relationship Id="rId73" Type="http://schemas.openxmlformats.org/officeDocument/2006/relationships/customXml" Target="../../customXml/item1733.xml"/><Relationship Id="rId78" Type="http://schemas.openxmlformats.org/officeDocument/2006/relationships/customXml" Target="../../customXml/item222.xml"/><Relationship Id="rId81" Type="http://schemas.openxmlformats.org/officeDocument/2006/relationships/customXml" Target="../../customXml/item692.xml"/><Relationship Id="rId86" Type="http://schemas.openxmlformats.org/officeDocument/2006/relationships/image" Target="../media/image1.png"/><Relationship Id="rId94" Type="http://schemas.openxmlformats.org/officeDocument/2006/relationships/image" Target="../media/image71.png"/><Relationship Id="rId99" Type="http://schemas.openxmlformats.org/officeDocument/2006/relationships/image" Target="../media/image62.svg"/><Relationship Id="rId101" Type="http://schemas.openxmlformats.org/officeDocument/2006/relationships/image" Target="../media/image9.svg"/><Relationship Id="rId4" Type="http://schemas.openxmlformats.org/officeDocument/2006/relationships/customXml" Target="../../customXml/item2044.xml"/><Relationship Id="rId9" Type="http://schemas.openxmlformats.org/officeDocument/2006/relationships/customXml" Target="../../customXml/item1927.xml"/><Relationship Id="rId13" Type="http://schemas.openxmlformats.org/officeDocument/2006/relationships/customXml" Target="../../customXml/item1610.xml"/><Relationship Id="rId18" Type="http://schemas.openxmlformats.org/officeDocument/2006/relationships/customXml" Target="../../customXml/item522.xml"/><Relationship Id="rId39" Type="http://schemas.openxmlformats.org/officeDocument/2006/relationships/customXml" Target="../../customXml/item466.xml"/><Relationship Id="rId34" Type="http://schemas.openxmlformats.org/officeDocument/2006/relationships/customXml" Target="../../customXml/item336.xml"/><Relationship Id="rId50" Type="http://schemas.openxmlformats.org/officeDocument/2006/relationships/customXml" Target="../../customXml/item1027.xml"/><Relationship Id="rId55" Type="http://schemas.openxmlformats.org/officeDocument/2006/relationships/customXml" Target="../../customXml/item1860.xml"/><Relationship Id="rId76" Type="http://schemas.openxmlformats.org/officeDocument/2006/relationships/customXml" Target="../../customXml/item1521.xml"/><Relationship Id="rId97" Type="http://schemas.openxmlformats.org/officeDocument/2006/relationships/image" Target="../media/image39.svg"/><Relationship Id="rId104" Type="http://schemas.openxmlformats.org/officeDocument/2006/relationships/slide" Target="slide8.xml"/><Relationship Id="rId7" Type="http://schemas.openxmlformats.org/officeDocument/2006/relationships/customXml" Target="../../customXml/item351.xml"/><Relationship Id="rId71" Type="http://schemas.openxmlformats.org/officeDocument/2006/relationships/customXml" Target="../../customXml/item1689.xml"/><Relationship Id="rId92" Type="http://schemas.openxmlformats.org/officeDocument/2006/relationships/image" Target="../media/image7.png"/><Relationship Id="rId2" Type="http://schemas.openxmlformats.org/officeDocument/2006/relationships/customXml" Target="../../customXml/item325.xml"/><Relationship Id="rId29" Type="http://schemas.openxmlformats.org/officeDocument/2006/relationships/customXml" Target="../../customXml/item2201.xml"/><Relationship Id="rId24" Type="http://schemas.openxmlformats.org/officeDocument/2006/relationships/customXml" Target="../../customXml/item1596.xml"/><Relationship Id="rId40" Type="http://schemas.openxmlformats.org/officeDocument/2006/relationships/customXml" Target="../../customXml/item740.xml"/><Relationship Id="rId45" Type="http://schemas.openxmlformats.org/officeDocument/2006/relationships/customXml" Target="../../customXml/item1722.xml"/><Relationship Id="rId66" Type="http://schemas.openxmlformats.org/officeDocument/2006/relationships/customXml" Target="../../customXml/item640.xml"/><Relationship Id="rId87" Type="http://schemas.openxmlformats.org/officeDocument/2006/relationships/image" Target="../media/image2.png"/><Relationship Id="rId61" Type="http://schemas.openxmlformats.org/officeDocument/2006/relationships/customXml" Target="../../customXml/item1631.xml"/><Relationship Id="rId82" Type="http://schemas.openxmlformats.org/officeDocument/2006/relationships/customXml" Target="../../customXml/item1724.xml"/><Relationship Id="rId19" Type="http://schemas.openxmlformats.org/officeDocument/2006/relationships/customXml" Target="../../customXml/item2056.xml"/><Relationship Id="rId14" Type="http://schemas.openxmlformats.org/officeDocument/2006/relationships/customXml" Target="../../customXml/item1054.xml"/><Relationship Id="rId30" Type="http://schemas.openxmlformats.org/officeDocument/2006/relationships/customXml" Target="../../customXml/item859.xml"/><Relationship Id="rId35" Type="http://schemas.openxmlformats.org/officeDocument/2006/relationships/customXml" Target="../../customXml/item1992.xml"/><Relationship Id="rId56" Type="http://schemas.openxmlformats.org/officeDocument/2006/relationships/customXml" Target="../../customXml/item1429.xml"/><Relationship Id="rId77" Type="http://schemas.openxmlformats.org/officeDocument/2006/relationships/customXml" Target="../../customXml/item1106.xml"/><Relationship Id="rId100" Type="http://schemas.openxmlformats.org/officeDocument/2006/relationships/image" Target="../media/image8.png"/><Relationship Id="rId105" Type="http://schemas.openxmlformats.org/officeDocument/2006/relationships/slide" Target="slide48.xml"/><Relationship Id="rId8" Type="http://schemas.openxmlformats.org/officeDocument/2006/relationships/customXml" Target="../../customXml/item864.xml"/><Relationship Id="rId51" Type="http://schemas.openxmlformats.org/officeDocument/2006/relationships/customXml" Target="../../customXml/item2309.xml"/><Relationship Id="rId72" Type="http://schemas.openxmlformats.org/officeDocument/2006/relationships/customXml" Target="../../customXml/item572.xml"/><Relationship Id="rId93" Type="http://schemas.openxmlformats.org/officeDocument/2006/relationships/slide" Target="slide51.xml"/><Relationship Id="rId98" Type="http://schemas.openxmlformats.org/officeDocument/2006/relationships/image" Target="../media/image61.png"/><Relationship Id="rId3" Type="http://schemas.openxmlformats.org/officeDocument/2006/relationships/customXml" Target="../../customXml/item1136.xml"/><Relationship Id="rId25" Type="http://schemas.openxmlformats.org/officeDocument/2006/relationships/customXml" Target="../../customXml/item183.xml"/><Relationship Id="rId46" Type="http://schemas.openxmlformats.org/officeDocument/2006/relationships/customXml" Target="../../customXml/item967.xml"/><Relationship Id="rId67" Type="http://schemas.openxmlformats.org/officeDocument/2006/relationships/customXml" Target="../../customXml/item2264.xml"/></Relationships>
</file>

<file path=ppt/slides/_rels/slide51.xml.rels><?xml version="1.0" encoding="UTF-8" standalone="yes"?>
<Relationships xmlns="http://schemas.openxmlformats.org/package/2006/relationships"><Relationship Id="rId13" Type="http://schemas.openxmlformats.org/officeDocument/2006/relationships/customXml" Target="../../customXml/item1.xml"/><Relationship Id="rId18" Type="http://schemas.openxmlformats.org/officeDocument/2006/relationships/image" Target="../media/image3.png"/><Relationship Id="rId26" Type="http://schemas.openxmlformats.org/officeDocument/2006/relationships/image" Target="../media/image38.png"/><Relationship Id="rId39" Type="http://schemas.openxmlformats.org/officeDocument/2006/relationships/image" Target="../media/image65.png"/><Relationship Id="rId21" Type="http://schemas.openxmlformats.org/officeDocument/2006/relationships/image" Target="../media/image6.png"/><Relationship Id="rId34" Type="http://schemas.openxmlformats.org/officeDocument/2006/relationships/image" Target="../media/image56.png"/><Relationship Id="rId7" Type="http://schemas.openxmlformats.org/officeDocument/2006/relationships/customXml" Target="../../customXml/item866.xml"/><Relationship Id="rId2" Type="http://schemas.openxmlformats.org/officeDocument/2006/relationships/customXml" Target="../../customXml/item710.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62.svg"/><Relationship Id="rId41" Type="http://schemas.openxmlformats.org/officeDocument/2006/relationships/image" Target="../media/image67.svg"/><Relationship Id="rId1" Type="http://schemas.openxmlformats.org/officeDocument/2006/relationships/customXml" Target="../../customXml/item797.xml"/><Relationship Id="rId6" Type="http://schemas.openxmlformats.org/officeDocument/2006/relationships/customXml" Target="../../customXml/item733.xml"/><Relationship Id="rId11" Type="http://schemas.openxmlformats.org/officeDocument/2006/relationships/customXml" Target="../../customXml/item2023.xml"/><Relationship Id="rId24" Type="http://schemas.openxmlformats.org/officeDocument/2006/relationships/image" Target="../media/image71.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6.png"/><Relationship Id="rId5" Type="http://schemas.openxmlformats.org/officeDocument/2006/relationships/customXml" Target="../../customXml/item1884.xml"/><Relationship Id="rId15" Type="http://schemas.openxmlformats.org/officeDocument/2006/relationships/notesSlide" Target="../notesSlides/notesSlide47.xml"/><Relationship Id="rId23" Type="http://schemas.openxmlformats.org/officeDocument/2006/relationships/slide" Target="slide52.xml"/><Relationship Id="rId28" Type="http://schemas.openxmlformats.org/officeDocument/2006/relationships/image" Target="../media/image61.png"/><Relationship Id="rId36" Type="http://schemas.openxmlformats.org/officeDocument/2006/relationships/image" Target="../media/image58.png"/><Relationship Id="rId10" Type="http://schemas.openxmlformats.org/officeDocument/2006/relationships/customXml" Target="../../customXml/item1323.xml"/><Relationship Id="rId19" Type="http://schemas.openxmlformats.org/officeDocument/2006/relationships/image" Target="../media/image4.png"/><Relationship Id="rId31" Type="http://schemas.openxmlformats.org/officeDocument/2006/relationships/image" Target="../media/image53.png"/><Relationship Id="rId4" Type="http://schemas.openxmlformats.org/officeDocument/2006/relationships/customXml" Target="../../customXml/item794.xml"/><Relationship Id="rId9" Type="http://schemas.openxmlformats.org/officeDocument/2006/relationships/customXml" Target="../../customXml/item178.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customXml" Target="../../customXml/item1549.xml"/><Relationship Id="rId3" Type="http://schemas.openxmlformats.org/officeDocument/2006/relationships/customXml" Target="../../customXml/item17.xml"/><Relationship Id="rId12" Type="http://schemas.openxmlformats.org/officeDocument/2006/relationships/customXml" Target="../../customXml/item905.xml"/><Relationship Id="rId17" Type="http://schemas.openxmlformats.org/officeDocument/2006/relationships/image" Target="../media/image2.png"/><Relationship Id="rId25" Type="http://schemas.openxmlformats.org/officeDocument/2006/relationships/image" Target="../media/image72.svg"/><Relationship Id="rId33" Type="http://schemas.openxmlformats.org/officeDocument/2006/relationships/image" Target="../media/image55.png"/><Relationship Id="rId38" Type="http://schemas.openxmlformats.org/officeDocument/2006/relationships/image" Target="../media/image60.svg"/></Relationships>
</file>

<file path=ppt/slides/_rels/slide52.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2.png"/><Relationship Id="rId21" Type="http://schemas.openxmlformats.org/officeDocument/2006/relationships/image" Target="../media/image72.svg"/><Relationship Id="rId34" Type="http://schemas.openxmlformats.org/officeDocument/2006/relationships/image" Target="../media/image60.svg"/><Relationship Id="rId7" Type="http://schemas.openxmlformats.org/officeDocument/2006/relationships/customXml" Target="../../customXml/item1450.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62.svg"/><Relationship Id="rId33" Type="http://schemas.openxmlformats.org/officeDocument/2006/relationships/image" Target="../media/image59.png"/><Relationship Id="rId2" Type="http://schemas.openxmlformats.org/officeDocument/2006/relationships/customXml" Target="../../customXml/item139.xml"/><Relationship Id="rId16" Type="http://schemas.openxmlformats.org/officeDocument/2006/relationships/image" Target="../media/image5.png"/><Relationship Id="rId20" Type="http://schemas.openxmlformats.org/officeDocument/2006/relationships/image" Target="../media/image71.png"/><Relationship Id="rId29" Type="http://schemas.openxmlformats.org/officeDocument/2006/relationships/image" Target="../media/image55.png"/><Relationship Id="rId1" Type="http://schemas.openxmlformats.org/officeDocument/2006/relationships/customXml" Target="../../customXml/item1472.xml"/><Relationship Id="rId6" Type="http://schemas.openxmlformats.org/officeDocument/2006/relationships/customXml" Target="../../customXml/item1416.xml"/><Relationship Id="rId11" Type="http://schemas.openxmlformats.org/officeDocument/2006/relationships/notesSlide" Target="../notesSlides/notesSlide48.xml"/><Relationship Id="rId24" Type="http://schemas.openxmlformats.org/officeDocument/2006/relationships/image" Target="../media/image61.png"/><Relationship Id="rId32" Type="http://schemas.openxmlformats.org/officeDocument/2006/relationships/image" Target="../media/image58.png"/><Relationship Id="rId37" Type="http://schemas.openxmlformats.org/officeDocument/2006/relationships/image" Target="../media/image67.svg"/><Relationship Id="rId5" Type="http://schemas.openxmlformats.org/officeDocument/2006/relationships/customXml" Target="../../customXml/item1796.xml"/><Relationship Id="rId15" Type="http://schemas.openxmlformats.org/officeDocument/2006/relationships/image" Target="../media/image4.png"/><Relationship Id="rId23" Type="http://schemas.openxmlformats.org/officeDocument/2006/relationships/image" Target="../media/image39.svg"/><Relationship Id="rId28" Type="http://schemas.openxmlformats.org/officeDocument/2006/relationships/image" Target="../media/image54.png"/><Relationship Id="rId36" Type="http://schemas.openxmlformats.org/officeDocument/2006/relationships/image" Target="../media/image66.png"/><Relationship Id="rId10" Type="http://schemas.openxmlformats.org/officeDocument/2006/relationships/slideLayout" Target="../slideLayouts/slideLayout1.xml"/><Relationship Id="rId19" Type="http://schemas.openxmlformats.org/officeDocument/2006/relationships/slide" Target="slide53.xml"/><Relationship Id="rId31" Type="http://schemas.openxmlformats.org/officeDocument/2006/relationships/image" Target="../media/image57.png"/><Relationship Id="rId4" Type="http://schemas.openxmlformats.org/officeDocument/2006/relationships/customXml" Target="../../customXml/item1823.xml"/><Relationship Id="rId9" Type="http://schemas.openxmlformats.org/officeDocument/2006/relationships/customXml" Target="../../customXml/item899.xml"/><Relationship Id="rId14" Type="http://schemas.openxmlformats.org/officeDocument/2006/relationships/image" Target="../media/image3.png"/><Relationship Id="rId22" Type="http://schemas.openxmlformats.org/officeDocument/2006/relationships/image" Target="../media/image38.png"/><Relationship Id="rId27" Type="http://schemas.openxmlformats.org/officeDocument/2006/relationships/image" Target="../media/image53.png"/><Relationship Id="rId30" Type="http://schemas.openxmlformats.org/officeDocument/2006/relationships/image" Target="../media/image56.png"/><Relationship Id="rId35" Type="http://schemas.openxmlformats.org/officeDocument/2006/relationships/image" Target="../media/image65.png"/><Relationship Id="rId8" Type="http://schemas.openxmlformats.org/officeDocument/2006/relationships/customXml" Target="../../customXml/item1719.xml"/><Relationship Id="rId3" Type="http://schemas.openxmlformats.org/officeDocument/2006/relationships/customXml" Target="../../customXml/item629.xml"/></Relationships>
</file>

<file path=ppt/slides/_rels/slide53.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3.png"/><Relationship Id="rId3" Type="http://schemas.openxmlformats.org/officeDocument/2006/relationships/customXml" Target="../../customXml/item1199.xml"/><Relationship Id="rId21" Type="http://schemas.openxmlformats.org/officeDocument/2006/relationships/image" Target="../media/image38.png"/><Relationship Id="rId34" Type="http://schemas.openxmlformats.org/officeDocument/2006/relationships/image" Target="../media/image65.png"/><Relationship Id="rId7" Type="http://schemas.openxmlformats.org/officeDocument/2006/relationships/customXml" Target="../../customXml/item1475.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2.png"/><Relationship Id="rId33" Type="http://schemas.openxmlformats.org/officeDocument/2006/relationships/image" Target="../media/image60.svg"/><Relationship Id="rId2" Type="http://schemas.openxmlformats.org/officeDocument/2006/relationships/customXml" Target="../../customXml/item233.xml"/><Relationship Id="rId16" Type="http://schemas.openxmlformats.org/officeDocument/2006/relationships/image" Target="../media/image5.png"/><Relationship Id="rId20" Type="http://schemas.openxmlformats.org/officeDocument/2006/relationships/image" Target="../media/image72.svg"/><Relationship Id="rId29" Type="http://schemas.openxmlformats.org/officeDocument/2006/relationships/image" Target="../media/image56.png"/><Relationship Id="rId1" Type="http://schemas.openxmlformats.org/officeDocument/2006/relationships/customXml" Target="../../customXml/item2079.xml"/><Relationship Id="rId6" Type="http://schemas.openxmlformats.org/officeDocument/2006/relationships/customXml" Target="../../customXml/item1755.xml"/><Relationship Id="rId11" Type="http://schemas.openxmlformats.org/officeDocument/2006/relationships/notesSlide" Target="../notesSlides/notesSlide49.xml"/><Relationship Id="rId24" Type="http://schemas.openxmlformats.org/officeDocument/2006/relationships/image" Target="../media/image62.svg"/><Relationship Id="rId32" Type="http://schemas.openxmlformats.org/officeDocument/2006/relationships/image" Target="../media/image59.png"/><Relationship Id="rId5" Type="http://schemas.openxmlformats.org/officeDocument/2006/relationships/customXml" Target="../../customXml/item132.xml"/><Relationship Id="rId15" Type="http://schemas.openxmlformats.org/officeDocument/2006/relationships/image" Target="../media/image4.png"/><Relationship Id="rId23" Type="http://schemas.openxmlformats.org/officeDocument/2006/relationships/image" Target="../media/image61.png"/><Relationship Id="rId28" Type="http://schemas.openxmlformats.org/officeDocument/2006/relationships/image" Target="../media/image55.png"/><Relationship Id="rId36" Type="http://schemas.openxmlformats.org/officeDocument/2006/relationships/image" Target="../media/image67.svg"/><Relationship Id="rId10" Type="http://schemas.openxmlformats.org/officeDocument/2006/relationships/slideLayout" Target="../slideLayouts/slideLayout1.xml"/><Relationship Id="rId19" Type="http://schemas.openxmlformats.org/officeDocument/2006/relationships/image" Target="../media/image71.png"/><Relationship Id="rId31" Type="http://schemas.openxmlformats.org/officeDocument/2006/relationships/image" Target="../media/image58.png"/><Relationship Id="rId4" Type="http://schemas.openxmlformats.org/officeDocument/2006/relationships/customXml" Target="../../customXml/item2234.xml"/><Relationship Id="rId9" Type="http://schemas.openxmlformats.org/officeDocument/2006/relationships/customXml" Target="../../customXml/item1385.xml"/><Relationship Id="rId14" Type="http://schemas.openxmlformats.org/officeDocument/2006/relationships/image" Target="../media/image3.png"/><Relationship Id="rId22" Type="http://schemas.openxmlformats.org/officeDocument/2006/relationships/image" Target="../media/image39.sv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6.png"/><Relationship Id="rId8" Type="http://schemas.openxmlformats.org/officeDocument/2006/relationships/customXml" Target="../../customXml/item1011.xml"/></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slide" Target="slide55.xml"/><Relationship Id="rId3" Type="http://schemas.openxmlformats.org/officeDocument/2006/relationships/customXml" Target="../../customXml/item559.xml"/><Relationship Id="rId7" Type="http://schemas.openxmlformats.org/officeDocument/2006/relationships/customXml" Target="../../customXml/item1793.xml"/><Relationship Id="rId12" Type="http://schemas.openxmlformats.org/officeDocument/2006/relationships/image" Target="../media/image3.png"/><Relationship Id="rId17" Type="http://schemas.openxmlformats.org/officeDocument/2006/relationships/slide" Target="slide4.xml"/><Relationship Id="rId2" Type="http://schemas.openxmlformats.org/officeDocument/2006/relationships/customXml" Target="../../customXml/item820.xml"/><Relationship Id="rId16" Type="http://schemas.openxmlformats.org/officeDocument/2006/relationships/image" Target="../media/image7.png"/><Relationship Id="rId20" Type="http://schemas.openxmlformats.org/officeDocument/2006/relationships/image" Target="../media/image11.svg"/><Relationship Id="rId1" Type="http://schemas.openxmlformats.org/officeDocument/2006/relationships/customXml" Target="../../customXml/item1091.xml"/><Relationship Id="rId6" Type="http://schemas.openxmlformats.org/officeDocument/2006/relationships/customXml" Target="../../customXml/item2375.xml"/><Relationship Id="rId11" Type="http://schemas.openxmlformats.org/officeDocument/2006/relationships/image" Target="../media/image2.png"/><Relationship Id="rId5" Type="http://schemas.openxmlformats.org/officeDocument/2006/relationships/customXml" Target="../../customXml/item2376.xml"/><Relationship Id="rId15" Type="http://schemas.openxmlformats.org/officeDocument/2006/relationships/image" Target="../media/image6.png"/><Relationship Id="rId10" Type="http://schemas.openxmlformats.org/officeDocument/2006/relationships/image" Target="../media/image1.png"/><Relationship Id="rId19" Type="http://schemas.openxmlformats.org/officeDocument/2006/relationships/image" Target="../media/image10.png"/><Relationship Id="rId4" Type="http://schemas.openxmlformats.org/officeDocument/2006/relationships/customXml" Target="../../customXml/item2059.xml"/><Relationship Id="rId9" Type="http://schemas.openxmlformats.org/officeDocument/2006/relationships/notesSlide" Target="../notesSlides/notesSlide50.xml"/><Relationship Id="rId14" Type="http://schemas.openxmlformats.org/officeDocument/2006/relationships/image" Target="../media/image5.png"/></Relationships>
</file>

<file path=ppt/slides/_rels/slide55.xml.rels><?xml version="1.0" encoding="UTF-8" standalone="yes"?>
<Relationships xmlns="http://schemas.openxmlformats.org/package/2006/relationships"><Relationship Id="rId26" Type="http://schemas.openxmlformats.org/officeDocument/2006/relationships/customXml" Target="../../customXml/item2425.xml"/><Relationship Id="rId21" Type="http://schemas.openxmlformats.org/officeDocument/2006/relationships/customXml" Target="../../customXml/item2415.xml"/><Relationship Id="rId42" Type="http://schemas.openxmlformats.org/officeDocument/2006/relationships/customXml" Target="../../customXml/item2396.xml"/><Relationship Id="rId47" Type="http://schemas.openxmlformats.org/officeDocument/2006/relationships/customXml" Target="../../customXml/item2381.xml"/><Relationship Id="rId63" Type="http://schemas.openxmlformats.org/officeDocument/2006/relationships/image" Target="../media/image37.svg"/><Relationship Id="rId68" Type="http://schemas.openxmlformats.org/officeDocument/2006/relationships/image" Target="../media/image87.svg"/><Relationship Id="rId7" Type="http://schemas.openxmlformats.org/officeDocument/2006/relationships/customXml" Target="../../customXml/item2387.xml"/><Relationship Id="rId2" Type="http://schemas.openxmlformats.org/officeDocument/2006/relationships/customXml" Target="../../customXml/item2378.xml"/><Relationship Id="rId16" Type="http://schemas.openxmlformats.org/officeDocument/2006/relationships/customXml" Target="../../customXml/item2409.xml"/><Relationship Id="rId29" Type="http://schemas.openxmlformats.org/officeDocument/2006/relationships/customXml" Target="../../customXml/item2426.xml"/><Relationship Id="rId11" Type="http://schemas.openxmlformats.org/officeDocument/2006/relationships/customXml" Target="../../customXml/item2398.xml"/><Relationship Id="rId24" Type="http://schemas.openxmlformats.org/officeDocument/2006/relationships/customXml" Target="../../customXml/item2421.xml"/><Relationship Id="rId32" Type="http://schemas.openxmlformats.org/officeDocument/2006/relationships/customXml" Target="../../customXml/item2420.xml"/><Relationship Id="rId37" Type="http://schemas.openxmlformats.org/officeDocument/2006/relationships/customXml" Target="../../customXml/item2406.xml"/><Relationship Id="rId40" Type="http://schemas.openxmlformats.org/officeDocument/2006/relationships/customXml" Target="../../customXml/item2401.xml"/><Relationship Id="rId45" Type="http://schemas.openxmlformats.org/officeDocument/2006/relationships/customXml" Target="../../customXml/item2388.xml"/><Relationship Id="rId53" Type="http://schemas.openxmlformats.org/officeDocument/2006/relationships/image" Target="../media/image4.png"/><Relationship Id="rId58" Type="http://schemas.openxmlformats.org/officeDocument/2006/relationships/image" Target="../media/image82.png"/><Relationship Id="rId66" Type="http://schemas.openxmlformats.org/officeDocument/2006/relationships/slide" Target="slide56.xml"/><Relationship Id="rId5" Type="http://schemas.openxmlformats.org/officeDocument/2006/relationships/customXml" Target="../../customXml/item2384.xml"/><Relationship Id="rId61" Type="http://schemas.openxmlformats.org/officeDocument/2006/relationships/image" Target="../media/image11.svg"/><Relationship Id="rId19" Type="http://schemas.openxmlformats.org/officeDocument/2006/relationships/customXml" Target="../../customXml/item2412.xml"/><Relationship Id="rId14" Type="http://schemas.openxmlformats.org/officeDocument/2006/relationships/customXml" Target="../../customXml/item2405.xml"/><Relationship Id="rId22" Type="http://schemas.openxmlformats.org/officeDocument/2006/relationships/customXml" Target="../../customXml/item2417.xml"/><Relationship Id="rId27" Type="http://schemas.openxmlformats.org/officeDocument/2006/relationships/customXml" Target="../../customXml/item2428.xml"/><Relationship Id="rId30" Type="http://schemas.openxmlformats.org/officeDocument/2006/relationships/customXml" Target="../../customXml/item2424.xml"/><Relationship Id="rId35" Type="http://schemas.openxmlformats.org/officeDocument/2006/relationships/customXml" Target="../../customXml/item2414.xml"/><Relationship Id="rId43" Type="http://schemas.openxmlformats.org/officeDocument/2006/relationships/customXml" Target="../../customXml/item2393.xml"/><Relationship Id="rId48" Type="http://schemas.openxmlformats.org/officeDocument/2006/relationships/slideLayout" Target="../slideLayouts/slideLayout1.xml"/><Relationship Id="rId56" Type="http://schemas.openxmlformats.org/officeDocument/2006/relationships/image" Target="../media/image7.png"/><Relationship Id="rId64" Type="http://schemas.openxmlformats.org/officeDocument/2006/relationships/image" Target="../media/image84.png"/><Relationship Id="rId69" Type="http://schemas.openxmlformats.org/officeDocument/2006/relationships/image" Target="../media/image88.png"/><Relationship Id="rId8" Type="http://schemas.openxmlformats.org/officeDocument/2006/relationships/customXml" Target="../../customXml/item2389.xml"/><Relationship Id="rId51" Type="http://schemas.openxmlformats.org/officeDocument/2006/relationships/image" Target="../media/image2.png"/><Relationship Id="rId3" Type="http://schemas.openxmlformats.org/officeDocument/2006/relationships/customXml" Target="../../customXml/item2379.xml"/><Relationship Id="rId12" Type="http://schemas.openxmlformats.org/officeDocument/2006/relationships/customXml" Target="../../customXml/item2400.xml"/><Relationship Id="rId17" Type="http://schemas.openxmlformats.org/officeDocument/2006/relationships/customXml" Target="../../customXml/item2410.xml"/><Relationship Id="rId25" Type="http://schemas.openxmlformats.org/officeDocument/2006/relationships/customXml" Target="../../customXml/item2423.xml"/><Relationship Id="rId33" Type="http://schemas.openxmlformats.org/officeDocument/2006/relationships/customXml" Target="../../customXml/item2418.xml"/><Relationship Id="rId38" Type="http://schemas.openxmlformats.org/officeDocument/2006/relationships/customXml" Target="../../customXml/item2404.xml"/><Relationship Id="rId46" Type="http://schemas.openxmlformats.org/officeDocument/2006/relationships/customXml" Target="../../customXml/item2385.xml"/><Relationship Id="rId59" Type="http://schemas.openxmlformats.org/officeDocument/2006/relationships/image" Target="../media/image83.svg"/><Relationship Id="rId67" Type="http://schemas.openxmlformats.org/officeDocument/2006/relationships/image" Target="../media/image86.png"/><Relationship Id="rId20" Type="http://schemas.openxmlformats.org/officeDocument/2006/relationships/customXml" Target="../../customXml/item2413.xml"/><Relationship Id="rId41" Type="http://schemas.openxmlformats.org/officeDocument/2006/relationships/customXml" Target="../../customXml/item2399.xml"/><Relationship Id="rId54" Type="http://schemas.openxmlformats.org/officeDocument/2006/relationships/image" Target="../media/image5.png"/><Relationship Id="rId62" Type="http://schemas.openxmlformats.org/officeDocument/2006/relationships/image" Target="../media/image36.png"/><Relationship Id="rId70" Type="http://schemas.openxmlformats.org/officeDocument/2006/relationships/image" Target="../media/image89.svg"/><Relationship Id="rId1" Type="http://schemas.openxmlformats.org/officeDocument/2006/relationships/customXml" Target="../../customXml/item2377.xml"/><Relationship Id="rId6" Type="http://schemas.openxmlformats.org/officeDocument/2006/relationships/customXml" Target="../../customXml/item2386.xml"/><Relationship Id="rId15" Type="http://schemas.openxmlformats.org/officeDocument/2006/relationships/customXml" Target="../../customXml/item2407.xml"/><Relationship Id="rId23" Type="http://schemas.openxmlformats.org/officeDocument/2006/relationships/customXml" Target="../../customXml/item2419.xml"/><Relationship Id="rId28" Type="http://schemas.openxmlformats.org/officeDocument/2006/relationships/customXml" Target="../../customXml/item2427.xml"/><Relationship Id="rId36" Type="http://schemas.openxmlformats.org/officeDocument/2006/relationships/customXml" Target="../../customXml/item2408.xml"/><Relationship Id="rId49" Type="http://schemas.openxmlformats.org/officeDocument/2006/relationships/notesSlide" Target="../notesSlides/notesSlide51.xml"/><Relationship Id="rId57" Type="http://schemas.openxmlformats.org/officeDocument/2006/relationships/slide" Target="slide54.xml"/><Relationship Id="rId10" Type="http://schemas.openxmlformats.org/officeDocument/2006/relationships/customXml" Target="../../customXml/item2397.xml"/><Relationship Id="rId31" Type="http://schemas.openxmlformats.org/officeDocument/2006/relationships/customXml" Target="../../customXml/item2422.xml"/><Relationship Id="rId44" Type="http://schemas.openxmlformats.org/officeDocument/2006/relationships/customXml" Target="../../customXml/item2390.xml"/><Relationship Id="rId52" Type="http://schemas.openxmlformats.org/officeDocument/2006/relationships/image" Target="../media/image3.png"/><Relationship Id="rId60" Type="http://schemas.openxmlformats.org/officeDocument/2006/relationships/image" Target="../media/image10.png"/><Relationship Id="rId65" Type="http://schemas.openxmlformats.org/officeDocument/2006/relationships/image" Target="../media/image85.svg"/><Relationship Id="rId4" Type="http://schemas.openxmlformats.org/officeDocument/2006/relationships/customXml" Target="../../customXml/item2380.xml"/><Relationship Id="rId9" Type="http://schemas.openxmlformats.org/officeDocument/2006/relationships/customXml" Target="../../customXml/item2394.xml"/><Relationship Id="rId13" Type="http://schemas.openxmlformats.org/officeDocument/2006/relationships/customXml" Target="../../customXml/item2402.xml"/><Relationship Id="rId18" Type="http://schemas.openxmlformats.org/officeDocument/2006/relationships/customXml" Target="../../customXml/item2411.xml"/><Relationship Id="rId39" Type="http://schemas.openxmlformats.org/officeDocument/2006/relationships/customXml" Target="../../customXml/item2403.xml"/><Relationship Id="rId34" Type="http://schemas.openxmlformats.org/officeDocument/2006/relationships/customXml" Target="../../customXml/item2416.xml"/><Relationship Id="rId50" Type="http://schemas.openxmlformats.org/officeDocument/2006/relationships/image" Target="../media/image1.png"/><Relationship Id="rId55" Type="http://schemas.openxmlformats.org/officeDocument/2006/relationships/image" Target="../media/image6.png"/></Relationships>
</file>

<file path=ppt/slides/_rels/slide56.xml.rels><?xml version="1.0" encoding="UTF-8" standalone="yes"?>
<Relationships xmlns="http://schemas.openxmlformats.org/package/2006/relationships"><Relationship Id="rId26" Type="http://schemas.openxmlformats.org/officeDocument/2006/relationships/customXml" Target="../../customXml/item2472.xml"/><Relationship Id="rId21" Type="http://schemas.openxmlformats.org/officeDocument/2006/relationships/customXml" Target="../../customXml/item2462.xml"/><Relationship Id="rId42" Type="http://schemas.openxmlformats.org/officeDocument/2006/relationships/customXml" Target="../../customXml/item2463.xml"/><Relationship Id="rId47" Type="http://schemas.openxmlformats.org/officeDocument/2006/relationships/customXml" Target="../../customXml/item2450.xml"/><Relationship Id="rId63" Type="http://schemas.openxmlformats.org/officeDocument/2006/relationships/image" Target="../media/image6.png"/><Relationship Id="rId68" Type="http://schemas.openxmlformats.org/officeDocument/2006/relationships/image" Target="../media/image11.svg"/><Relationship Id="rId16" Type="http://schemas.openxmlformats.org/officeDocument/2006/relationships/customXml" Target="../../customXml/item2456.xml"/><Relationship Id="rId11" Type="http://schemas.openxmlformats.org/officeDocument/2006/relationships/customXml" Target="../../customXml/item2445.xml"/><Relationship Id="rId24" Type="http://schemas.openxmlformats.org/officeDocument/2006/relationships/customXml" Target="../../customXml/item2468.xml"/><Relationship Id="rId32" Type="http://schemas.openxmlformats.org/officeDocument/2006/relationships/customXml" Target="../../customXml/item2491.xml"/><Relationship Id="rId37" Type="http://schemas.openxmlformats.org/officeDocument/2006/relationships/customXml" Target="../../customXml/item2473.xml"/><Relationship Id="rId40" Type="http://schemas.openxmlformats.org/officeDocument/2006/relationships/customXml" Target="../../customXml/item2467.xml"/><Relationship Id="rId45" Type="http://schemas.openxmlformats.org/officeDocument/2006/relationships/customXml" Target="../../customXml/item2453.xml"/><Relationship Id="rId53" Type="http://schemas.openxmlformats.org/officeDocument/2006/relationships/customXml" Target="../../customXml/item2438.xml"/><Relationship Id="rId58" Type="http://schemas.openxmlformats.org/officeDocument/2006/relationships/image" Target="../media/image1.png"/><Relationship Id="rId66" Type="http://schemas.openxmlformats.org/officeDocument/2006/relationships/image" Target="../media/image83.svg"/><Relationship Id="rId74" Type="http://schemas.openxmlformats.org/officeDocument/2006/relationships/image" Target="../media/image87.svg"/><Relationship Id="rId5" Type="http://schemas.openxmlformats.org/officeDocument/2006/relationships/customXml" Target="../../customXml/item2434.xml"/><Relationship Id="rId61" Type="http://schemas.openxmlformats.org/officeDocument/2006/relationships/image" Target="../media/image4.png"/><Relationship Id="rId19" Type="http://schemas.openxmlformats.org/officeDocument/2006/relationships/customXml" Target="../../customXml/item2459.xml"/><Relationship Id="rId14" Type="http://schemas.openxmlformats.org/officeDocument/2006/relationships/customXml" Target="../../customXml/item2452.xml"/><Relationship Id="rId22" Type="http://schemas.openxmlformats.org/officeDocument/2006/relationships/customXml" Target="../../customXml/item2464.xml"/><Relationship Id="rId27" Type="http://schemas.openxmlformats.org/officeDocument/2006/relationships/customXml" Target="../../customXml/item2475.xml"/><Relationship Id="rId30" Type="http://schemas.openxmlformats.org/officeDocument/2006/relationships/customXml" Target="../../customXml/item2487.xml"/><Relationship Id="rId35" Type="http://schemas.openxmlformats.org/officeDocument/2006/relationships/customXml" Target="../../customXml/item2485.xml"/><Relationship Id="rId43" Type="http://schemas.openxmlformats.org/officeDocument/2006/relationships/customXml" Target="../../customXml/item2461.xml"/><Relationship Id="rId48" Type="http://schemas.openxmlformats.org/officeDocument/2006/relationships/customXml" Target="../../customXml/item2448.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36.png"/><Relationship Id="rId77" Type="http://schemas.openxmlformats.org/officeDocument/2006/relationships/slide" Target="slide55.xml"/><Relationship Id="rId8" Type="http://schemas.openxmlformats.org/officeDocument/2006/relationships/customXml" Target="../../customXml/item2439.xml"/><Relationship Id="rId51" Type="http://schemas.openxmlformats.org/officeDocument/2006/relationships/customXml" Target="../../customXml/item2442.xml"/><Relationship Id="rId72" Type="http://schemas.openxmlformats.org/officeDocument/2006/relationships/image" Target="../media/image85.svg"/><Relationship Id="rId3" Type="http://schemas.openxmlformats.org/officeDocument/2006/relationships/customXml" Target="../../customXml/item2431.xml"/><Relationship Id="rId12" Type="http://schemas.openxmlformats.org/officeDocument/2006/relationships/customXml" Target="../../customXml/item2447.xml"/><Relationship Id="rId17" Type="http://schemas.openxmlformats.org/officeDocument/2006/relationships/customXml" Target="../../customXml/item2457.xml"/><Relationship Id="rId25" Type="http://schemas.openxmlformats.org/officeDocument/2006/relationships/customXml" Target="../../customXml/item2470.xml"/><Relationship Id="rId33" Type="http://schemas.openxmlformats.org/officeDocument/2006/relationships/customXml" Target="../../customXml/item2490.xml"/><Relationship Id="rId38" Type="http://schemas.openxmlformats.org/officeDocument/2006/relationships/customXml" Target="../../customXml/item2471.xml"/><Relationship Id="rId46" Type="http://schemas.openxmlformats.org/officeDocument/2006/relationships/customXml" Target="../../customXml/item2451.xml"/><Relationship Id="rId59" Type="http://schemas.openxmlformats.org/officeDocument/2006/relationships/image" Target="../media/image2.png"/><Relationship Id="rId67" Type="http://schemas.openxmlformats.org/officeDocument/2006/relationships/image" Target="../media/image10.png"/><Relationship Id="rId20" Type="http://schemas.openxmlformats.org/officeDocument/2006/relationships/customXml" Target="../../customXml/item2460.xml"/><Relationship Id="rId41" Type="http://schemas.openxmlformats.org/officeDocument/2006/relationships/customXml" Target="../../customXml/item2465.xml"/><Relationship Id="rId54" Type="http://schemas.openxmlformats.org/officeDocument/2006/relationships/customXml" Target="../../customXml/item2435.xml"/><Relationship Id="rId62" Type="http://schemas.openxmlformats.org/officeDocument/2006/relationships/image" Target="../media/image5.png"/><Relationship Id="rId70" Type="http://schemas.openxmlformats.org/officeDocument/2006/relationships/image" Target="../media/image37.svg"/><Relationship Id="rId75" Type="http://schemas.openxmlformats.org/officeDocument/2006/relationships/image" Target="../media/image88.png"/><Relationship Id="rId1" Type="http://schemas.openxmlformats.org/officeDocument/2006/relationships/customXml" Target="../../customXml/item2429.xml"/><Relationship Id="rId6" Type="http://schemas.openxmlformats.org/officeDocument/2006/relationships/customXml" Target="../../customXml/item2436.xml"/><Relationship Id="rId15" Type="http://schemas.openxmlformats.org/officeDocument/2006/relationships/customXml" Target="../../customXml/item2454.xml"/><Relationship Id="rId23" Type="http://schemas.openxmlformats.org/officeDocument/2006/relationships/customXml" Target="../../customXml/item2466.xml"/><Relationship Id="rId28" Type="http://schemas.openxmlformats.org/officeDocument/2006/relationships/customXml" Target="../../customXml/item2474.xml"/><Relationship Id="rId36" Type="http://schemas.openxmlformats.org/officeDocument/2006/relationships/customXml" Target="../../customXml/item2486.xml"/><Relationship Id="rId49" Type="http://schemas.openxmlformats.org/officeDocument/2006/relationships/customXml" Target="../../customXml/item2446.xml"/><Relationship Id="rId57" Type="http://schemas.openxmlformats.org/officeDocument/2006/relationships/notesSlide" Target="../notesSlides/notesSlide52.xml"/><Relationship Id="rId10" Type="http://schemas.openxmlformats.org/officeDocument/2006/relationships/customXml" Target="../../customXml/item2443.xml"/><Relationship Id="rId31" Type="http://schemas.openxmlformats.org/officeDocument/2006/relationships/customXml" Target="../../customXml/item2489.xml"/><Relationship Id="rId44" Type="http://schemas.openxmlformats.org/officeDocument/2006/relationships/customXml" Target="../../customXml/item2455.xml"/><Relationship Id="rId52" Type="http://schemas.openxmlformats.org/officeDocument/2006/relationships/customXml" Target="../../customXml/item2440.xml"/><Relationship Id="rId60" Type="http://schemas.openxmlformats.org/officeDocument/2006/relationships/image" Target="../media/image3.png"/><Relationship Id="rId65" Type="http://schemas.openxmlformats.org/officeDocument/2006/relationships/image" Target="../media/image82.png"/><Relationship Id="rId73" Type="http://schemas.openxmlformats.org/officeDocument/2006/relationships/image" Target="../media/image86.png"/><Relationship Id="rId4" Type="http://schemas.openxmlformats.org/officeDocument/2006/relationships/customXml" Target="../../customXml/item2432.xml"/><Relationship Id="rId9" Type="http://schemas.openxmlformats.org/officeDocument/2006/relationships/customXml" Target="../../customXml/item2441.xml"/><Relationship Id="rId13" Type="http://schemas.openxmlformats.org/officeDocument/2006/relationships/customXml" Target="../../customXml/item2449.xml"/><Relationship Id="rId18" Type="http://schemas.openxmlformats.org/officeDocument/2006/relationships/customXml" Target="../../customXml/item2458.xml"/><Relationship Id="rId39" Type="http://schemas.openxmlformats.org/officeDocument/2006/relationships/customXml" Target="../../customXml/item2469.xml"/><Relationship Id="rId34" Type="http://schemas.openxmlformats.org/officeDocument/2006/relationships/customXml" Target="../../customXml/item2488.xml"/><Relationship Id="rId50" Type="http://schemas.openxmlformats.org/officeDocument/2006/relationships/customXml" Target="../../customXml/item2444.xml"/><Relationship Id="rId55" Type="http://schemas.openxmlformats.org/officeDocument/2006/relationships/customXml" Target="../../customXml/item2433.xml"/><Relationship Id="rId76" Type="http://schemas.openxmlformats.org/officeDocument/2006/relationships/image" Target="../media/image89.svg"/><Relationship Id="rId7" Type="http://schemas.openxmlformats.org/officeDocument/2006/relationships/customXml" Target="../../customXml/item2437.xml"/><Relationship Id="rId71" Type="http://schemas.openxmlformats.org/officeDocument/2006/relationships/image" Target="../media/image84.png"/><Relationship Id="rId2" Type="http://schemas.openxmlformats.org/officeDocument/2006/relationships/customXml" Target="../../customXml/item2430.xml"/><Relationship Id="rId29" Type="http://schemas.openxmlformats.org/officeDocument/2006/relationships/customXml" Target="../../customXml/item2476.xml"/></Relationships>
</file>

<file path=ppt/slides/_rels/slide6.xml.rels><?xml version="1.0" encoding="UTF-8" standalone="yes"?>
<Relationships xmlns="http://schemas.openxmlformats.org/package/2006/relationships"><Relationship Id="rId26" Type="http://schemas.openxmlformats.org/officeDocument/2006/relationships/customXml" Target="../../customXml/item1947.xml"/><Relationship Id="rId21" Type="http://schemas.openxmlformats.org/officeDocument/2006/relationships/customXml" Target="../../customXml/item1044.xml"/><Relationship Id="rId42" Type="http://schemas.openxmlformats.org/officeDocument/2006/relationships/customXml" Target="../../customXml/item49.xml"/><Relationship Id="rId47" Type="http://schemas.openxmlformats.org/officeDocument/2006/relationships/slideLayout" Target="../slideLayouts/slideLayout1.xml"/><Relationship Id="rId63" Type="http://schemas.openxmlformats.org/officeDocument/2006/relationships/image" Target="../media/image14.png"/><Relationship Id="rId68" Type="http://schemas.openxmlformats.org/officeDocument/2006/relationships/image" Target="../media/image19.svg"/><Relationship Id="rId16" Type="http://schemas.openxmlformats.org/officeDocument/2006/relationships/customXml" Target="../../customXml/item2372.xml"/><Relationship Id="rId11" Type="http://schemas.openxmlformats.org/officeDocument/2006/relationships/customXml" Target="../../customXml/item1790.xml"/><Relationship Id="rId24" Type="http://schemas.openxmlformats.org/officeDocument/2006/relationships/customXml" Target="../../customXml/item1621.xml"/><Relationship Id="rId32" Type="http://schemas.openxmlformats.org/officeDocument/2006/relationships/customXml" Target="../../customXml/item1123.xml"/><Relationship Id="rId37" Type="http://schemas.openxmlformats.org/officeDocument/2006/relationships/customXml" Target="../../customXml/item791.xml"/><Relationship Id="rId40" Type="http://schemas.openxmlformats.org/officeDocument/2006/relationships/customXml" Target="../../customXml/item1241.xml"/><Relationship Id="rId45" Type="http://schemas.openxmlformats.org/officeDocument/2006/relationships/customXml" Target="../../customXml/item819.xml"/><Relationship Id="rId53" Type="http://schemas.openxmlformats.org/officeDocument/2006/relationships/image" Target="../media/image5.png"/><Relationship Id="rId58" Type="http://schemas.openxmlformats.org/officeDocument/2006/relationships/image" Target="../media/image11.svg"/><Relationship Id="rId66" Type="http://schemas.openxmlformats.org/officeDocument/2006/relationships/image" Target="../media/image17.svg"/><Relationship Id="rId74" Type="http://schemas.openxmlformats.org/officeDocument/2006/relationships/image" Target="../media/image25.svg"/><Relationship Id="rId79" Type="http://schemas.openxmlformats.org/officeDocument/2006/relationships/image" Target="../media/image29.svg"/><Relationship Id="rId5" Type="http://schemas.openxmlformats.org/officeDocument/2006/relationships/customXml" Target="../../customXml/item1214.xml"/><Relationship Id="rId61" Type="http://schemas.openxmlformats.org/officeDocument/2006/relationships/image" Target="../media/image12.png"/><Relationship Id="rId19" Type="http://schemas.openxmlformats.org/officeDocument/2006/relationships/customXml" Target="../../customXml/item637.xml"/><Relationship Id="rId14" Type="http://schemas.openxmlformats.org/officeDocument/2006/relationships/customXml" Target="../../customXml/item1847.xml"/><Relationship Id="rId22" Type="http://schemas.openxmlformats.org/officeDocument/2006/relationships/customXml" Target="../../customXml/item1483.xml"/><Relationship Id="rId27" Type="http://schemas.openxmlformats.org/officeDocument/2006/relationships/customXml" Target="../../customXml/item204.xml"/><Relationship Id="rId30" Type="http://schemas.openxmlformats.org/officeDocument/2006/relationships/customXml" Target="../../customXml/item2222.xml"/><Relationship Id="rId35" Type="http://schemas.openxmlformats.org/officeDocument/2006/relationships/customXml" Target="../../customXml/item1273.xml"/><Relationship Id="rId43" Type="http://schemas.openxmlformats.org/officeDocument/2006/relationships/customXml" Target="../../customXml/item898.xml"/><Relationship Id="rId48" Type="http://schemas.openxmlformats.org/officeDocument/2006/relationships/notesSlide" Target="../notesSlides/notesSlide6.xml"/><Relationship Id="rId56" Type="http://schemas.openxmlformats.org/officeDocument/2006/relationships/image" Target="../media/image7.png"/><Relationship Id="rId64" Type="http://schemas.openxmlformats.org/officeDocument/2006/relationships/image" Target="../media/image15.svg"/><Relationship Id="rId69" Type="http://schemas.openxmlformats.org/officeDocument/2006/relationships/image" Target="../media/image20.png"/><Relationship Id="rId77" Type="http://schemas.openxmlformats.org/officeDocument/2006/relationships/image" Target="../media/image27.svg"/><Relationship Id="rId8" Type="http://schemas.openxmlformats.org/officeDocument/2006/relationships/customXml" Target="../../customXml/item867.xml"/><Relationship Id="rId51" Type="http://schemas.openxmlformats.org/officeDocument/2006/relationships/image" Target="../media/image3.png"/><Relationship Id="rId72" Type="http://schemas.openxmlformats.org/officeDocument/2006/relationships/image" Target="../media/image23.svg"/><Relationship Id="rId3" Type="http://schemas.openxmlformats.org/officeDocument/2006/relationships/customXml" Target="../../customXml/item1096.xml"/><Relationship Id="rId12" Type="http://schemas.openxmlformats.org/officeDocument/2006/relationships/customXml" Target="../../customXml/item123.xml"/><Relationship Id="rId17" Type="http://schemas.openxmlformats.org/officeDocument/2006/relationships/customXml" Target="../../customXml/item1508.xml"/><Relationship Id="rId25" Type="http://schemas.openxmlformats.org/officeDocument/2006/relationships/customXml" Target="../../customXml/item1993.xml"/><Relationship Id="rId33" Type="http://schemas.openxmlformats.org/officeDocument/2006/relationships/customXml" Target="../../customXml/item2326.xml"/><Relationship Id="rId38" Type="http://schemas.openxmlformats.org/officeDocument/2006/relationships/customXml" Target="../../customXml/item801.xml"/><Relationship Id="rId46" Type="http://schemas.openxmlformats.org/officeDocument/2006/relationships/customXml" Target="../../customXml/item1434.xml"/><Relationship Id="rId59" Type="http://schemas.openxmlformats.org/officeDocument/2006/relationships/image" Target="../media/image8.png"/><Relationship Id="rId67" Type="http://schemas.openxmlformats.org/officeDocument/2006/relationships/image" Target="../media/image18.png"/><Relationship Id="rId20" Type="http://schemas.openxmlformats.org/officeDocument/2006/relationships/customXml" Target="../../customXml/item1803.xml"/><Relationship Id="rId41" Type="http://schemas.openxmlformats.org/officeDocument/2006/relationships/customXml" Target="../../customXml/item805.xml"/><Relationship Id="rId54" Type="http://schemas.openxmlformats.org/officeDocument/2006/relationships/image" Target="../media/image6.png"/><Relationship Id="rId62" Type="http://schemas.openxmlformats.org/officeDocument/2006/relationships/image" Target="../media/image13.svg"/><Relationship Id="rId70" Type="http://schemas.openxmlformats.org/officeDocument/2006/relationships/image" Target="../media/image21.svg"/><Relationship Id="rId75" Type="http://schemas.openxmlformats.org/officeDocument/2006/relationships/slide" Target="slide5.xml"/><Relationship Id="rId1" Type="http://schemas.openxmlformats.org/officeDocument/2006/relationships/customXml" Target="../../customXml/item583.xml"/><Relationship Id="rId6" Type="http://schemas.openxmlformats.org/officeDocument/2006/relationships/customXml" Target="../../customXml/item1267.xml"/><Relationship Id="rId15" Type="http://schemas.openxmlformats.org/officeDocument/2006/relationships/customXml" Target="../../customXml/item1237.xml"/><Relationship Id="rId23" Type="http://schemas.openxmlformats.org/officeDocument/2006/relationships/customXml" Target="../../customXml/item966.xml"/><Relationship Id="rId28" Type="http://schemas.openxmlformats.org/officeDocument/2006/relationships/customXml" Target="../../customXml/item39.xml"/><Relationship Id="rId36" Type="http://schemas.openxmlformats.org/officeDocument/2006/relationships/customXml" Target="../../customXml/item1330.xml"/><Relationship Id="rId49" Type="http://schemas.openxmlformats.org/officeDocument/2006/relationships/image" Target="../media/image1.png"/><Relationship Id="rId57" Type="http://schemas.openxmlformats.org/officeDocument/2006/relationships/image" Target="../media/image10.png"/><Relationship Id="rId10" Type="http://schemas.openxmlformats.org/officeDocument/2006/relationships/customXml" Target="../../customXml/item1492.xml"/><Relationship Id="rId31" Type="http://schemas.openxmlformats.org/officeDocument/2006/relationships/customXml" Target="../../customXml/item56.xml"/><Relationship Id="rId44" Type="http://schemas.openxmlformats.org/officeDocument/2006/relationships/customXml" Target="../../customXml/item796.xml"/><Relationship Id="rId52" Type="http://schemas.openxmlformats.org/officeDocument/2006/relationships/image" Target="../media/image4.png"/><Relationship Id="rId60" Type="http://schemas.openxmlformats.org/officeDocument/2006/relationships/image" Target="../media/image9.svg"/><Relationship Id="rId65" Type="http://schemas.openxmlformats.org/officeDocument/2006/relationships/image" Target="../media/image16.png"/><Relationship Id="rId73" Type="http://schemas.openxmlformats.org/officeDocument/2006/relationships/image" Target="../media/image24.png"/><Relationship Id="rId78" Type="http://schemas.openxmlformats.org/officeDocument/2006/relationships/image" Target="../media/image28.png"/><Relationship Id="rId4" Type="http://schemas.openxmlformats.org/officeDocument/2006/relationships/customXml" Target="../../customXml/item2315.xml"/><Relationship Id="rId9" Type="http://schemas.openxmlformats.org/officeDocument/2006/relationships/customXml" Target="../../customXml/item1504.xml"/><Relationship Id="rId13" Type="http://schemas.openxmlformats.org/officeDocument/2006/relationships/customXml" Target="../../customXml/item955.xml"/><Relationship Id="rId18" Type="http://schemas.openxmlformats.org/officeDocument/2006/relationships/customXml" Target="../../customXml/item841.xml"/><Relationship Id="rId39" Type="http://schemas.openxmlformats.org/officeDocument/2006/relationships/customXml" Target="../../customXml/item1704.xml"/><Relationship Id="rId34" Type="http://schemas.openxmlformats.org/officeDocument/2006/relationships/customXml" Target="../../customXml/item474.xml"/><Relationship Id="rId50" Type="http://schemas.openxmlformats.org/officeDocument/2006/relationships/image" Target="../media/image2.png"/><Relationship Id="rId55" Type="http://schemas.openxmlformats.org/officeDocument/2006/relationships/slide" Target="slide7.xml"/><Relationship Id="rId76" Type="http://schemas.openxmlformats.org/officeDocument/2006/relationships/image" Target="../media/image26.png"/><Relationship Id="rId7" Type="http://schemas.openxmlformats.org/officeDocument/2006/relationships/customXml" Target="../../customXml/item2038.xml"/><Relationship Id="rId71" Type="http://schemas.openxmlformats.org/officeDocument/2006/relationships/image" Target="../media/image22.png"/><Relationship Id="rId2" Type="http://schemas.openxmlformats.org/officeDocument/2006/relationships/customXml" Target="../../customXml/item2133.xml"/><Relationship Id="rId29" Type="http://schemas.openxmlformats.org/officeDocument/2006/relationships/customXml" Target="../../customXml/item786.xml"/></Relationships>
</file>

<file path=ppt/slides/_rels/slide7.xml.rels><?xml version="1.0" encoding="UTF-8" standalone="yes"?>
<Relationships xmlns="http://schemas.openxmlformats.org/package/2006/relationships"><Relationship Id="rId26" Type="http://schemas.openxmlformats.org/officeDocument/2006/relationships/customXml" Target="../../customXml/item1355.xml"/><Relationship Id="rId21" Type="http://schemas.openxmlformats.org/officeDocument/2006/relationships/customXml" Target="../../customXml/item2229.xml"/><Relationship Id="rId34" Type="http://schemas.openxmlformats.org/officeDocument/2006/relationships/customXml" Target="../../customXml/item259.xml"/><Relationship Id="rId42" Type="http://schemas.openxmlformats.org/officeDocument/2006/relationships/slideLayout" Target="../slideLayouts/slideLayout1.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14.png"/><Relationship Id="rId63" Type="http://schemas.openxmlformats.org/officeDocument/2006/relationships/slide" Target="slide54.xml"/><Relationship Id="rId7" Type="http://schemas.openxmlformats.org/officeDocument/2006/relationships/customXml" Target="../../customXml/item2217.xml"/><Relationship Id="rId2" Type="http://schemas.openxmlformats.org/officeDocument/2006/relationships/customXml" Target="../../customXml/item831.xml"/><Relationship Id="rId16" Type="http://schemas.openxmlformats.org/officeDocument/2006/relationships/customXml" Target="../../customXml/item1490.xml"/><Relationship Id="rId29" Type="http://schemas.openxmlformats.org/officeDocument/2006/relationships/customXml" Target="../../customXml/item1191.xml"/><Relationship Id="rId11" Type="http://schemas.openxmlformats.org/officeDocument/2006/relationships/customXml" Target="../../customXml/item1668.xml"/><Relationship Id="rId24" Type="http://schemas.openxmlformats.org/officeDocument/2006/relationships/customXml" Target="../../customXml/item2287.xml"/><Relationship Id="rId32" Type="http://schemas.openxmlformats.org/officeDocument/2006/relationships/customXml" Target="../../customXml/item1298.xml"/><Relationship Id="rId37" Type="http://schemas.openxmlformats.org/officeDocument/2006/relationships/customXml" Target="../../customXml/item2150.xml"/><Relationship Id="rId40" Type="http://schemas.openxmlformats.org/officeDocument/2006/relationships/customXml" Target="../../customXml/item1107.xml"/><Relationship Id="rId45" Type="http://schemas.openxmlformats.org/officeDocument/2006/relationships/image" Target="../media/image2.png"/><Relationship Id="rId53" Type="http://schemas.openxmlformats.org/officeDocument/2006/relationships/image" Target="../media/image12.png"/><Relationship Id="rId58" Type="http://schemas.openxmlformats.org/officeDocument/2006/relationships/image" Target="../media/image17.svg"/><Relationship Id="rId66" Type="http://schemas.openxmlformats.org/officeDocument/2006/relationships/image" Target="../media/image32.png"/><Relationship Id="rId5" Type="http://schemas.openxmlformats.org/officeDocument/2006/relationships/customXml" Target="../../customXml/item1092.xml"/><Relationship Id="rId61" Type="http://schemas.openxmlformats.org/officeDocument/2006/relationships/slide" Target="slide4.xml"/><Relationship Id="rId19" Type="http://schemas.openxmlformats.org/officeDocument/2006/relationships/customXml" Target="../../customXml/item1471.xml"/><Relationship Id="rId14" Type="http://schemas.openxmlformats.org/officeDocument/2006/relationships/customXml" Target="../../customXml/item1660.xml"/><Relationship Id="rId22" Type="http://schemas.openxmlformats.org/officeDocument/2006/relationships/customXml" Target="../../customXml/item1792.xml"/><Relationship Id="rId27" Type="http://schemas.openxmlformats.org/officeDocument/2006/relationships/customXml" Target="../../customXml/item513.xml"/><Relationship Id="rId30" Type="http://schemas.openxmlformats.org/officeDocument/2006/relationships/customXml" Target="../../customXml/item1165.xml"/><Relationship Id="rId35" Type="http://schemas.openxmlformats.org/officeDocument/2006/relationships/customXml" Target="../../customXml/item1017.xml"/><Relationship Id="rId43" Type="http://schemas.openxmlformats.org/officeDocument/2006/relationships/notesSlide" Target="../notesSlides/notesSlide7.xml"/><Relationship Id="rId48" Type="http://schemas.openxmlformats.org/officeDocument/2006/relationships/image" Target="../media/image5.png"/><Relationship Id="rId56" Type="http://schemas.openxmlformats.org/officeDocument/2006/relationships/image" Target="../media/image15.svg"/><Relationship Id="rId64" Type="http://schemas.openxmlformats.org/officeDocument/2006/relationships/image" Target="../media/image30.png"/><Relationship Id="rId8" Type="http://schemas.openxmlformats.org/officeDocument/2006/relationships/customXml" Target="../../customXml/item312.xml"/><Relationship Id="rId51" Type="http://schemas.openxmlformats.org/officeDocument/2006/relationships/image" Target="../media/image10.png"/><Relationship Id="rId3" Type="http://schemas.openxmlformats.org/officeDocument/2006/relationships/customXml" Target="../../customXml/item187.xml"/><Relationship Id="rId12" Type="http://schemas.openxmlformats.org/officeDocument/2006/relationships/customXml" Target="../../customXml/item962.xml"/><Relationship Id="rId17" Type="http://schemas.openxmlformats.org/officeDocument/2006/relationships/customXml" Target="../../customXml/item1290.xml"/><Relationship Id="rId25" Type="http://schemas.openxmlformats.org/officeDocument/2006/relationships/customXml" Target="../../customXml/item1236.xml"/><Relationship Id="rId33" Type="http://schemas.openxmlformats.org/officeDocument/2006/relationships/customXml" Target="../../customXml/item2337.xml"/><Relationship Id="rId38" Type="http://schemas.openxmlformats.org/officeDocument/2006/relationships/customXml" Target="../../customXml/item2137.xml"/><Relationship Id="rId46" Type="http://schemas.openxmlformats.org/officeDocument/2006/relationships/image" Target="../media/image3.png"/><Relationship Id="rId59" Type="http://schemas.openxmlformats.org/officeDocument/2006/relationships/image" Target="../media/image8.png"/><Relationship Id="rId67" Type="http://schemas.openxmlformats.org/officeDocument/2006/relationships/image" Target="../media/image33.svg"/><Relationship Id="rId20" Type="http://schemas.openxmlformats.org/officeDocument/2006/relationships/customXml" Target="../../customXml/item1297.xml"/><Relationship Id="rId41" Type="http://schemas.openxmlformats.org/officeDocument/2006/relationships/customXml" Target="../../customXml/item1289.xml"/><Relationship Id="rId54" Type="http://schemas.openxmlformats.org/officeDocument/2006/relationships/image" Target="../media/image13.svg"/><Relationship Id="rId62" Type="http://schemas.openxmlformats.org/officeDocument/2006/relationships/slide" Target="slide2.xml"/><Relationship Id="rId1" Type="http://schemas.openxmlformats.org/officeDocument/2006/relationships/customXml" Target="../../customXml/item161.xml"/><Relationship Id="rId6" Type="http://schemas.openxmlformats.org/officeDocument/2006/relationships/customXml" Target="../../customXml/item659.xml"/><Relationship Id="rId15" Type="http://schemas.openxmlformats.org/officeDocument/2006/relationships/customXml" Target="../../customXml/item356.xml"/><Relationship Id="rId23" Type="http://schemas.openxmlformats.org/officeDocument/2006/relationships/customXml" Target="../../customXml/item581.xml"/><Relationship Id="rId28" Type="http://schemas.openxmlformats.org/officeDocument/2006/relationships/customXml" Target="../../customXml/item779.xml"/><Relationship Id="rId36" Type="http://schemas.openxmlformats.org/officeDocument/2006/relationships/customXml" Target="../../customXml/item418.xml"/><Relationship Id="rId49" Type="http://schemas.openxmlformats.org/officeDocument/2006/relationships/image" Target="../media/image6.png"/><Relationship Id="rId57" Type="http://schemas.openxmlformats.org/officeDocument/2006/relationships/image" Target="../media/image16.png"/><Relationship Id="rId10" Type="http://schemas.openxmlformats.org/officeDocument/2006/relationships/customXml" Target="../../customXml/item1634.xml"/><Relationship Id="rId31" Type="http://schemas.openxmlformats.org/officeDocument/2006/relationships/customXml" Target="../../customXml/item1530.xml"/><Relationship Id="rId44" Type="http://schemas.openxmlformats.org/officeDocument/2006/relationships/image" Target="../media/image1.png"/><Relationship Id="rId52" Type="http://schemas.openxmlformats.org/officeDocument/2006/relationships/image" Target="../media/image11.svg"/><Relationship Id="rId60" Type="http://schemas.openxmlformats.org/officeDocument/2006/relationships/image" Target="../media/image9.svg"/><Relationship Id="rId65" Type="http://schemas.openxmlformats.org/officeDocument/2006/relationships/image" Target="../media/image31.svg"/><Relationship Id="rId4" Type="http://schemas.openxmlformats.org/officeDocument/2006/relationships/customXml" Target="../../customXml/item1946.xml"/><Relationship Id="rId9" Type="http://schemas.openxmlformats.org/officeDocument/2006/relationships/customXml" Target="../../customXml/item1882.xml"/><Relationship Id="rId13" Type="http://schemas.openxmlformats.org/officeDocument/2006/relationships/customXml" Target="../../customXml/item661.xml"/><Relationship Id="rId18" Type="http://schemas.openxmlformats.org/officeDocument/2006/relationships/customXml" Target="../../customXml/item440.xml"/><Relationship Id="rId39" Type="http://schemas.openxmlformats.org/officeDocument/2006/relationships/customXml" Target="../../customXml/item1177.xml"/></Relationships>
</file>

<file path=ppt/slides/_rels/slide8.xml.rels><?xml version="1.0" encoding="UTF-8" standalone="yes"?>
<Relationships xmlns="http://schemas.openxmlformats.org/package/2006/relationships"><Relationship Id="rId13" Type="http://schemas.openxmlformats.org/officeDocument/2006/relationships/customXml" Target="../../customXml/item709.xml"/><Relationship Id="rId18" Type="http://schemas.openxmlformats.org/officeDocument/2006/relationships/customXml" Target="../../customXml/item1948.xml"/><Relationship Id="rId26" Type="http://schemas.openxmlformats.org/officeDocument/2006/relationships/customXml" Target="../../customXml/item981.xml"/><Relationship Id="rId39" Type="http://schemas.openxmlformats.org/officeDocument/2006/relationships/image" Target="../media/image2.png"/><Relationship Id="rId21" Type="http://schemas.openxmlformats.org/officeDocument/2006/relationships/customXml" Target="../../customXml/item1081.xml"/><Relationship Id="rId34" Type="http://schemas.openxmlformats.org/officeDocument/2006/relationships/customXml" Target="../../customXml/item326.xml"/><Relationship Id="rId42" Type="http://schemas.openxmlformats.org/officeDocument/2006/relationships/image" Target="../media/image5.png"/><Relationship Id="rId47" Type="http://schemas.openxmlformats.org/officeDocument/2006/relationships/image" Target="../media/image8.png"/><Relationship Id="rId50" Type="http://schemas.openxmlformats.org/officeDocument/2006/relationships/image" Target="../media/image12.png"/><Relationship Id="rId55" Type="http://schemas.openxmlformats.org/officeDocument/2006/relationships/image" Target="../media/image17.svg"/><Relationship Id="rId7" Type="http://schemas.openxmlformats.org/officeDocument/2006/relationships/customXml" Target="../../customXml/item510.xml"/><Relationship Id="rId2" Type="http://schemas.openxmlformats.org/officeDocument/2006/relationships/customXml" Target="../../customXml/item1832.xml"/><Relationship Id="rId16" Type="http://schemas.openxmlformats.org/officeDocument/2006/relationships/customXml" Target="../../customXml/item2279.xml"/><Relationship Id="rId29" Type="http://schemas.openxmlformats.org/officeDocument/2006/relationships/customXml" Target="../../customXml/item260.xml"/><Relationship Id="rId11" Type="http://schemas.openxmlformats.org/officeDocument/2006/relationships/customXml" Target="../../customXml/item173.xml"/><Relationship Id="rId24" Type="http://schemas.openxmlformats.org/officeDocument/2006/relationships/customXml" Target="../../customXml/item196.xml"/><Relationship Id="rId32" Type="http://schemas.openxmlformats.org/officeDocument/2006/relationships/customXml" Target="../../customXml/item1812.xml"/><Relationship Id="rId37" Type="http://schemas.openxmlformats.org/officeDocument/2006/relationships/notesSlide" Target="../notesSlides/notesSlide8.xml"/><Relationship Id="rId40" Type="http://schemas.openxmlformats.org/officeDocument/2006/relationships/image" Target="../media/image3.png"/><Relationship Id="rId45" Type="http://schemas.openxmlformats.org/officeDocument/2006/relationships/image" Target="../media/image10.png"/><Relationship Id="rId53" Type="http://schemas.openxmlformats.org/officeDocument/2006/relationships/image" Target="../media/image15.svg"/><Relationship Id="rId58" Type="http://schemas.openxmlformats.org/officeDocument/2006/relationships/image" Target="../media/image35.svg"/><Relationship Id="rId5" Type="http://schemas.openxmlformats.org/officeDocument/2006/relationships/customXml" Target="../../customXml/item1881.xml"/><Relationship Id="rId19" Type="http://schemas.openxmlformats.org/officeDocument/2006/relationships/customXml" Target="../../customXml/item1791.xml"/><Relationship Id="rId4" Type="http://schemas.openxmlformats.org/officeDocument/2006/relationships/customXml" Target="../../customXml/item676.xml"/><Relationship Id="rId9" Type="http://schemas.openxmlformats.org/officeDocument/2006/relationships/customXml" Target="../../customXml/item1619.xml"/><Relationship Id="rId14" Type="http://schemas.openxmlformats.org/officeDocument/2006/relationships/customXml" Target="../../customXml/item2029.xml"/><Relationship Id="rId22" Type="http://schemas.openxmlformats.org/officeDocument/2006/relationships/customXml" Target="../../customXml/item101.xml"/><Relationship Id="rId27" Type="http://schemas.openxmlformats.org/officeDocument/2006/relationships/customXml" Target="../../customXml/item2025.xml"/><Relationship Id="rId30" Type="http://schemas.openxmlformats.org/officeDocument/2006/relationships/customXml" Target="../../customXml/item1896.xml"/><Relationship Id="rId35" Type="http://schemas.openxmlformats.org/officeDocument/2006/relationships/customXml" Target="../../customXml/item469.xml"/><Relationship Id="rId43" Type="http://schemas.openxmlformats.org/officeDocument/2006/relationships/image" Target="../media/image6.png"/><Relationship Id="rId48" Type="http://schemas.openxmlformats.org/officeDocument/2006/relationships/image" Target="../media/image9.svg"/><Relationship Id="rId56" Type="http://schemas.openxmlformats.org/officeDocument/2006/relationships/slide" Target="slide9.xml"/><Relationship Id="rId8" Type="http://schemas.openxmlformats.org/officeDocument/2006/relationships/customXml" Target="../../customXml/item1245.xml"/><Relationship Id="rId51" Type="http://schemas.openxmlformats.org/officeDocument/2006/relationships/image" Target="../media/image13.svg"/><Relationship Id="rId3" Type="http://schemas.openxmlformats.org/officeDocument/2006/relationships/customXml" Target="../../customXml/item224.xml"/><Relationship Id="rId12" Type="http://schemas.openxmlformats.org/officeDocument/2006/relationships/customXml" Target="../../customXml/item1802.xml"/><Relationship Id="rId17" Type="http://schemas.openxmlformats.org/officeDocument/2006/relationships/customXml" Target="../../customXml/item1064.xml"/><Relationship Id="rId25" Type="http://schemas.openxmlformats.org/officeDocument/2006/relationships/customXml" Target="../../customXml/item987.xml"/><Relationship Id="rId33" Type="http://schemas.openxmlformats.org/officeDocument/2006/relationships/customXml" Target="../../customXml/item827.xml"/><Relationship Id="rId38" Type="http://schemas.openxmlformats.org/officeDocument/2006/relationships/image" Target="../media/image1.png"/><Relationship Id="rId46" Type="http://schemas.openxmlformats.org/officeDocument/2006/relationships/image" Target="../media/image11.svg"/><Relationship Id="rId59" Type="http://schemas.openxmlformats.org/officeDocument/2006/relationships/image" Target="../media/image36.png"/><Relationship Id="rId20" Type="http://schemas.openxmlformats.org/officeDocument/2006/relationships/customXml" Target="../../customXml/item1151.xml"/><Relationship Id="rId41" Type="http://schemas.openxmlformats.org/officeDocument/2006/relationships/image" Target="../media/image4.png"/><Relationship Id="rId54" Type="http://schemas.openxmlformats.org/officeDocument/2006/relationships/image" Target="../media/image16.png"/><Relationship Id="rId1" Type="http://schemas.openxmlformats.org/officeDocument/2006/relationships/customXml" Target="../../customXml/item2199.xml"/><Relationship Id="rId6" Type="http://schemas.openxmlformats.org/officeDocument/2006/relationships/customXml" Target="../../customXml/item557.xml"/><Relationship Id="rId15" Type="http://schemas.openxmlformats.org/officeDocument/2006/relationships/customXml" Target="../../customXml/item1956.xml"/><Relationship Id="rId23" Type="http://schemas.openxmlformats.org/officeDocument/2006/relationships/customXml" Target="../../customXml/item1820.xml"/><Relationship Id="rId28" Type="http://schemas.openxmlformats.org/officeDocument/2006/relationships/customXml" Target="../../customXml/item1979.xml"/><Relationship Id="rId36" Type="http://schemas.openxmlformats.org/officeDocument/2006/relationships/slideLayout" Target="../slideLayouts/slideLayout1.xml"/><Relationship Id="rId49" Type="http://schemas.openxmlformats.org/officeDocument/2006/relationships/slide" Target="slide4.xml"/><Relationship Id="rId57" Type="http://schemas.openxmlformats.org/officeDocument/2006/relationships/image" Target="../media/image34.png"/><Relationship Id="rId10" Type="http://schemas.openxmlformats.org/officeDocument/2006/relationships/customXml" Target="../../customXml/item1594.xml"/><Relationship Id="rId31" Type="http://schemas.openxmlformats.org/officeDocument/2006/relationships/customXml" Target="../../customXml/item528.xml"/><Relationship Id="rId44" Type="http://schemas.openxmlformats.org/officeDocument/2006/relationships/image" Target="../media/image7.png"/><Relationship Id="rId52" Type="http://schemas.openxmlformats.org/officeDocument/2006/relationships/image" Target="../media/image14.png"/><Relationship Id="rId60"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customXml" Target="../../customXml/item1856.xml"/><Relationship Id="rId13" Type="http://schemas.openxmlformats.org/officeDocument/2006/relationships/image" Target="../media/image3.png"/><Relationship Id="rId18" Type="http://schemas.openxmlformats.org/officeDocument/2006/relationships/slide" Target="slide10.xml"/><Relationship Id="rId26" Type="http://schemas.openxmlformats.org/officeDocument/2006/relationships/image" Target="../media/image41.svg"/><Relationship Id="rId3" Type="http://schemas.openxmlformats.org/officeDocument/2006/relationships/customXml" Target="../../customXml/item2327.xml"/><Relationship Id="rId21" Type="http://schemas.openxmlformats.org/officeDocument/2006/relationships/slide" Target="slide13.xml"/><Relationship Id="rId7" Type="http://schemas.openxmlformats.org/officeDocument/2006/relationships/customXml" Target="../../customXml/item273.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40.png"/><Relationship Id="rId2" Type="http://schemas.openxmlformats.org/officeDocument/2006/relationships/customXml" Target="../../customXml/item2349.xml"/><Relationship Id="rId16" Type="http://schemas.openxmlformats.org/officeDocument/2006/relationships/image" Target="../media/image6.png"/><Relationship Id="rId20" Type="http://schemas.openxmlformats.org/officeDocument/2006/relationships/image" Target="../media/image39.svg"/><Relationship Id="rId1" Type="http://schemas.openxmlformats.org/officeDocument/2006/relationships/customXml" Target="../../customXml/item1909.xml"/><Relationship Id="rId6" Type="http://schemas.openxmlformats.org/officeDocument/2006/relationships/customXml" Target="../../customXml/item734.xml"/><Relationship Id="rId11" Type="http://schemas.openxmlformats.org/officeDocument/2006/relationships/image" Target="../media/image1.png"/><Relationship Id="rId24" Type="http://schemas.openxmlformats.org/officeDocument/2006/relationships/image" Target="../media/image13.svg"/><Relationship Id="rId5" Type="http://schemas.openxmlformats.org/officeDocument/2006/relationships/customXml" Target="../../customXml/item172.xml"/><Relationship Id="rId15" Type="http://schemas.openxmlformats.org/officeDocument/2006/relationships/image" Target="../media/image5.png"/><Relationship Id="rId23" Type="http://schemas.openxmlformats.org/officeDocument/2006/relationships/image" Target="../media/image12.png"/><Relationship Id="rId10" Type="http://schemas.openxmlformats.org/officeDocument/2006/relationships/notesSlide" Target="../notesSlides/notesSlide9.xml"/><Relationship Id="rId19" Type="http://schemas.openxmlformats.org/officeDocument/2006/relationships/image" Target="../media/image38.png"/><Relationship Id="rId4" Type="http://schemas.openxmlformats.org/officeDocument/2006/relationships/customXml" Target="../../customXml/item2100.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upo 43">
            <a:extLst>
              <a:ext uri="{FF2B5EF4-FFF2-40B4-BE49-F238E27FC236}">
                <a16:creationId xmlns:a16="http://schemas.microsoft.com/office/drawing/2014/main" id="{7DF5B5B7-5A20-4995-A39B-14950EF3D7DC}"/>
              </a:ext>
            </a:extLst>
          </p:cNvPr>
          <p:cNvGrpSpPr/>
          <p:nvPr>
            <p:custDataLst>
              <p:custData r:id="rId1"/>
            </p:custDataLst>
          </p:nvPr>
        </p:nvGrpSpPr>
        <p:grpSpPr>
          <a:xfrm>
            <a:off x="0" y="0"/>
            <a:ext cx="12192000" cy="6858000"/>
            <a:chOff x="0" y="0"/>
            <a:chExt cx="12192000" cy="6858000"/>
          </a:xfrm>
        </p:grpSpPr>
        <p:sp>
          <p:nvSpPr>
            <p:cNvPr id="46" name="Background">
              <a:extLst>
                <a:ext uri="{FF2B5EF4-FFF2-40B4-BE49-F238E27FC236}">
                  <a16:creationId xmlns:a16="http://schemas.microsoft.com/office/drawing/2014/main" id="{C16FF8C5-CE24-4130-B7F3-1AC938043FB7}"/>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48" name="WindowTitle">
              <a:extLst>
                <a:ext uri="{FF2B5EF4-FFF2-40B4-BE49-F238E27FC236}">
                  <a16:creationId xmlns:a16="http://schemas.microsoft.com/office/drawing/2014/main" id="{D25BFE5E-597F-4936-83BC-CE870E9B2B52}"/>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49" name="Group 4">
              <a:extLst>
                <a:ext uri="{FF2B5EF4-FFF2-40B4-BE49-F238E27FC236}">
                  <a16:creationId xmlns:a16="http://schemas.microsoft.com/office/drawing/2014/main" id="{4EEAF0DB-0BAA-416E-AA52-43C81568C338}"/>
                </a:ext>
              </a:extLst>
            </p:cNvPr>
            <p:cNvGrpSpPr/>
            <p:nvPr/>
          </p:nvGrpSpPr>
          <p:grpSpPr>
            <a:xfrm>
              <a:off x="102265" y="286385"/>
              <a:ext cx="320040" cy="316520"/>
              <a:chOff x="72073" y="221749"/>
              <a:chExt cx="320040" cy="316520"/>
            </a:xfrm>
          </p:grpSpPr>
          <p:sp>
            <p:nvSpPr>
              <p:cNvPr id="72" name="Oval 28">
                <a:extLst>
                  <a:ext uri="{FF2B5EF4-FFF2-40B4-BE49-F238E27FC236}">
                    <a16:creationId xmlns:a16="http://schemas.microsoft.com/office/drawing/2014/main" id="{F721D304-0F33-4489-8DED-30ECCEADEF67}"/>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3" name="Left Arrow 29">
                <a:extLst>
                  <a:ext uri="{FF2B5EF4-FFF2-40B4-BE49-F238E27FC236}">
                    <a16:creationId xmlns:a16="http://schemas.microsoft.com/office/drawing/2014/main" id="{7F65F951-78B5-4F8D-A6E3-4F8E0D5BB1BF}"/>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0" name="Group 5">
              <a:extLst>
                <a:ext uri="{FF2B5EF4-FFF2-40B4-BE49-F238E27FC236}">
                  <a16:creationId xmlns:a16="http://schemas.microsoft.com/office/drawing/2014/main" id="{6371EB7A-FD4F-4CD3-B960-786787D243D5}"/>
                </a:ext>
              </a:extLst>
            </p:cNvPr>
            <p:cNvGrpSpPr/>
            <p:nvPr/>
          </p:nvGrpSpPr>
          <p:grpSpPr>
            <a:xfrm>
              <a:off x="474338" y="286384"/>
              <a:ext cx="320040" cy="316520"/>
              <a:chOff x="444146" y="221748"/>
              <a:chExt cx="320040" cy="316520"/>
            </a:xfrm>
          </p:grpSpPr>
          <p:sp>
            <p:nvSpPr>
              <p:cNvPr id="70" name="Oval 26">
                <a:extLst>
                  <a:ext uri="{FF2B5EF4-FFF2-40B4-BE49-F238E27FC236}">
                    <a16:creationId xmlns:a16="http://schemas.microsoft.com/office/drawing/2014/main" id="{2A20F702-E61B-4EEA-8FF4-55F4F71EC666}"/>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1" name="Right Arrow 27">
                <a:extLst>
                  <a:ext uri="{FF2B5EF4-FFF2-40B4-BE49-F238E27FC236}">
                    <a16:creationId xmlns:a16="http://schemas.microsoft.com/office/drawing/2014/main" id="{32496048-925F-4812-8F27-E4C9D26D9807}"/>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1" name="Minimize - Maximize - Close">
              <a:extLst>
                <a:ext uri="{FF2B5EF4-FFF2-40B4-BE49-F238E27FC236}">
                  <a16:creationId xmlns:a16="http://schemas.microsoft.com/office/drawing/2014/main" id="{AD2F4672-63CC-453E-A3AE-51229CA83BAA}"/>
                </a:ext>
              </a:extLst>
            </p:cNvPr>
            <p:cNvGrpSpPr/>
            <p:nvPr/>
          </p:nvGrpSpPr>
          <p:grpSpPr>
            <a:xfrm>
              <a:off x="11642211" y="92599"/>
              <a:ext cx="448615" cy="78032"/>
              <a:chOff x="9347642" y="131588"/>
              <a:chExt cx="384527" cy="78032"/>
            </a:xfrm>
          </p:grpSpPr>
          <p:cxnSp>
            <p:nvCxnSpPr>
              <p:cNvPr id="65" name="Line">
                <a:extLst>
                  <a:ext uri="{FF2B5EF4-FFF2-40B4-BE49-F238E27FC236}">
                    <a16:creationId xmlns:a16="http://schemas.microsoft.com/office/drawing/2014/main" id="{0DD8894B-6B03-40BF-87BD-1AB332C1A19A}"/>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66" name="Line">
                <a:extLst>
                  <a:ext uri="{FF2B5EF4-FFF2-40B4-BE49-F238E27FC236}">
                    <a16:creationId xmlns:a16="http://schemas.microsoft.com/office/drawing/2014/main" id="{B3E72292-7A3A-49C6-8041-4A1578F69F66}"/>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67" name="Line">
                <a:extLst>
                  <a:ext uri="{FF2B5EF4-FFF2-40B4-BE49-F238E27FC236}">
                    <a16:creationId xmlns:a16="http://schemas.microsoft.com/office/drawing/2014/main" id="{65FF5F04-4986-4BFF-BA1A-432CB6134938}"/>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8" name="Line">
                <a:extLst>
                  <a:ext uri="{FF2B5EF4-FFF2-40B4-BE49-F238E27FC236}">
                    <a16:creationId xmlns:a16="http://schemas.microsoft.com/office/drawing/2014/main" id="{B5114493-4BAC-421F-BCBD-3F454DC8FE8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9" name="Line">
                <a:extLst>
                  <a:ext uri="{FF2B5EF4-FFF2-40B4-BE49-F238E27FC236}">
                    <a16:creationId xmlns:a16="http://schemas.microsoft.com/office/drawing/2014/main" id="{8CEA9B0B-CC6B-460C-9770-9CC62E2ACF5C}"/>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52" name="WebPageBody">
              <a:extLst>
                <a:ext uri="{FF2B5EF4-FFF2-40B4-BE49-F238E27FC236}">
                  <a16:creationId xmlns:a16="http://schemas.microsoft.com/office/drawing/2014/main" id="{B99577CC-112F-4130-A363-70F6B4217DFA}"/>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53" name="Group 8">
              <a:extLst>
                <a:ext uri="{FF2B5EF4-FFF2-40B4-BE49-F238E27FC236}">
                  <a16:creationId xmlns:a16="http://schemas.microsoft.com/office/drawing/2014/main" id="{7DC6DA35-28C6-4F23-83A8-C808AD7A5004}"/>
                </a:ext>
              </a:extLst>
            </p:cNvPr>
            <p:cNvGrpSpPr/>
            <p:nvPr/>
          </p:nvGrpSpPr>
          <p:grpSpPr>
            <a:xfrm>
              <a:off x="11396235" y="360579"/>
              <a:ext cx="640645" cy="183940"/>
              <a:chOff x="8303527" y="360579"/>
              <a:chExt cx="640645" cy="183940"/>
            </a:xfrm>
          </p:grpSpPr>
          <p:pic>
            <p:nvPicPr>
              <p:cNvPr id="62" name="Picture 2" descr="C:\Users\t-dantay\Documents\Placeholders\home.png">
                <a:extLst>
                  <a:ext uri="{FF2B5EF4-FFF2-40B4-BE49-F238E27FC236}">
                    <a16:creationId xmlns:a16="http://schemas.microsoft.com/office/drawing/2014/main" id="{E11A28D6-9E05-4C23-9B4E-70C99622316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t-dantay\Documents\Placeholders\setting.png">
                <a:extLst>
                  <a:ext uri="{FF2B5EF4-FFF2-40B4-BE49-F238E27FC236}">
                    <a16:creationId xmlns:a16="http://schemas.microsoft.com/office/drawing/2014/main" id="{CE9A917D-4C6E-49C7-BDAC-E17D72C37A1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t-dantay\Documents\Placeholders\star.png">
                <a:extLst>
                  <a:ext uri="{FF2B5EF4-FFF2-40B4-BE49-F238E27FC236}">
                    <a16:creationId xmlns:a16="http://schemas.microsoft.com/office/drawing/2014/main" id="{FCBB0521-F89C-4EEB-B8BE-583BE2CB419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UrlBar">
              <a:extLst>
                <a:ext uri="{FF2B5EF4-FFF2-40B4-BE49-F238E27FC236}">
                  <a16:creationId xmlns:a16="http://schemas.microsoft.com/office/drawing/2014/main" id="{F93CBDD9-C2C7-4432-B88E-3B7536A18AAC}"/>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http://www.uv.mx/dgdaie/dc/login</a:t>
              </a:r>
            </a:p>
          </p:txBody>
        </p:sp>
        <p:grpSp>
          <p:nvGrpSpPr>
            <p:cNvPr id="55" name="Group 11">
              <a:extLst>
                <a:ext uri="{FF2B5EF4-FFF2-40B4-BE49-F238E27FC236}">
                  <a16:creationId xmlns:a16="http://schemas.microsoft.com/office/drawing/2014/main" id="{D5DC1F55-FCDF-45E4-AF8F-AF843D3ECA2F}"/>
                </a:ext>
              </a:extLst>
            </p:cNvPr>
            <p:cNvGrpSpPr/>
            <p:nvPr/>
          </p:nvGrpSpPr>
          <p:grpSpPr>
            <a:xfrm>
              <a:off x="10430270" y="363706"/>
              <a:ext cx="744325" cy="182880"/>
              <a:chOff x="7260350" y="363706"/>
              <a:chExt cx="744325" cy="182880"/>
            </a:xfrm>
          </p:grpSpPr>
          <p:pic>
            <p:nvPicPr>
              <p:cNvPr id="56" name="Search" descr="C:\Users\t-dantay\Documents\Placeholders\search.png">
                <a:extLst>
                  <a:ext uri="{FF2B5EF4-FFF2-40B4-BE49-F238E27FC236}">
                    <a16:creationId xmlns:a16="http://schemas.microsoft.com/office/drawing/2014/main" id="{C3C01624-5348-418E-89D6-F133F1E13B0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7" name="Refresh" descr="C:\Users\t-dantay\Documents\First24\arrowrepeat1.png">
                <a:extLst>
                  <a:ext uri="{FF2B5EF4-FFF2-40B4-BE49-F238E27FC236}">
                    <a16:creationId xmlns:a16="http://schemas.microsoft.com/office/drawing/2014/main" id="{1E0884D8-B922-4D24-83E0-13413466AA9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8" name="Drop Down" descr="C:\Users\t-dantay\Documents\First24\arrowsimple1.png">
                <a:extLst>
                  <a:ext uri="{FF2B5EF4-FFF2-40B4-BE49-F238E27FC236}">
                    <a16:creationId xmlns:a16="http://schemas.microsoft.com/office/drawing/2014/main" id="{3EE0F40E-6D0D-4202-9E8F-0E1B161755C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X">
                <a:extLst>
                  <a:ext uri="{FF2B5EF4-FFF2-40B4-BE49-F238E27FC236}">
                    <a16:creationId xmlns:a16="http://schemas.microsoft.com/office/drawing/2014/main" id="{84D1DD91-034E-4175-A6DC-8339F5B8AE11}"/>
                  </a:ext>
                </a:extLst>
              </p:cNvPr>
              <p:cNvGrpSpPr/>
              <p:nvPr/>
            </p:nvGrpSpPr>
            <p:grpSpPr>
              <a:xfrm>
                <a:off x="7913235" y="409426"/>
                <a:ext cx="91440" cy="91440"/>
                <a:chOff x="4687215" y="1739180"/>
                <a:chExt cx="91440" cy="91440"/>
              </a:xfrm>
            </p:grpSpPr>
            <p:cxnSp>
              <p:nvCxnSpPr>
                <p:cNvPr id="60" name="Straight Connector 16">
                  <a:extLst>
                    <a:ext uri="{FF2B5EF4-FFF2-40B4-BE49-F238E27FC236}">
                      <a16:creationId xmlns:a16="http://schemas.microsoft.com/office/drawing/2014/main" id="{CE33683F-115A-48FF-BFC1-952F0B792F6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61" name="Straight Connector 17">
                  <a:extLst>
                    <a:ext uri="{FF2B5EF4-FFF2-40B4-BE49-F238E27FC236}">
                      <a16:creationId xmlns:a16="http://schemas.microsoft.com/office/drawing/2014/main" id="{5F7725D6-65C4-4369-9E4D-600FDEFE7B37}"/>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nvGrpSpPr>
          <p:cNvPr id="3" name="Grupo 2">
            <a:extLst>
              <a:ext uri="{FF2B5EF4-FFF2-40B4-BE49-F238E27FC236}">
                <a16:creationId xmlns:a16="http://schemas.microsoft.com/office/drawing/2014/main" id="{D5E21238-B274-4F5B-A9EF-DB87A8871242}"/>
              </a:ext>
            </a:extLst>
          </p:cNvPr>
          <p:cNvGrpSpPr/>
          <p:nvPr/>
        </p:nvGrpSpPr>
        <p:grpSpPr>
          <a:xfrm>
            <a:off x="4417018" y="2176872"/>
            <a:ext cx="3347634" cy="3061556"/>
            <a:chOff x="4417018" y="2176872"/>
            <a:chExt cx="3347634" cy="3061556"/>
          </a:xfrm>
        </p:grpSpPr>
        <p:sp>
          <p:nvSpPr>
            <p:cNvPr id="47" name="Rectángulo: esquinas redondeadas 46">
              <a:extLst>
                <a:ext uri="{FF2B5EF4-FFF2-40B4-BE49-F238E27FC236}">
                  <a16:creationId xmlns:a16="http://schemas.microsoft.com/office/drawing/2014/main" id="{803E36E7-3BFB-4D97-BE8D-D46BDF2A1E5E}"/>
                </a:ext>
              </a:extLst>
            </p:cNvPr>
            <p:cNvSpPr/>
            <p:nvPr/>
          </p:nvSpPr>
          <p:spPr>
            <a:xfrm>
              <a:off x="4417018" y="2176872"/>
              <a:ext cx="3347634" cy="3061556"/>
            </a:xfrm>
            <a:prstGeom prst="roundRect">
              <a:avLst>
                <a:gd name="adj" fmla="val 4471"/>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Content">
              <a:extLst>
                <a:ext uri="{FF2B5EF4-FFF2-40B4-BE49-F238E27FC236}">
                  <a16:creationId xmlns:a16="http://schemas.microsoft.com/office/drawing/2014/main" id="{821057F7-C804-4DDF-9346-CB8C55C99D62}"/>
                </a:ext>
              </a:extLst>
            </p:cNvPr>
            <p:cNvSpPr txBox="1"/>
            <p:nvPr>
              <p:custDataLst>
                <p:custData r:id="rId2"/>
              </p:custDataLst>
            </p:nvPr>
          </p:nvSpPr>
          <p:spPr>
            <a:xfrm>
              <a:off x="4787789" y="2544422"/>
              <a:ext cx="2616422"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Iniciar</a:t>
              </a:r>
              <a:r>
                <a:rPr lang="en-US" sz="3200" dirty="0">
                  <a:solidFill>
                    <a:schemeClr val="bg1"/>
                  </a:solidFill>
                  <a:latin typeface="Raleway" panose="020B0503030101060003" pitchFamily="34" charset="0"/>
                  <a:ea typeface="Segoe UI" pitchFamily="34" charset="0"/>
                  <a:cs typeface="Segoe UI" pitchFamily="34" charset="0"/>
                </a:rPr>
                <a:t> </a:t>
              </a:r>
              <a:r>
                <a:rPr lang="en-US" sz="3200" dirty="0" err="1">
                  <a:solidFill>
                    <a:schemeClr val="bg1"/>
                  </a:solidFill>
                  <a:latin typeface="Raleway" panose="020B0503030101060003" pitchFamily="34" charset="0"/>
                  <a:ea typeface="Segoe UI" pitchFamily="34" charset="0"/>
                  <a:cs typeface="Segoe UI" pitchFamily="34" charset="0"/>
                </a:rPr>
                <a:t>sesión</a:t>
              </a:r>
              <a:endParaRPr lang="en-US" sz="3200" dirty="0">
                <a:solidFill>
                  <a:schemeClr val="bg1"/>
                </a:solidFill>
                <a:latin typeface="Raleway" panose="020B0503030101060003" pitchFamily="34" charset="0"/>
                <a:ea typeface="Segoe UI" pitchFamily="34" charset="0"/>
                <a:cs typeface="Segoe UI" pitchFamily="34" charset="0"/>
              </a:endParaRPr>
            </a:p>
          </p:txBody>
        </p:sp>
        <p:grpSp>
          <p:nvGrpSpPr>
            <p:cNvPr id="37" name="Grupo 36">
              <a:extLst>
                <a:ext uri="{FF2B5EF4-FFF2-40B4-BE49-F238E27FC236}">
                  <a16:creationId xmlns:a16="http://schemas.microsoft.com/office/drawing/2014/main" id="{AEF66812-11F8-427C-ABE0-F8A19D4BD22E}"/>
                </a:ext>
              </a:extLst>
            </p:cNvPr>
            <p:cNvGrpSpPr/>
            <p:nvPr>
              <p:custDataLst>
                <p:custData r:id="rId3"/>
              </p:custDataLst>
            </p:nvPr>
          </p:nvGrpSpPr>
          <p:grpSpPr>
            <a:xfrm>
              <a:off x="4787789" y="3307002"/>
              <a:ext cx="2616422" cy="292389"/>
              <a:chOff x="3671888" y="3718559"/>
              <a:chExt cx="3557587" cy="292389"/>
            </a:xfrm>
          </p:grpSpPr>
          <p:sp>
            <p:nvSpPr>
              <p:cNvPr id="35" name="Rectángulo: esquinas redondeadas 34">
                <a:extLst>
                  <a:ext uri="{FF2B5EF4-FFF2-40B4-BE49-F238E27FC236}">
                    <a16:creationId xmlns:a16="http://schemas.microsoft.com/office/drawing/2014/main" id="{85264F2F-28E2-45C1-A827-121EB5DDE04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ontent">
                <a:extLst>
                  <a:ext uri="{FF2B5EF4-FFF2-40B4-BE49-F238E27FC236}">
                    <a16:creationId xmlns:a16="http://schemas.microsoft.com/office/drawing/2014/main" id="{12948FBE-460D-4F4B-90C1-5023205D253D}"/>
                  </a:ext>
                </a:extLst>
              </p:cNvPr>
              <p:cNvSpPr txBox="1"/>
              <p:nvPr>
                <p:custDataLst>
                  <p:custData r:id="rId9"/>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Usuario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8" name="Grupo 37">
              <a:extLst>
                <a:ext uri="{FF2B5EF4-FFF2-40B4-BE49-F238E27FC236}">
                  <a16:creationId xmlns:a16="http://schemas.microsoft.com/office/drawing/2014/main" id="{DA365A24-5AEF-47CD-9F8B-B1E8AEC5FC1D}"/>
                </a:ext>
              </a:extLst>
            </p:cNvPr>
            <p:cNvGrpSpPr/>
            <p:nvPr>
              <p:custDataLst>
                <p:custData r:id="rId4"/>
              </p:custDataLst>
            </p:nvPr>
          </p:nvGrpSpPr>
          <p:grpSpPr>
            <a:xfrm>
              <a:off x="4787789" y="3695475"/>
              <a:ext cx="2616422" cy="292389"/>
              <a:chOff x="3671888" y="3718559"/>
              <a:chExt cx="3557587" cy="292389"/>
            </a:xfrm>
          </p:grpSpPr>
          <p:sp>
            <p:nvSpPr>
              <p:cNvPr id="39" name="Rectángulo: esquinas redondeadas 38">
                <a:extLst>
                  <a:ext uri="{FF2B5EF4-FFF2-40B4-BE49-F238E27FC236}">
                    <a16:creationId xmlns:a16="http://schemas.microsoft.com/office/drawing/2014/main" id="{F0B203CB-EB3F-488F-938B-594008B7D24B}"/>
                  </a:ext>
                </a:extLst>
              </p:cNvPr>
              <p:cNvSpPr/>
              <p:nvPr/>
            </p:nvSpPr>
            <p:spPr>
              <a:xfrm>
                <a:off x="3671888" y="3718560"/>
                <a:ext cx="3557587"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0" name="Content">
                <a:extLst>
                  <a:ext uri="{FF2B5EF4-FFF2-40B4-BE49-F238E27FC236}">
                    <a16:creationId xmlns:a16="http://schemas.microsoft.com/office/drawing/2014/main" id="{1BFEE9E5-7CEF-4528-8023-8E8D3BEB09DD}"/>
                  </a:ext>
                </a:extLst>
              </p:cNvPr>
              <p:cNvSpPr txBox="1"/>
              <p:nvPr>
                <p:custDataLst>
                  <p:custData r:id="rId8"/>
                </p:custDataLst>
              </p:nvPr>
            </p:nvSpPr>
            <p:spPr>
              <a:xfrm>
                <a:off x="3671888" y="3718559"/>
                <a:ext cx="217830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Contraseña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43" name="Grupo 42">
              <a:extLst>
                <a:ext uri="{FF2B5EF4-FFF2-40B4-BE49-F238E27FC236}">
                  <a16:creationId xmlns:a16="http://schemas.microsoft.com/office/drawing/2014/main" id="{6AE359DC-A7B4-4C8F-B797-BD15877AA64C}"/>
                </a:ext>
              </a:extLst>
            </p:cNvPr>
            <p:cNvGrpSpPr/>
            <p:nvPr>
              <p:custDataLst>
                <p:custData r:id="rId5"/>
              </p:custDataLst>
            </p:nvPr>
          </p:nvGrpSpPr>
          <p:grpSpPr>
            <a:xfrm>
              <a:off x="4787789" y="4083948"/>
              <a:ext cx="2616422" cy="292388"/>
              <a:chOff x="4760668" y="4237301"/>
              <a:chExt cx="2616422" cy="292388"/>
            </a:xfrm>
          </p:grpSpPr>
          <p:sp>
            <p:nvSpPr>
              <p:cNvPr id="41" name="Rectángulo: esquinas redondeadas 40">
                <a:extLst>
                  <a:ext uri="{FF2B5EF4-FFF2-40B4-BE49-F238E27FC236}">
                    <a16:creationId xmlns:a16="http://schemas.microsoft.com/office/drawing/2014/main" id="{AB5EC72E-381D-48C5-A274-0388E6B4889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ontent">
                <a:hlinkClick r:id="rId18" action="ppaction://hlinksldjump"/>
                <a:extLst>
                  <a:ext uri="{FF2B5EF4-FFF2-40B4-BE49-F238E27FC236}">
                    <a16:creationId xmlns:a16="http://schemas.microsoft.com/office/drawing/2014/main" id="{CC706213-F87F-4B14-87DA-FEF19AC9BE1A}"/>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Ingresar</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45" name="Content">
              <a:extLst>
                <a:ext uri="{FF2B5EF4-FFF2-40B4-BE49-F238E27FC236}">
                  <a16:creationId xmlns:a16="http://schemas.microsoft.com/office/drawing/2014/main" id="{8D915974-97AB-4BC6-AC2B-0917B1F370A3}"/>
                </a:ext>
              </a:extLst>
            </p:cNvPr>
            <p:cNvSpPr txBox="1"/>
            <p:nvPr>
              <p:custDataLst>
                <p:custData r:id="rId6"/>
              </p:custDataLst>
            </p:nvPr>
          </p:nvSpPr>
          <p:spPr>
            <a:xfrm>
              <a:off x="4933662" y="4612619"/>
              <a:ext cx="2324675" cy="280077"/>
            </a:xfrm>
            <a:prstGeom prst="rect">
              <a:avLst/>
            </a:prstGeom>
            <a:noFill/>
          </p:spPr>
          <p:txBody>
            <a:bodyPr wrap="none" lIns="91440" tIns="18288" rIns="91440" bIns="45720" rtlCol="0" anchor="ctr" anchorCtr="0">
              <a:spAutoFit/>
            </a:bodyPr>
            <a:lstStyle/>
            <a:p>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Olvidaste</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tu</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contraseña</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315654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3"/>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4"/>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5"/>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6"/>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9"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6"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1"/>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6"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0"/>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8"/>
                  <p:custData r:id="rId19"/>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hlinkClick r:id="rId48" action="ppaction://hlinksldjump"/>
                <a:extLst>
                  <a:ext uri="{FF2B5EF4-FFF2-40B4-BE49-F238E27FC236}">
                    <a16:creationId xmlns:a16="http://schemas.microsoft.com/office/drawing/2014/main" id="{B0394E46-AA99-4084-8C2B-2F6A313EFA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4"/>
                  <p:custData r:id="rId15"/>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4">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0"/>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spTree>
    <p:extLst>
      <p:ext uri="{BB962C8B-B14F-4D97-AF65-F5344CB8AC3E}">
        <p14:creationId xmlns:p14="http://schemas.microsoft.com/office/powerpoint/2010/main" val="605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7"/>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7"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0" action="ppaction://hlinksldjump"/>
              <a:extLst>
                <a:ext uri="{FF2B5EF4-FFF2-40B4-BE49-F238E27FC236}">
                  <a16:creationId xmlns:a16="http://schemas.microsoft.com/office/drawing/2014/main" id="{E63BC99B-E73F-4F66-868B-2E3094EB5B9C}"/>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7"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2"/>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7"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1"/>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9"/>
                  <p:custData r:id="rId20"/>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7"/>
                  <p:custData r:id="rId18"/>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extLst>
                  <a:ext uri="{FF2B5EF4-FFF2-40B4-BE49-F238E27FC236}">
                    <a16:creationId xmlns:a16="http://schemas.microsoft.com/office/drawing/2014/main" id="{B0394E46-AA99-4084-8C2B-2F6A313EFA6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5"/>
                  <p:custData r:id="rId16"/>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3"/>
                  <p:custData r:id="rId14"/>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1"/>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grpSp>
        <p:nvGrpSpPr>
          <p:cNvPr id="81" name="Grupo 80">
            <a:extLst>
              <a:ext uri="{FF2B5EF4-FFF2-40B4-BE49-F238E27FC236}">
                <a16:creationId xmlns:a16="http://schemas.microsoft.com/office/drawing/2014/main" id="{98792E30-CD1C-4E53-BA37-71E6209957AE}"/>
              </a:ext>
            </a:extLst>
          </p:cNvPr>
          <p:cNvGrpSpPr/>
          <p:nvPr/>
        </p:nvGrpSpPr>
        <p:grpSpPr>
          <a:xfrm>
            <a:off x="3527370" y="4078683"/>
            <a:ext cx="2413056" cy="1220016"/>
            <a:chOff x="2633673" y="3024857"/>
            <a:chExt cx="2413056" cy="1220016"/>
          </a:xfrm>
        </p:grpSpPr>
        <p:sp>
          <p:nvSpPr>
            <p:cNvPr id="82" name="Rectángulo: esquinas redondeadas 81">
              <a:extLst>
                <a:ext uri="{FF2B5EF4-FFF2-40B4-BE49-F238E27FC236}">
                  <a16:creationId xmlns:a16="http://schemas.microsoft.com/office/drawing/2014/main" id="{2E1F4437-AAE9-41D5-AD33-3622D43B5C9A}"/>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7" name="Content">
              <a:hlinkClick r:id="rId55" action="ppaction://hlinksldjump"/>
              <a:extLst>
                <a:ext uri="{FF2B5EF4-FFF2-40B4-BE49-F238E27FC236}">
                  <a16:creationId xmlns:a16="http://schemas.microsoft.com/office/drawing/2014/main" id="{6413160C-B5CC-42FF-B08D-18C218E52020}"/>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Firmar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89" name="Gráfico 88">
              <a:hlinkClick r:id="rId52" action="ppaction://hlinksldjump"/>
              <a:extLst>
                <a:ext uri="{FF2B5EF4-FFF2-40B4-BE49-F238E27FC236}">
                  <a16:creationId xmlns:a16="http://schemas.microsoft.com/office/drawing/2014/main" id="{EB381DF2-2C2D-4AF7-8362-A775910D48DA}"/>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p:blipFill>
          <p:spPr>
            <a:xfrm>
              <a:off x="2689981" y="3203670"/>
              <a:ext cx="252000" cy="252000"/>
            </a:xfrm>
            <a:prstGeom prst="rect">
              <a:avLst/>
            </a:prstGeom>
          </p:spPr>
        </p:pic>
      </p:grpSp>
    </p:spTree>
    <p:extLst>
      <p:ext uri="{BB962C8B-B14F-4D97-AF65-F5344CB8AC3E}">
        <p14:creationId xmlns:p14="http://schemas.microsoft.com/office/powerpoint/2010/main" val="3644345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8"/>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1" action="ppaction://hlinksldjump"/>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8"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3"/>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8"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2"/>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2756" y="4091191"/>
              <a:ext cx="720000" cy="720000"/>
            </a:xfrm>
            <a:prstGeom prst="rect">
              <a:avLst/>
            </a:prstGeom>
          </p:spPr>
        </p:pic>
      </p:grpSp>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8" name="Content">
            <a:extLst>
              <a:ext uri="{FF2B5EF4-FFF2-40B4-BE49-F238E27FC236}">
                <a16:creationId xmlns:a16="http://schemas.microsoft.com/office/drawing/2014/main" id="{99CF0A9E-5634-4252-9BAA-B74EDAADC40B}"/>
              </a:ext>
            </a:extLst>
          </p:cNvPr>
          <p:cNvSpPr txBox="1"/>
          <p:nvPr>
            <p:custDataLst>
              <p:custData r:id="rId8"/>
            </p:custDataLst>
          </p:nvPr>
        </p:nvSpPr>
        <p:spPr>
          <a:xfrm>
            <a:off x="3049217" y="1526803"/>
            <a:ext cx="251703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Oficio</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solicitud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9"/>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46" action="ppaction://hlinksldjump"/>
              <a:extLst>
                <a:ext uri="{FF2B5EF4-FFF2-40B4-BE49-F238E27FC236}">
                  <a16:creationId xmlns:a16="http://schemas.microsoft.com/office/drawing/2014/main" id="{7ECACA8A-D234-4333-8A06-F03DF42EBB3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9E40E0E4-740E-4C39-BD00-516BADF43668}"/>
              </a:ext>
            </a:extLst>
          </p:cNvPr>
          <p:cNvGrpSpPr/>
          <p:nvPr/>
        </p:nvGrpSpPr>
        <p:grpSpPr>
          <a:xfrm>
            <a:off x="3363543" y="2860689"/>
            <a:ext cx="5040000" cy="698443"/>
            <a:chOff x="6650368" y="2601017"/>
            <a:chExt cx="4163952" cy="698443"/>
          </a:xfrm>
        </p:grpSpPr>
        <p:sp>
          <p:nvSpPr>
            <p:cNvPr id="81" name="Rectángulo: esquinas redondeadas 80">
              <a:extLst>
                <a:ext uri="{FF2B5EF4-FFF2-40B4-BE49-F238E27FC236}">
                  <a16:creationId xmlns:a16="http://schemas.microsoft.com/office/drawing/2014/main" id="{6625FAF6-346A-49E7-85CB-785A8A95C78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267927EE-3F9B-4EC2-B512-966CF2DE7F31}"/>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87" name="Content">
              <a:extLst>
                <a:ext uri="{FF2B5EF4-FFF2-40B4-BE49-F238E27FC236}">
                  <a16:creationId xmlns:a16="http://schemas.microsoft.com/office/drawing/2014/main" id="{20F64873-B219-4401-9C9E-071D66C636A4}"/>
                </a:ext>
              </a:extLst>
            </p:cNvPr>
            <p:cNvSpPr txBox="1"/>
            <p:nvPr>
              <p:custDataLst>
                <p:custData r:id="rId20"/>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88" name="Content">
            <a:extLst>
              <a:ext uri="{FF2B5EF4-FFF2-40B4-BE49-F238E27FC236}">
                <a16:creationId xmlns:a16="http://schemas.microsoft.com/office/drawing/2014/main" id="{002765A5-6D30-4B91-A076-E3FD17F2A801}"/>
              </a:ext>
            </a:extLst>
          </p:cNvPr>
          <p:cNvSpPr txBox="1"/>
          <p:nvPr>
            <p:custDataLst>
              <p:custData r:id="rId10"/>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3" name="Grupo 2">
            <a:extLst>
              <a:ext uri="{FF2B5EF4-FFF2-40B4-BE49-F238E27FC236}">
                <a16:creationId xmlns:a16="http://schemas.microsoft.com/office/drawing/2014/main" id="{F85821E1-2254-46B7-B95B-193BB2122C00}"/>
              </a:ext>
            </a:extLst>
          </p:cNvPr>
          <p:cNvGrpSpPr/>
          <p:nvPr/>
        </p:nvGrpSpPr>
        <p:grpSpPr>
          <a:xfrm>
            <a:off x="3028853" y="2185251"/>
            <a:ext cx="2505919" cy="292388"/>
            <a:chOff x="3028853" y="2185251"/>
            <a:chExt cx="2505919" cy="292388"/>
          </a:xfrm>
        </p:grpSpPr>
        <p:sp>
          <p:nvSpPr>
            <p:cNvPr id="90" name="Content">
              <a:extLst>
                <a:ext uri="{FF2B5EF4-FFF2-40B4-BE49-F238E27FC236}">
                  <a16:creationId xmlns:a16="http://schemas.microsoft.com/office/drawing/2014/main" id="{AE0B886F-0E84-4A4E-9F97-2395EAA82558}"/>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91" name="Gráfico 90">
              <a:extLst>
                <a:ext uri="{FF2B5EF4-FFF2-40B4-BE49-F238E27FC236}">
                  <a16:creationId xmlns:a16="http://schemas.microsoft.com/office/drawing/2014/main" id="{3DAEBE7D-3E18-43F7-8331-7563D6F1858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82772" y="2199130"/>
              <a:ext cx="252000" cy="252000"/>
            </a:xfrm>
            <a:prstGeom prst="rect">
              <a:avLst/>
            </a:prstGeom>
          </p:spPr>
        </p:pic>
      </p:grpSp>
      <p:grpSp>
        <p:nvGrpSpPr>
          <p:cNvPr id="92" name="Grupo 91">
            <a:extLst>
              <a:ext uri="{FF2B5EF4-FFF2-40B4-BE49-F238E27FC236}">
                <a16:creationId xmlns:a16="http://schemas.microsoft.com/office/drawing/2014/main" id="{6DFFBF94-0736-4E02-99B2-F7C83BBE8E4B}"/>
              </a:ext>
            </a:extLst>
          </p:cNvPr>
          <p:cNvGrpSpPr/>
          <p:nvPr/>
        </p:nvGrpSpPr>
        <p:grpSpPr>
          <a:xfrm>
            <a:off x="3363543" y="3636790"/>
            <a:ext cx="5040000" cy="698443"/>
            <a:chOff x="6650368" y="2601017"/>
            <a:chExt cx="4163952" cy="698443"/>
          </a:xfrm>
        </p:grpSpPr>
        <p:sp>
          <p:nvSpPr>
            <p:cNvPr id="93" name="Rectángulo: esquinas redondeadas 92">
              <a:extLst>
                <a:ext uri="{FF2B5EF4-FFF2-40B4-BE49-F238E27FC236}">
                  <a16:creationId xmlns:a16="http://schemas.microsoft.com/office/drawing/2014/main" id="{DB788E90-DF52-455E-B373-F0EE18EEEF4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F752A3C0-6305-4662-8918-757631B46860}"/>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95" name="Content">
              <a:extLst>
                <a:ext uri="{FF2B5EF4-FFF2-40B4-BE49-F238E27FC236}">
                  <a16:creationId xmlns:a16="http://schemas.microsoft.com/office/drawing/2014/main" id="{69F825B3-3E72-4B2F-8CCC-BD9FE7F79715}"/>
                </a:ext>
              </a:extLst>
            </p:cNvPr>
            <p:cNvSpPr txBox="1"/>
            <p:nvPr>
              <p:custDataLst>
                <p:custData r:id="rId17"/>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96" name="Grupo 95">
            <a:extLst>
              <a:ext uri="{FF2B5EF4-FFF2-40B4-BE49-F238E27FC236}">
                <a16:creationId xmlns:a16="http://schemas.microsoft.com/office/drawing/2014/main" id="{A8C1B1D1-5599-428D-88FB-D75A93F700DC}"/>
              </a:ext>
            </a:extLst>
          </p:cNvPr>
          <p:cNvGrpSpPr/>
          <p:nvPr/>
        </p:nvGrpSpPr>
        <p:grpSpPr>
          <a:xfrm>
            <a:off x="3363543" y="4691612"/>
            <a:ext cx="5040000" cy="698443"/>
            <a:chOff x="6650368" y="2601017"/>
            <a:chExt cx="4163952" cy="698443"/>
          </a:xfrm>
        </p:grpSpPr>
        <p:sp>
          <p:nvSpPr>
            <p:cNvPr id="97" name="Rectángulo: esquinas redondeadas 96">
              <a:extLst>
                <a:ext uri="{FF2B5EF4-FFF2-40B4-BE49-F238E27FC236}">
                  <a16:creationId xmlns:a16="http://schemas.microsoft.com/office/drawing/2014/main" id="{7BC0999B-734B-4C32-8123-BC45DED17D5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37D048B3-640E-46F6-B6CF-5C841E459598}"/>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00" name="Content">
              <a:extLst>
                <a:ext uri="{FF2B5EF4-FFF2-40B4-BE49-F238E27FC236}">
                  <a16:creationId xmlns:a16="http://schemas.microsoft.com/office/drawing/2014/main" id="{619BCBAD-4DCB-4582-97D6-B2975D12D9AA}"/>
                </a:ext>
              </a:extLst>
            </p:cNvPr>
            <p:cNvSpPr txBox="1"/>
            <p:nvPr>
              <p:custDataLst>
                <p:custData r:id="rId15"/>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01" name="Content">
            <a:extLst>
              <a:ext uri="{FF2B5EF4-FFF2-40B4-BE49-F238E27FC236}">
                <a16:creationId xmlns:a16="http://schemas.microsoft.com/office/drawing/2014/main" id="{8BE6478F-2BEE-48F1-91AB-B24107D21036}"/>
              </a:ext>
            </a:extLst>
          </p:cNvPr>
          <p:cNvSpPr txBox="1"/>
          <p:nvPr>
            <p:custDataLst>
              <p:custData r:id="rId11"/>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2" name="Elipse 11">
            <a:extLst>
              <a:ext uri="{FF2B5EF4-FFF2-40B4-BE49-F238E27FC236}">
                <a16:creationId xmlns:a16="http://schemas.microsoft.com/office/drawing/2014/main" id="{DCE1EBB9-0A7B-449E-A73C-BC18938210F7}"/>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Elipse 102">
            <a:extLst>
              <a:ext uri="{FF2B5EF4-FFF2-40B4-BE49-F238E27FC236}">
                <a16:creationId xmlns:a16="http://schemas.microsoft.com/office/drawing/2014/main" id="{55320E30-4CBF-420C-BD73-E47B088D6E73}"/>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4" name="Conector recto 103">
            <a:extLst>
              <a:ext uri="{FF2B5EF4-FFF2-40B4-BE49-F238E27FC236}">
                <a16:creationId xmlns:a16="http://schemas.microsoft.com/office/drawing/2014/main" id="{03D5FB9D-1451-4906-B605-8AC8C4F4D4CD}"/>
              </a:ext>
            </a:extLst>
          </p:cNvPr>
          <p:cNvCxnSpPr>
            <a:cxnSpLocks/>
            <a:endCxn id="103"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FB1B6FA8-42C9-48C6-9A24-C485C76C11A4}"/>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6" name="Grupo 105">
            <a:extLst>
              <a:ext uri="{FF2B5EF4-FFF2-40B4-BE49-F238E27FC236}">
                <a16:creationId xmlns:a16="http://schemas.microsoft.com/office/drawing/2014/main" id="{4879C6E1-572D-49BE-AE50-998D12405D53}"/>
              </a:ext>
            </a:extLst>
          </p:cNvPr>
          <p:cNvGrpSpPr/>
          <p:nvPr>
            <p:custDataLst>
              <p:custData r:id="rId12"/>
            </p:custDataLst>
          </p:nvPr>
        </p:nvGrpSpPr>
        <p:grpSpPr>
          <a:xfrm>
            <a:off x="3045634" y="5624970"/>
            <a:ext cx="4585930" cy="292389"/>
            <a:chOff x="3671888" y="3718559"/>
            <a:chExt cx="3557587" cy="292389"/>
          </a:xfrm>
        </p:grpSpPr>
        <p:sp>
          <p:nvSpPr>
            <p:cNvPr id="108" name="Rectángulo: esquinas redondeadas 107">
              <a:extLst>
                <a:ext uri="{FF2B5EF4-FFF2-40B4-BE49-F238E27FC236}">
                  <a16:creationId xmlns:a16="http://schemas.microsoft.com/office/drawing/2014/main" id="{1BCAAFD0-F24F-4E9D-9FCF-A9ACB91360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ECC348C3-4E7A-44A7-A749-5E78E123E256}"/>
                </a:ext>
              </a:extLst>
            </p:cNvPr>
            <p:cNvSpPr txBox="1"/>
            <p:nvPr>
              <p:custDataLst>
                <p:custData r:id="rId1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76" name="Grupo 75">
            <a:extLst>
              <a:ext uri="{FF2B5EF4-FFF2-40B4-BE49-F238E27FC236}">
                <a16:creationId xmlns:a16="http://schemas.microsoft.com/office/drawing/2014/main" id="{5E5ADE2A-C98A-4F70-93D8-998456CE55C5}"/>
              </a:ext>
            </a:extLst>
          </p:cNvPr>
          <p:cNvGrpSpPr/>
          <p:nvPr/>
        </p:nvGrpSpPr>
        <p:grpSpPr>
          <a:xfrm>
            <a:off x="9069125" y="1998000"/>
            <a:ext cx="180000" cy="3507451"/>
            <a:chOff x="10045700" y="1993900"/>
            <a:chExt cx="180000" cy="4533900"/>
          </a:xfrm>
        </p:grpSpPr>
        <p:sp>
          <p:nvSpPr>
            <p:cNvPr id="79" name="Rectángulo: esquinas redondeadas 78">
              <a:extLst>
                <a:ext uri="{FF2B5EF4-FFF2-40B4-BE49-F238E27FC236}">
                  <a16:creationId xmlns:a16="http://schemas.microsoft.com/office/drawing/2014/main" id="{672CCEEA-A8F0-400A-B6DB-88FC65DCE2D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Rectángulo: esquinas redondeadas 88">
              <a:extLst>
                <a:ext uri="{FF2B5EF4-FFF2-40B4-BE49-F238E27FC236}">
                  <a16:creationId xmlns:a16="http://schemas.microsoft.com/office/drawing/2014/main" id="{ADE821C8-50C8-47DF-B02D-C0AF136E84B7}"/>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221132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24"/>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236922" y="2616046"/>
            <a:ext cx="252000" cy="252000"/>
          </a:xfrm>
          <a:prstGeom prst="rect">
            <a:avLst/>
          </a:prstGeom>
        </p:spPr>
      </p:pic>
      <p:pic>
        <p:nvPicPr>
          <p:cNvPr id="3" name="Gráfico 2">
            <a:hlinkClick r:id="rId45" action="ppaction://hlinksldjump"/>
            <a:extLst>
              <a:ext uri="{FF2B5EF4-FFF2-40B4-BE49-F238E27FC236}">
                <a16:creationId xmlns:a16="http://schemas.microsoft.com/office/drawing/2014/main" id="{EFEB5A81-F136-46BF-AB41-198942D40DE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hlinkClick r:id="rId48" action="ppaction://hlinksldjump"/>
              <a:extLst>
                <a:ext uri="{FF2B5EF4-FFF2-40B4-BE49-F238E27FC236}">
                  <a16:creationId xmlns:a16="http://schemas.microsoft.com/office/drawing/2014/main" id="{D9D731B8-4602-449F-8EB4-881F3BBD0528}"/>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06" name="Gráfico 105">
            <a:extLst>
              <a:ext uri="{FF2B5EF4-FFF2-40B4-BE49-F238E27FC236}">
                <a16:creationId xmlns:a16="http://schemas.microsoft.com/office/drawing/2014/main" id="{D29F1945-661E-4F2A-9DF1-5A780E86EDCF}"/>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34122" y="2614075"/>
            <a:ext cx="252000" cy="252000"/>
          </a:xfrm>
          <a:prstGeom prst="rect">
            <a:avLst/>
          </a:prstGeom>
        </p:spPr>
      </p:pic>
      <p:sp>
        <p:nvSpPr>
          <p:cNvPr id="82" name="Content">
            <a:extLst>
              <a:ext uri="{FF2B5EF4-FFF2-40B4-BE49-F238E27FC236}">
                <a16:creationId xmlns:a16="http://schemas.microsoft.com/office/drawing/2014/main" id="{652C757F-7CD4-43F7-8BE8-BE367F78315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3" name="Content">
            <a:extLst>
              <a:ext uri="{FF2B5EF4-FFF2-40B4-BE49-F238E27FC236}">
                <a16:creationId xmlns:a16="http://schemas.microsoft.com/office/drawing/2014/main" id="{F367BADA-4BCE-41D7-97C6-B625ACA50CF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4" name="Content">
            <a:extLst>
              <a:ext uri="{FF2B5EF4-FFF2-40B4-BE49-F238E27FC236}">
                <a16:creationId xmlns:a16="http://schemas.microsoft.com/office/drawing/2014/main" id="{D67A7CD8-67AE-46FF-A686-3EF8029DB50B}"/>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85" name="Content">
            <a:extLst>
              <a:ext uri="{FF2B5EF4-FFF2-40B4-BE49-F238E27FC236}">
                <a16:creationId xmlns:a16="http://schemas.microsoft.com/office/drawing/2014/main" id="{2BE1D50A-1C0D-4546-A2C8-0A3E207BA058}"/>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86" name="Content">
            <a:extLst>
              <a:ext uri="{FF2B5EF4-FFF2-40B4-BE49-F238E27FC236}">
                <a16:creationId xmlns:a16="http://schemas.microsoft.com/office/drawing/2014/main" id="{4B0EDF04-3F0B-4301-8DE5-80CACD4EA3DD}"/>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7" name="Content">
            <a:extLst>
              <a:ext uri="{FF2B5EF4-FFF2-40B4-BE49-F238E27FC236}">
                <a16:creationId xmlns:a16="http://schemas.microsoft.com/office/drawing/2014/main" id="{D73D2E6C-865B-404F-8FCC-76E4A55EC9E6}"/>
              </a:ext>
            </a:extLst>
          </p:cNvPr>
          <p:cNvSpPr txBox="1"/>
          <p:nvPr>
            <p:custDataLst>
              <p:custData r:id="rId12"/>
            </p:custDataLst>
          </p:nvPr>
        </p:nvSpPr>
        <p:spPr>
          <a:xfrm>
            <a:off x="4685864" y="293779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73383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24EC167E-E675-4E52-8B50-3CDF397366D6}"/>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D361F3B9-18CE-4510-A9BE-41CFF3B188A5}"/>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83" name="Grupo 82">
              <a:extLst>
                <a:ext uri="{FF2B5EF4-FFF2-40B4-BE49-F238E27FC236}">
                  <a16:creationId xmlns:a16="http://schemas.microsoft.com/office/drawing/2014/main" id="{F41DFB46-91A5-4A9F-B6ED-5861787CF1CF}"/>
                </a:ext>
              </a:extLst>
            </p:cNvPr>
            <p:cNvGrpSpPr/>
            <p:nvPr/>
          </p:nvGrpSpPr>
          <p:grpSpPr>
            <a:xfrm>
              <a:off x="3054477" y="2001478"/>
              <a:ext cx="2317751" cy="868680"/>
              <a:chOff x="2476499" y="3048000"/>
              <a:chExt cx="2317751" cy="868680"/>
            </a:xfrm>
          </p:grpSpPr>
          <p:sp>
            <p:nvSpPr>
              <p:cNvPr id="113" name="Rectángulo: esquinas redondeadas 112">
                <a:extLst>
                  <a:ext uri="{FF2B5EF4-FFF2-40B4-BE49-F238E27FC236}">
                    <a16:creationId xmlns:a16="http://schemas.microsoft.com/office/drawing/2014/main" id="{B61CA5CA-93C4-44FD-9A90-58055176AD8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4" name="Gráfico 113">
                <a:extLst>
                  <a:ext uri="{FF2B5EF4-FFF2-40B4-BE49-F238E27FC236}">
                    <a16:creationId xmlns:a16="http://schemas.microsoft.com/office/drawing/2014/main" id="{AFA0FF01-7FF1-4B66-B664-45EA5E93B23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15" name="Content">
                <a:extLst>
                  <a:ext uri="{FF2B5EF4-FFF2-40B4-BE49-F238E27FC236}">
                    <a16:creationId xmlns:a16="http://schemas.microsoft.com/office/drawing/2014/main" id="{FBA9241D-9389-4BB8-BCA0-C2044253BF9C}"/>
                  </a:ext>
                </a:extLst>
              </p:cNvPr>
              <p:cNvSpPr txBox="1"/>
              <p:nvPr>
                <p:custDataLst>
                  <p:custData r:id="rId18"/>
                  <p:custData r:id="rId19"/>
                </p:custDataLst>
              </p:nvPr>
            </p:nvSpPr>
            <p:spPr>
              <a:xfrm>
                <a:off x="3278631" y="3302693"/>
                <a:ext cx="1431347"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Constancia</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asesoría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7257FE35-DB06-413D-8B91-A94F018234C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505648" y="3049655"/>
                <a:ext cx="252000" cy="252000"/>
              </a:xfrm>
              <a:prstGeom prst="rect">
                <a:avLst/>
              </a:prstGeom>
            </p:spPr>
          </p:pic>
        </p:grpSp>
        <p:sp>
          <p:nvSpPr>
            <p:cNvPr id="85" name="Content">
              <a:extLst>
                <a:ext uri="{FF2B5EF4-FFF2-40B4-BE49-F238E27FC236}">
                  <a16:creationId xmlns:a16="http://schemas.microsoft.com/office/drawing/2014/main" id="{D3E5D4EF-843D-4309-80B0-2A604D2CF77D}"/>
                </a:ext>
              </a:extLst>
            </p:cNvPr>
            <p:cNvSpPr txBox="1"/>
            <p:nvPr>
              <p:custDataLst>
                <p:custData r:id="rId12"/>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6" name="Grupo 85">
              <a:extLst>
                <a:ext uri="{FF2B5EF4-FFF2-40B4-BE49-F238E27FC236}">
                  <a16:creationId xmlns:a16="http://schemas.microsoft.com/office/drawing/2014/main" id="{8DD247FD-6103-44B4-8317-0CB8C48D5813}"/>
                </a:ext>
              </a:extLst>
            </p:cNvPr>
            <p:cNvGrpSpPr/>
            <p:nvPr/>
          </p:nvGrpSpPr>
          <p:grpSpPr>
            <a:xfrm>
              <a:off x="3054477" y="3630843"/>
              <a:ext cx="2317751" cy="868680"/>
              <a:chOff x="470752" y="3840736"/>
              <a:chExt cx="2317751" cy="868680"/>
            </a:xfrm>
          </p:grpSpPr>
          <p:sp>
            <p:nvSpPr>
              <p:cNvPr id="97" name="Rectángulo: esquinas redondeadas 96">
                <a:extLst>
                  <a:ext uri="{FF2B5EF4-FFF2-40B4-BE49-F238E27FC236}">
                    <a16:creationId xmlns:a16="http://schemas.microsoft.com/office/drawing/2014/main" id="{9C3BFCE4-4F51-4A95-9E2B-A7BD3C82D80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9C2AB120-B063-47EA-81B5-B8051C92E82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6" name="Content">
                <a:extLst>
                  <a:ext uri="{FF2B5EF4-FFF2-40B4-BE49-F238E27FC236}">
                    <a16:creationId xmlns:a16="http://schemas.microsoft.com/office/drawing/2014/main" id="{87FB9F29-2FBD-464D-8012-7A914227B3C4}"/>
                  </a:ext>
                </a:extLst>
              </p:cNvPr>
              <p:cNvSpPr txBox="1"/>
              <p:nvPr>
                <p:custDataLst>
                  <p:custData r:id="rId16"/>
                  <p:custData r:id="rId17"/>
                </p:custDataLst>
              </p:nvPr>
            </p:nvSpPr>
            <p:spPr>
              <a:xfrm>
                <a:off x="1272885" y="4095429"/>
                <a:ext cx="1431346"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Constancia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asesoría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F1694A8F-8311-4679-B6EC-81703FB16F72}"/>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499901" y="3842391"/>
                <a:ext cx="252000" cy="252000"/>
              </a:xfrm>
              <a:prstGeom prst="rect">
                <a:avLst/>
              </a:prstGeom>
            </p:spPr>
          </p:pic>
        </p:grpSp>
        <p:sp>
          <p:nvSpPr>
            <p:cNvPr id="88" name="Content">
              <a:extLst>
                <a:ext uri="{FF2B5EF4-FFF2-40B4-BE49-F238E27FC236}">
                  <a16:creationId xmlns:a16="http://schemas.microsoft.com/office/drawing/2014/main" id="{7D5C0342-6C4C-44F2-BAED-B1D56FE6DCA2}"/>
                </a:ext>
              </a:extLst>
            </p:cNvPr>
            <p:cNvSpPr txBox="1"/>
            <p:nvPr>
              <p:custDataLst>
                <p:custData r:id="rId13"/>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9" name="Grupo 88">
              <a:extLst>
                <a:ext uri="{FF2B5EF4-FFF2-40B4-BE49-F238E27FC236}">
                  <a16:creationId xmlns:a16="http://schemas.microsoft.com/office/drawing/2014/main" id="{07504CD3-D80E-4D87-BA91-1256D6EFBE9A}"/>
                </a:ext>
              </a:extLst>
            </p:cNvPr>
            <p:cNvGrpSpPr/>
            <p:nvPr>
              <p:custDataLst>
                <p:custData r:id="rId14"/>
              </p:custDataLst>
            </p:nvPr>
          </p:nvGrpSpPr>
          <p:grpSpPr>
            <a:xfrm>
              <a:off x="7791579" y="5624971"/>
              <a:ext cx="1457546" cy="292388"/>
              <a:chOff x="4760668" y="4237301"/>
              <a:chExt cx="2616422" cy="292388"/>
            </a:xfrm>
          </p:grpSpPr>
          <p:sp>
            <p:nvSpPr>
              <p:cNvPr id="90" name="Rectángulo: esquinas redondeadas 89">
                <a:extLst>
                  <a:ext uri="{FF2B5EF4-FFF2-40B4-BE49-F238E27FC236}">
                    <a16:creationId xmlns:a16="http://schemas.microsoft.com/office/drawing/2014/main" id="{5420AC0E-7681-407E-9233-27D60EB728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hlinkClick r:id="rId59" action="ppaction://hlinksldjump"/>
                <a:extLst>
                  <a:ext uri="{FF2B5EF4-FFF2-40B4-BE49-F238E27FC236}">
                    <a16:creationId xmlns:a16="http://schemas.microsoft.com/office/drawing/2014/main" id="{A7ED7800-CF85-477B-8B86-5DBFAE3B250F}"/>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09" name="Content">
            <a:extLst>
              <a:ext uri="{FF2B5EF4-FFF2-40B4-BE49-F238E27FC236}">
                <a16:creationId xmlns:a16="http://schemas.microsoft.com/office/drawing/2014/main" id="{7FEE3CE9-2167-4C50-84E9-580037D34AB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FB6AE2A7-FDFF-4DFB-957D-AF11BCDF687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2" name="Content">
            <a:extLst>
              <a:ext uri="{FF2B5EF4-FFF2-40B4-BE49-F238E27FC236}">
                <a16:creationId xmlns:a16="http://schemas.microsoft.com/office/drawing/2014/main" id="{E947AED4-B391-4979-9B30-7AFDDD9AFCBE}"/>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589D185-E2B2-495E-B5A1-D11CAD296473}"/>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CF4E5A14-D71A-4AED-9689-694C35F0D73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3119464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custDataLst>
                <p:custData r:id="rId34"/>
                <p:custData r:id="rId35"/>
              </p:custDataLst>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6"/>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1"/>
                <p:custData r:id="rId32"/>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DA4FB605-B673-417A-B0C0-1BA96BA9531B}"/>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22EABB39-1074-4FAE-8667-E59F7D7B307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D4E33450-5C1D-4EC2-B382-85A55E7B9E99}"/>
                </a:ext>
              </a:extLst>
            </p:cNvPr>
            <p:cNvSpPr txBox="1"/>
            <p:nvPr>
              <p:custDataLst>
                <p:custData r:id="rId12"/>
              </p:custDataLst>
            </p:nvPr>
          </p:nvSpPr>
          <p:spPr>
            <a:xfrm>
              <a:off x="3049217" y="1526803"/>
              <a:ext cx="9605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Carga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7" name="Grupo 86">
              <a:extLst>
                <a:ext uri="{FF2B5EF4-FFF2-40B4-BE49-F238E27FC236}">
                  <a16:creationId xmlns:a16="http://schemas.microsoft.com/office/drawing/2014/main" id="{0E909D1C-9746-459E-816D-FAA062016CD4}"/>
                </a:ext>
              </a:extLst>
            </p:cNvPr>
            <p:cNvGrpSpPr/>
            <p:nvPr>
              <p:custDataLst>
                <p:custData r:id="rId13"/>
              </p:custDataLst>
            </p:nvPr>
          </p:nvGrpSpPr>
          <p:grpSpPr>
            <a:xfrm>
              <a:off x="7791579" y="5624971"/>
              <a:ext cx="1457546" cy="292388"/>
              <a:chOff x="4760668" y="4237301"/>
              <a:chExt cx="2616422" cy="292388"/>
            </a:xfrm>
          </p:grpSpPr>
          <p:sp>
            <p:nvSpPr>
              <p:cNvPr id="88" name="Rectángulo: esquinas redondeadas 87">
                <a:extLst>
                  <a:ext uri="{FF2B5EF4-FFF2-40B4-BE49-F238E27FC236}">
                    <a16:creationId xmlns:a16="http://schemas.microsoft.com/office/drawing/2014/main" id="{2AC05E76-64C7-40B1-BC70-0AE236289A0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hlinkClick r:id="rId59" action="ppaction://hlinksldjump"/>
                <a:extLst>
                  <a:ext uri="{FF2B5EF4-FFF2-40B4-BE49-F238E27FC236}">
                    <a16:creationId xmlns:a16="http://schemas.microsoft.com/office/drawing/2014/main" id="{4AC80876-35C0-4E3A-89E8-CD10F4EB828E}"/>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CE052E0E-212B-4E8D-8BD3-781ABDD6475A}"/>
                </a:ext>
              </a:extLst>
            </p:cNvPr>
            <p:cNvGrpSpPr/>
            <p:nvPr/>
          </p:nvGrpSpPr>
          <p:grpSpPr>
            <a:xfrm>
              <a:off x="3049217" y="2002917"/>
              <a:ext cx="2970899" cy="1140074"/>
              <a:chOff x="474338" y="2601017"/>
              <a:chExt cx="2970899" cy="1140074"/>
            </a:xfrm>
          </p:grpSpPr>
          <p:sp>
            <p:nvSpPr>
              <p:cNvPr id="91" name="Rectángulo: esquinas redondeadas 90">
                <a:extLst>
                  <a:ext uri="{FF2B5EF4-FFF2-40B4-BE49-F238E27FC236}">
                    <a16:creationId xmlns:a16="http://schemas.microsoft.com/office/drawing/2014/main" id="{16B03554-3B38-45B9-8EE0-23D1C9360DA4}"/>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545A9D5-BBF8-41B5-8856-EAB8629E5552}"/>
                  </a:ext>
                </a:extLst>
              </p:cNvPr>
              <p:cNvSpPr txBox="1"/>
              <p:nvPr>
                <p:custDataLst>
                  <p:custData r:id="rId17"/>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3" name="Content">
                <a:extLst>
                  <a:ext uri="{FF2B5EF4-FFF2-40B4-BE49-F238E27FC236}">
                    <a16:creationId xmlns:a16="http://schemas.microsoft.com/office/drawing/2014/main" id="{EA7386C7-CF31-4E05-9B08-E656147B3C6B}"/>
                  </a:ext>
                </a:extLst>
              </p:cNvPr>
              <p:cNvSpPr txBox="1"/>
              <p:nvPr>
                <p:custDataLst>
                  <p:custData r:id="rId18"/>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4" name="Grupo 93">
                <a:extLst>
                  <a:ext uri="{FF2B5EF4-FFF2-40B4-BE49-F238E27FC236}">
                    <a16:creationId xmlns:a16="http://schemas.microsoft.com/office/drawing/2014/main" id="{CC1ECC76-492A-45C6-A912-70AE35991F6C}"/>
                  </a:ext>
                </a:extLst>
              </p:cNvPr>
              <p:cNvGrpSpPr/>
              <p:nvPr>
                <p:custDataLst>
                  <p:custData r:id="rId19"/>
                </p:custDataLst>
              </p:nvPr>
            </p:nvGrpSpPr>
            <p:grpSpPr>
              <a:xfrm>
                <a:off x="591454" y="3526104"/>
                <a:ext cx="2735953" cy="108000"/>
                <a:chOff x="2129059" y="3759350"/>
                <a:chExt cx="2735953" cy="108000"/>
              </a:xfrm>
            </p:grpSpPr>
            <p:sp>
              <p:nvSpPr>
                <p:cNvPr id="97" name="Rectángulo: esquinas redondeadas 96">
                  <a:extLst>
                    <a:ext uri="{FF2B5EF4-FFF2-40B4-BE49-F238E27FC236}">
                      <a16:creationId xmlns:a16="http://schemas.microsoft.com/office/drawing/2014/main" id="{840F2275-20B4-419C-8453-50D81FB0EA8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Rectángulo: esquinas redondeadas 97">
                  <a:extLst>
                    <a:ext uri="{FF2B5EF4-FFF2-40B4-BE49-F238E27FC236}">
                      <a16:creationId xmlns:a16="http://schemas.microsoft.com/office/drawing/2014/main" id="{683A4E42-295E-4682-AABC-A38B0D1761AD}"/>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95" name="Gráfico 94">
                <a:extLst>
                  <a:ext uri="{FF2B5EF4-FFF2-40B4-BE49-F238E27FC236}">
                    <a16:creationId xmlns:a16="http://schemas.microsoft.com/office/drawing/2014/main" id="{CF6D1571-1AAE-4A1A-BE53-034E0843E46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2669748"/>
                <a:ext cx="252000" cy="252000"/>
              </a:xfrm>
              <a:prstGeom prst="rect">
                <a:avLst/>
              </a:prstGeom>
            </p:spPr>
          </p:pic>
        </p:grpSp>
        <p:grpSp>
          <p:nvGrpSpPr>
            <p:cNvPr id="107" name="Grupo 106">
              <a:extLst>
                <a:ext uri="{FF2B5EF4-FFF2-40B4-BE49-F238E27FC236}">
                  <a16:creationId xmlns:a16="http://schemas.microsoft.com/office/drawing/2014/main" id="{5F51667E-D77A-401E-926E-31727C16971A}"/>
                </a:ext>
              </a:extLst>
            </p:cNvPr>
            <p:cNvGrpSpPr/>
            <p:nvPr/>
          </p:nvGrpSpPr>
          <p:grpSpPr>
            <a:xfrm>
              <a:off x="3048859" y="3246223"/>
              <a:ext cx="2970899" cy="1140074"/>
              <a:chOff x="473980" y="3844323"/>
              <a:chExt cx="2970899" cy="1140074"/>
            </a:xfrm>
          </p:grpSpPr>
          <p:sp>
            <p:nvSpPr>
              <p:cNvPr id="108" name="Rectángulo: esquinas redondeadas 107">
                <a:extLst>
                  <a:ext uri="{FF2B5EF4-FFF2-40B4-BE49-F238E27FC236}">
                    <a16:creationId xmlns:a16="http://schemas.microsoft.com/office/drawing/2014/main" id="{C4447B3B-A178-4DB4-B96F-9E020FC7CCE8}"/>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F8576F2-5124-41E4-83EB-12656852642D}"/>
                  </a:ext>
                </a:extLst>
              </p:cNvPr>
              <p:cNvSpPr txBox="1"/>
              <p:nvPr>
                <p:custDataLst>
                  <p:custData r:id="rId14"/>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1347234F-C99C-498F-A212-5F1D82CE885E}"/>
                  </a:ext>
                </a:extLst>
              </p:cNvPr>
              <p:cNvSpPr txBox="1"/>
              <p:nvPr>
                <p:custDataLst>
                  <p:custData r:id="rId15"/>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2" name="Grupo 111">
                <a:extLst>
                  <a:ext uri="{FF2B5EF4-FFF2-40B4-BE49-F238E27FC236}">
                    <a16:creationId xmlns:a16="http://schemas.microsoft.com/office/drawing/2014/main" id="{2594FB24-0F1C-45DF-9A15-D699B68AC63A}"/>
                  </a:ext>
                </a:extLst>
              </p:cNvPr>
              <p:cNvGrpSpPr/>
              <p:nvPr>
                <p:custDataLst>
                  <p:custData r:id="rId16"/>
                </p:custDataLst>
              </p:nvPr>
            </p:nvGrpSpPr>
            <p:grpSpPr>
              <a:xfrm>
                <a:off x="591096" y="4769410"/>
                <a:ext cx="2735953" cy="108000"/>
                <a:chOff x="2129059" y="3759350"/>
                <a:chExt cx="2735953" cy="108000"/>
              </a:xfrm>
            </p:grpSpPr>
            <p:sp>
              <p:nvSpPr>
                <p:cNvPr id="114" name="Rectángulo: esquinas redondeadas 113">
                  <a:extLst>
                    <a:ext uri="{FF2B5EF4-FFF2-40B4-BE49-F238E27FC236}">
                      <a16:creationId xmlns:a16="http://schemas.microsoft.com/office/drawing/2014/main" id="{CA04F84D-F86B-45BC-BF08-1FAAC38200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7A94C05F-0B4F-4844-8FFE-9BC77B05DC35}"/>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13" name="Gráfico 112">
                <a:extLst>
                  <a:ext uri="{FF2B5EF4-FFF2-40B4-BE49-F238E27FC236}">
                    <a16:creationId xmlns:a16="http://schemas.microsoft.com/office/drawing/2014/main" id="{FBD33AFA-3D02-431B-9930-B44C1BC345C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3913054"/>
                <a:ext cx="252000" cy="252000"/>
              </a:xfrm>
              <a:prstGeom prst="rect">
                <a:avLst/>
              </a:prstGeom>
            </p:spPr>
          </p:pic>
        </p:grpSp>
      </p:grpSp>
      <p:sp>
        <p:nvSpPr>
          <p:cNvPr id="106" name="Content">
            <a:extLst>
              <a:ext uri="{FF2B5EF4-FFF2-40B4-BE49-F238E27FC236}">
                <a16:creationId xmlns:a16="http://schemas.microsoft.com/office/drawing/2014/main" id="{194FD720-BB12-417C-B242-800C134E4E60}"/>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4A141C4B-541C-4AC2-89E8-456CEE5FF3E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7" name="Content">
            <a:extLst>
              <a:ext uri="{FF2B5EF4-FFF2-40B4-BE49-F238E27FC236}">
                <a16:creationId xmlns:a16="http://schemas.microsoft.com/office/drawing/2014/main" id="{E6FF3C57-39C9-41C1-A99F-C03D8F1DE97D}"/>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8" name="Content">
            <a:extLst>
              <a:ext uri="{FF2B5EF4-FFF2-40B4-BE49-F238E27FC236}">
                <a16:creationId xmlns:a16="http://schemas.microsoft.com/office/drawing/2014/main" id="{FFA94184-8EA5-4459-B9A3-D07D08686ACF}"/>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9" name="Content">
            <a:extLst>
              <a:ext uri="{FF2B5EF4-FFF2-40B4-BE49-F238E27FC236}">
                <a16:creationId xmlns:a16="http://schemas.microsoft.com/office/drawing/2014/main" id="{E0271DCC-F947-4040-962C-D3DD6403310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8180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5" action="ppaction://hlinksldjump"/>
              <a:extLst>
                <a:ext uri="{FF2B5EF4-FFF2-40B4-BE49-F238E27FC236}">
                  <a16:creationId xmlns:a16="http://schemas.microsoft.com/office/drawing/2014/main" id="{E63BC99B-E73F-4F66-868B-2E3094EB5B9C}"/>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17"/>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989051" y="2252732"/>
              <a:ext cx="301634" cy="252000"/>
            </a:xfrm>
            <a:prstGeom prst="rect">
              <a:avLst/>
            </a:prstGeom>
          </p:spPr>
        </p:pic>
      </p:grpSp>
      <p:pic>
        <p:nvPicPr>
          <p:cNvPr id="3" name="Gráfico 2">
            <a:hlinkClick r:id="rId58" action="ppaction://hlinksldjump"/>
            <a:extLst>
              <a:ext uri="{FF2B5EF4-FFF2-40B4-BE49-F238E27FC236}">
                <a16:creationId xmlns:a16="http://schemas.microsoft.com/office/drawing/2014/main" id="{35C23507-6F9F-4258-B3A6-6208F8988BB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34122" y="5965601"/>
            <a:ext cx="252000" cy="252000"/>
          </a:xfrm>
          <a:prstGeom prst="rect">
            <a:avLst/>
          </a:prstGeom>
        </p:spPr>
      </p:pic>
      <p:sp>
        <p:nvSpPr>
          <p:cNvPr id="108" name="Content">
            <a:extLst>
              <a:ext uri="{FF2B5EF4-FFF2-40B4-BE49-F238E27FC236}">
                <a16:creationId xmlns:a16="http://schemas.microsoft.com/office/drawing/2014/main" id="{946E273D-E33B-4989-B90D-9AE11EFA8F85}"/>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09" name="Content">
            <a:extLst>
              <a:ext uri="{FF2B5EF4-FFF2-40B4-BE49-F238E27FC236}">
                <a16:creationId xmlns:a16="http://schemas.microsoft.com/office/drawing/2014/main" id="{06079A12-7680-4507-8B53-FEB88F461A1C}"/>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5592956C-4102-4FC0-9AAA-2D61D908CE32}"/>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2" name="Content">
            <a:extLst>
              <a:ext uri="{FF2B5EF4-FFF2-40B4-BE49-F238E27FC236}">
                <a16:creationId xmlns:a16="http://schemas.microsoft.com/office/drawing/2014/main" id="{8DC53301-50FC-4161-825B-097B02F12C7A}"/>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3" name="Content">
            <a:extLst>
              <a:ext uri="{FF2B5EF4-FFF2-40B4-BE49-F238E27FC236}">
                <a16:creationId xmlns:a16="http://schemas.microsoft.com/office/drawing/2014/main" id="{9C522A01-6BB6-40C2-980E-8CDB4E2B70C4}"/>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9DB0C2CC-8798-4067-A6E0-1B4780A8FB3B}"/>
              </a:ext>
            </a:extLst>
          </p:cNvPr>
          <p:cNvSpPr txBox="1"/>
          <p:nvPr>
            <p:custDataLst>
              <p:custData r:id="rId12"/>
            </p:custDataLst>
          </p:nvPr>
        </p:nvSpPr>
        <p:spPr>
          <a:xfrm>
            <a:off x="4719672" y="2948006"/>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5" name="Content">
            <a:extLst>
              <a:ext uri="{FF2B5EF4-FFF2-40B4-BE49-F238E27FC236}">
                <a16:creationId xmlns:a16="http://schemas.microsoft.com/office/drawing/2014/main" id="{179CC7D3-3402-434E-8A6B-0490D436CD99}"/>
              </a:ext>
            </a:extLst>
          </p:cNvPr>
          <p:cNvSpPr txBox="1"/>
          <p:nvPr>
            <p:custDataLst>
              <p:custData r:id="rId13"/>
            </p:custDataLst>
          </p:nvPr>
        </p:nvSpPr>
        <p:spPr>
          <a:xfrm>
            <a:off x="4719672" y="376757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6A46EA9B-DC7A-44E8-B973-562AF32FD027}"/>
              </a:ext>
            </a:extLst>
          </p:cNvPr>
          <p:cNvSpPr txBox="1"/>
          <p:nvPr>
            <p:custDataLst>
              <p:custData r:id="rId14"/>
            </p:custDataLst>
          </p:nvPr>
        </p:nvSpPr>
        <p:spPr>
          <a:xfrm>
            <a:off x="4455531" y="4599551"/>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9D1F401-3499-41B5-9D49-706407087EDF}"/>
              </a:ext>
            </a:extLst>
          </p:cNvPr>
          <p:cNvSpPr txBox="1"/>
          <p:nvPr>
            <p:custDataLst>
              <p:custData r:id="rId15"/>
            </p:custDataLst>
          </p:nvPr>
        </p:nvSpPr>
        <p:spPr>
          <a:xfrm>
            <a:off x="4658810" y="5436443"/>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9E202848-7B9F-40BB-BFD9-82A57CB3200A}"/>
              </a:ext>
            </a:extLst>
          </p:cNvPr>
          <p:cNvSpPr txBox="1"/>
          <p:nvPr>
            <p:custDataLst>
              <p:custData r:id="rId16"/>
            </p:custDataLst>
          </p:nvPr>
        </p:nvSpPr>
        <p:spPr>
          <a:xfrm>
            <a:off x="4736872" y="6271661"/>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35707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989051" y="2252732"/>
              <a:ext cx="301634" cy="252000"/>
            </a:xfrm>
            <a:prstGeom prst="rect">
              <a:avLst/>
            </a:prstGeom>
          </p:spPr>
        </p:pic>
      </p:grpSp>
      <p:pic>
        <p:nvPicPr>
          <p:cNvPr id="3" name="Gráfico 2">
            <a:extLst>
              <a:ext uri="{FF2B5EF4-FFF2-40B4-BE49-F238E27FC236}">
                <a16:creationId xmlns:a16="http://schemas.microsoft.com/office/drawing/2014/main" id="{35C23507-6F9F-4258-B3A6-6208F8988BB3}"/>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34122" y="5965601"/>
            <a:ext cx="252000" cy="252000"/>
          </a:xfrm>
          <a:prstGeom prst="rect">
            <a:avLst/>
          </a:prstGeom>
        </p:spPr>
      </p:pic>
      <p:sp>
        <p:nvSpPr>
          <p:cNvPr id="109" name="Rectángulo: esquinas redondeadas 108">
            <a:extLst>
              <a:ext uri="{FF2B5EF4-FFF2-40B4-BE49-F238E27FC236}">
                <a16:creationId xmlns:a16="http://schemas.microsoft.com/office/drawing/2014/main" id="{428B9F05-CA9B-4ABB-88E9-03E772D8E48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Content">
            <a:extLst>
              <a:ext uri="{FF2B5EF4-FFF2-40B4-BE49-F238E27FC236}">
                <a16:creationId xmlns:a16="http://schemas.microsoft.com/office/drawing/2014/main" id="{EB778854-56F8-49EE-A86C-B68AB62598BD}"/>
              </a:ext>
            </a:extLst>
          </p:cNvPr>
          <p:cNvSpPr txBox="1"/>
          <p:nvPr>
            <p:custDataLst>
              <p:custData r:id="rId7"/>
            </p:custDataLst>
          </p:nvPr>
        </p:nvSpPr>
        <p:spPr>
          <a:xfrm>
            <a:off x="3049217" y="1526803"/>
            <a:ext cx="109356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Puesto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D6FCE1A-3FB3-4238-89DC-F4012FEC329F}"/>
              </a:ext>
            </a:extLst>
          </p:cNvPr>
          <p:cNvGrpSpPr/>
          <p:nvPr>
            <p:custDataLst>
              <p:custData r:id="rId8"/>
            </p:custDataLst>
          </p:nvPr>
        </p:nvGrpSpPr>
        <p:grpSpPr>
          <a:xfrm>
            <a:off x="7791579" y="5624971"/>
            <a:ext cx="1457546" cy="292388"/>
            <a:chOff x="4760668" y="4237301"/>
            <a:chExt cx="2616422" cy="292388"/>
          </a:xfrm>
        </p:grpSpPr>
        <p:sp>
          <p:nvSpPr>
            <p:cNvPr id="129" name="Rectángulo: esquinas redondeadas 128">
              <a:extLst>
                <a:ext uri="{FF2B5EF4-FFF2-40B4-BE49-F238E27FC236}">
                  <a16:creationId xmlns:a16="http://schemas.microsoft.com/office/drawing/2014/main" id="{D0334DF5-6BA3-4CA1-A552-372AD8A47B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hlinkClick r:id="rId64" action="ppaction://hlinksldjump"/>
              <a:extLst>
                <a:ext uri="{FF2B5EF4-FFF2-40B4-BE49-F238E27FC236}">
                  <a16:creationId xmlns:a16="http://schemas.microsoft.com/office/drawing/2014/main" id="{944C88D3-9728-40BB-B71C-4DF813B6993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37" name="Grupo 136">
            <a:extLst>
              <a:ext uri="{FF2B5EF4-FFF2-40B4-BE49-F238E27FC236}">
                <a16:creationId xmlns:a16="http://schemas.microsoft.com/office/drawing/2014/main" id="{168D44EE-9576-4A5A-B5F6-5FD2519DEBDE}"/>
              </a:ext>
            </a:extLst>
          </p:cNvPr>
          <p:cNvGrpSpPr/>
          <p:nvPr>
            <p:custDataLst>
              <p:custData r:id="rId9"/>
            </p:custDataLst>
          </p:nvPr>
        </p:nvGrpSpPr>
        <p:grpSpPr>
          <a:xfrm>
            <a:off x="3051578" y="2007844"/>
            <a:ext cx="2904962" cy="292388"/>
            <a:chOff x="4760668" y="4237301"/>
            <a:chExt cx="2616422" cy="292388"/>
          </a:xfrm>
        </p:grpSpPr>
        <p:sp>
          <p:nvSpPr>
            <p:cNvPr id="138" name="Rectángulo: esquinas redondeadas 137">
              <a:extLst>
                <a:ext uri="{FF2B5EF4-FFF2-40B4-BE49-F238E27FC236}">
                  <a16:creationId xmlns:a16="http://schemas.microsoft.com/office/drawing/2014/main" id="{F6BFD8EA-3D48-4966-8606-638D4C9B4B95}"/>
                </a:ext>
              </a:extLst>
            </p:cNvPr>
            <p:cNvSpPr/>
            <p:nvPr/>
          </p:nvSpPr>
          <p:spPr>
            <a:xfrm>
              <a:off x="4760668" y="4237301"/>
              <a:ext cx="2616422" cy="292388"/>
            </a:xfrm>
            <a:prstGeom prst="roundRect">
              <a:avLst>
                <a:gd name="adj" fmla="val 17795"/>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0B5D6A65-41E5-45ED-8EEE-5834B8A5A93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regional</a:t>
              </a:r>
            </a:p>
          </p:txBody>
        </p:sp>
      </p:grpSp>
      <p:grpSp>
        <p:nvGrpSpPr>
          <p:cNvPr id="141" name="Grupo 140">
            <a:extLst>
              <a:ext uri="{FF2B5EF4-FFF2-40B4-BE49-F238E27FC236}">
                <a16:creationId xmlns:a16="http://schemas.microsoft.com/office/drawing/2014/main" id="{CC001C7C-5D63-4512-A6E6-B2204EDC4CDE}"/>
              </a:ext>
            </a:extLst>
          </p:cNvPr>
          <p:cNvGrpSpPr/>
          <p:nvPr>
            <p:custDataLst>
              <p:custData r:id="rId10"/>
            </p:custDataLst>
          </p:nvPr>
        </p:nvGrpSpPr>
        <p:grpSpPr>
          <a:xfrm>
            <a:off x="6339098" y="2000305"/>
            <a:ext cx="2904962" cy="292388"/>
            <a:chOff x="4760668" y="4237301"/>
            <a:chExt cx="2616422" cy="292388"/>
          </a:xfrm>
        </p:grpSpPr>
        <p:sp>
          <p:nvSpPr>
            <p:cNvPr id="142" name="Rectángulo: esquinas redondeadas 141">
              <a:extLst>
                <a:ext uri="{FF2B5EF4-FFF2-40B4-BE49-F238E27FC236}">
                  <a16:creationId xmlns:a16="http://schemas.microsoft.com/office/drawing/2014/main" id="{0CC732E9-4410-414D-9747-C70D16B502C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3" name="Content">
              <a:extLst>
                <a:ext uri="{FF2B5EF4-FFF2-40B4-BE49-F238E27FC236}">
                  <a16:creationId xmlns:a16="http://schemas.microsoft.com/office/drawing/2014/main" id="{94528FDC-CEFA-4830-895D-F583AB2BFC1D}"/>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estatal</a:t>
              </a:r>
              <a:endParaRPr lang="en-US" sz="1600" dirty="0">
                <a:latin typeface="Raleway" panose="020B0503030101060003" pitchFamily="34" charset="0"/>
                <a:ea typeface="Segoe UI" pitchFamily="34" charset="0"/>
                <a:cs typeface="Segoe UI" pitchFamily="34" charset="0"/>
              </a:endParaRPr>
            </a:p>
          </p:txBody>
        </p:sp>
      </p:grpSp>
      <p:grpSp>
        <p:nvGrpSpPr>
          <p:cNvPr id="144" name="Grupo 143">
            <a:extLst>
              <a:ext uri="{FF2B5EF4-FFF2-40B4-BE49-F238E27FC236}">
                <a16:creationId xmlns:a16="http://schemas.microsoft.com/office/drawing/2014/main" id="{003BE2B3-BDF4-4E25-A710-DB89B0030852}"/>
              </a:ext>
            </a:extLst>
          </p:cNvPr>
          <p:cNvGrpSpPr/>
          <p:nvPr>
            <p:custDataLst>
              <p:custData r:id="rId11"/>
            </p:custDataLst>
          </p:nvPr>
        </p:nvGrpSpPr>
        <p:grpSpPr>
          <a:xfrm>
            <a:off x="3051578" y="2450489"/>
            <a:ext cx="2904962" cy="292388"/>
            <a:chOff x="4760668" y="4237301"/>
            <a:chExt cx="2616422" cy="292388"/>
          </a:xfrm>
        </p:grpSpPr>
        <p:sp>
          <p:nvSpPr>
            <p:cNvPr id="145" name="Rectángulo: esquinas redondeadas 144">
              <a:extLst>
                <a:ext uri="{FF2B5EF4-FFF2-40B4-BE49-F238E27FC236}">
                  <a16:creationId xmlns:a16="http://schemas.microsoft.com/office/drawing/2014/main" id="{E9A2836D-CAF9-4F9C-967D-BCF1616E2E9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Content">
              <a:extLst>
                <a:ext uri="{FF2B5EF4-FFF2-40B4-BE49-F238E27FC236}">
                  <a16:creationId xmlns:a16="http://schemas.microsoft.com/office/drawing/2014/main" id="{513604F0-A41D-42FF-9BEA-64FE938B6D9E}"/>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comisión</a:t>
              </a:r>
              <a:endParaRPr lang="en-US" sz="1600" dirty="0">
                <a:latin typeface="Raleway" panose="020B0503030101060003" pitchFamily="34" charset="0"/>
                <a:ea typeface="Segoe UI" pitchFamily="34" charset="0"/>
                <a:cs typeface="Segoe UI" pitchFamily="34" charset="0"/>
              </a:endParaRPr>
            </a:p>
          </p:txBody>
        </p:sp>
      </p:grpSp>
      <p:sp>
        <p:nvSpPr>
          <p:cNvPr id="151" name="Content">
            <a:extLst>
              <a:ext uri="{FF2B5EF4-FFF2-40B4-BE49-F238E27FC236}">
                <a16:creationId xmlns:a16="http://schemas.microsoft.com/office/drawing/2014/main" id="{AA7748CE-D7F7-4712-86CE-CBB4B349F760}"/>
              </a:ext>
            </a:extLst>
          </p:cNvPr>
          <p:cNvSpPr txBox="1"/>
          <p:nvPr>
            <p:custDataLst>
              <p:custData r:id="rId12"/>
            </p:custDataLst>
          </p:nvPr>
        </p:nvSpPr>
        <p:spPr>
          <a:xfrm>
            <a:off x="3028853" y="2925480"/>
            <a:ext cx="833883"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2" name="Gráfico 151">
            <a:extLst>
              <a:ext uri="{FF2B5EF4-FFF2-40B4-BE49-F238E27FC236}">
                <a16:creationId xmlns:a16="http://schemas.microsoft.com/office/drawing/2014/main" id="{A4D211D8-DBF1-4F07-9128-45F27CC20D6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932944" y="2939359"/>
            <a:ext cx="252000" cy="252000"/>
          </a:xfrm>
          <a:prstGeom prst="rect">
            <a:avLst/>
          </a:prstGeom>
        </p:spPr>
      </p:pic>
      <p:sp>
        <p:nvSpPr>
          <p:cNvPr id="153" name="Content">
            <a:extLst>
              <a:ext uri="{FF2B5EF4-FFF2-40B4-BE49-F238E27FC236}">
                <a16:creationId xmlns:a16="http://schemas.microsoft.com/office/drawing/2014/main" id="{B7E74C95-5537-4F42-B0BF-47514D7DFC79}"/>
              </a:ext>
            </a:extLst>
          </p:cNvPr>
          <p:cNvSpPr txBox="1"/>
          <p:nvPr>
            <p:custDataLst>
              <p:custData r:id="rId13"/>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4" name="Content">
            <a:extLst>
              <a:ext uri="{FF2B5EF4-FFF2-40B4-BE49-F238E27FC236}">
                <a16:creationId xmlns:a16="http://schemas.microsoft.com/office/drawing/2014/main" id="{C85C94B6-8B87-4901-9381-630B815A577C}"/>
              </a:ext>
            </a:extLst>
          </p:cNvPr>
          <p:cNvSpPr txBox="1"/>
          <p:nvPr>
            <p:custDataLst>
              <p:custData r:id="rId14"/>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5" name="Content">
            <a:extLst>
              <a:ext uri="{FF2B5EF4-FFF2-40B4-BE49-F238E27FC236}">
                <a16:creationId xmlns:a16="http://schemas.microsoft.com/office/drawing/2014/main" id="{0790441B-F1CA-412E-8B15-D223D6DD5ACE}"/>
              </a:ext>
            </a:extLst>
          </p:cNvPr>
          <p:cNvSpPr txBox="1"/>
          <p:nvPr>
            <p:custDataLst>
              <p:custData r:id="rId15"/>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56" name="Content">
            <a:extLst>
              <a:ext uri="{FF2B5EF4-FFF2-40B4-BE49-F238E27FC236}">
                <a16:creationId xmlns:a16="http://schemas.microsoft.com/office/drawing/2014/main" id="{AD5C7235-31D3-4489-ACC1-B9D744811139}"/>
              </a:ext>
            </a:extLst>
          </p:cNvPr>
          <p:cNvSpPr txBox="1"/>
          <p:nvPr>
            <p:custDataLst>
              <p:custData r:id="rId16"/>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57" name="Content">
            <a:extLst>
              <a:ext uri="{FF2B5EF4-FFF2-40B4-BE49-F238E27FC236}">
                <a16:creationId xmlns:a16="http://schemas.microsoft.com/office/drawing/2014/main" id="{1B2091E9-6DA7-4036-A9DC-D14DC7DD9A04}"/>
              </a:ext>
            </a:extLst>
          </p:cNvPr>
          <p:cNvSpPr txBox="1"/>
          <p:nvPr>
            <p:custDataLst>
              <p:custData r:id="rId17"/>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8" name="Content">
            <a:extLst>
              <a:ext uri="{FF2B5EF4-FFF2-40B4-BE49-F238E27FC236}">
                <a16:creationId xmlns:a16="http://schemas.microsoft.com/office/drawing/2014/main" id="{BF256B5B-FEF1-4E86-BABF-AC21E1F3F48A}"/>
              </a:ext>
            </a:extLst>
          </p:cNvPr>
          <p:cNvSpPr txBox="1"/>
          <p:nvPr>
            <p:custDataLst>
              <p:custData r:id="rId18"/>
            </p:custDataLst>
          </p:nvPr>
        </p:nvSpPr>
        <p:spPr>
          <a:xfrm>
            <a:off x="470650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9652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82CAD1DB-DBC3-4635-9857-4756EEC29797}"/>
              </a:ext>
            </a:extLst>
          </p:cNvPr>
          <p:cNvGrpSpPr/>
          <p:nvPr/>
        </p:nvGrpSpPr>
        <p:grpSpPr>
          <a:xfrm>
            <a:off x="2782859" y="1299492"/>
            <a:ext cx="6626281" cy="4812595"/>
            <a:chOff x="2782859" y="1299492"/>
            <a:chExt cx="6626281" cy="4812595"/>
          </a:xfrm>
        </p:grpSpPr>
        <p:sp>
          <p:nvSpPr>
            <p:cNvPr id="105" name="Rectángulo: esquinas redondeadas 104">
              <a:extLst>
                <a:ext uri="{FF2B5EF4-FFF2-40B4-BE49-F238E27FC236}">
                  <a16:creationId xmlns:a16="http://schemas.microsoft.com/office/drawing/2014/main" id="{0D88A42C-1A10-4FFA-A29A-6193D5C1445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06" name="Grupo 105">
              <a:extLst>
                <a:ext uri="{FF2B5EF4-FFF2-40B4-BE49-F238E27FC236}">
                  <a16:creationId xmlns:a16="http://schemas.microsoft.com/office/drawing/2014/main" id="{96FEF099-DE72-457B-823D-E1CA18F3642A}"/>
                </a:ext>
              </a:extLst>
            </p:cNvPr>
            <p:cNvGrpSpPr/>
            <p:nvPr/>
          </p:nvGrpSpPr>
          <p:grpSpPr>
            <a:xfrm>
              <a:off x="3054477" y="2001478"/>
              <a:ext cx="2317751" cy="868680"/>
              <a:chOff x="2476499" y="3048000"/>
              <a:chExt cx="2317751" cy="868680"/>
            </a:xfrm>
          </p:grpSpPr>
          <p:sp>
            <p:nvSpPr>
              <p:cNvPr id="118" name="Rectángulo: esquinas redondeadas 117">
                <a:extLst>
                  <a:ext uri="{FF2B5EF4-FFF2-40B4-BE49-F238E27FC236}">
                    <a16:creationId xmlns:a16="http://schemas.microsoft.com/office/drawing/2014/main" id="{D3598C9F-992F-4A3A-A318-83926C513E0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9" name="Gráfico 118">
                <a:extLst>
                  <a:ext uri="{FF2B5EF4-FFF2-40B4-BE49-F238E27FC236}">
                    <a16:creationId xmlns:a16="http://schemas.microsoft.com/office/drawing/2014/main" id="{62F2B0D0-05A5-4A21-823E-9194E5CC589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20" name="Content">
                <a:extLst>
                  <a:ext uri="{FF2B5EF4-FFF2-40B4-BE49-F238E27FC236}">
                    <a16:creationId xmlns:a16="http://schemas.microsoft.com/office/drawing/2014/main" id="{15552703-E9FB-4CF6-AD6E-682FC443F427}"/>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Presentación</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involucra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21" name="Gráfico 120">
                <a:extLst>
                  <a:ext uri="{FF2B5EF4-FFF2-40B4-BE49-F238E27FC236}">
                    <a16:creationId xmlns:a16="http://schemas.microsoft.com/office/drawing/2014/main" id="{1F9673E9-F030-4164-A153-9729AD7E966C}"/>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4505648" y="3049655"/>
                <a:ext cx="252000" cy="252000"/>
              </a:xfrm>
              <a:prstGeom prst="rect">
                <a:avLst/>
              </a:prstGeom>
            </p:spPr>
          </p:pic>
        </p:grpSp>
        <p:sp>
          <p:nvSpPr>
            <p:cNvPr id="107" name="Content">
              <a:extLst>
                <a:ext uri="{FF2B5EF4-FFF2-40B4-BE49-F238E27FC236}">
                  <a16:creationId xmlns:a16="http://schemas.microsoft.com/office/drawing/2014/main" id="{665A34EA-A707-4964-886D-478073659E50}"/>
                </a:ext>
              </a:extLst>
            </p:cNvPr>
            <p:cNvSpPr txBox="1"/>
            <p:nvPr>
              <p:custDataLst>
                <p:custData r:id="rId13"/>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8" name="Grupo 107">
              <a:extLst>
                <a:ext uri="{FF2B5EF4-FFF2-40B4-BE49-F238E27FC236}">
                  <a16:creationId xmlns:a16="http://schemas.microsoft.com/office/drawing/2014/main" id="{A68059B9-198C-4C9C-8074-62FFF95D3DBA}"/>
                </a:ext>
              </a:extLst>
            </p:cNvPr>
            <p:cNvGrpSpPr/>
            <p:nvPr/>
          </p:nvGrpSpPr>
          <p:grpSpPr>
            <a:xfrm>
              <a:off x="3054477" y="3630843"/>
              <a:ext cx="2317751" cy="868680"/>
              <a:chOff x="470752" y="3840736"/>
              <a:chExt cx="2317751" cy="868680"/>
            </a:xfrm>
          </p:grpSpPr>
          <p:sp>
            <p:nvSpPr>
              <p:cNvPr id="114" name="Rectángulo: esquinas redondeadas 113">
                <a:extLst>
                  <a:ext uri="{FF2B5EF4-FFF2-40B4-BE49-F238E27FC236}">
                    <a16:creationId xmlns:a16="http://schemas.microsoft.com/office/drawing/2014/main" id="{F912EF1D-9C22-46F8-81D7-30B8838B8DC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5" name="Gráfico 114">
                <a:extLst>
                  <a:ext uri="{FF2B5EF4-FFF2-40B4-BE49-F238E27FC236}">
                    <a16:creationId xmlns:a16="http://schemas.microsoft.com/office/drawing/2014/main" id="{297BC346-5286-41BD-873F-92C9221F84B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16" name="Content">
                <a:extLst>
                  <a:ext uri="{FF2B5EF4-FFF2-40B4-BE49-F238E27FC236}">
                    <a16:creationId xmlns:a16="http://schemas.microsoft.com/office/drawing/2014/main" id="{1752DECD-88F1-4FAA-8373-AE7D67DAD276}"/>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Presentación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involucra</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17" name="Gráfico 116">
                <a:extLst>
                  <a:ext uri="{FF2B5EF4-FFF2-40B4-BE49-F238E27FC236}">
                    <a16:creationId xmlns:a16="http://schemas.microsoft.com/office/drawing/2014/main" id="{8100B7F9-A05C-49EB-8DD4-EC84BCD8EA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499901" y="3842391"/>
                <a:ext cx="252000" cy="252000"/>
              </a:xfrm>
              <a:prstGeom prst="rect">
                <a:avLst/>
              </a:prstGeom>
            </p:spPr>
          </p:pic>
        </p:grpSp>
        <p:sp>
          <p:nvSpPr>
            <p:cNvPr id="109" name="Content">
              <a:extLst>
                <a:ext uri="{FF2B5EF4-FFF2-40B4-BE49-F238E27FC236}">
                  <a16:creationId xmlns:a16="http://schemas.microsoft.com/office/drawing/2014/main" id="{7067735E-1CB5-41C4-AF63-7E1A0F472AD5}"/>
                </a:ext>
              </a:extLst>
            </p:cNvPr>
            <p:cNvSpPr txBox="1"/>
            <p:nvPr>
              <p:custDataLst>
                <p:custData r:id="rId14"/>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0" name="Grupo 109">
              <a:extLst>
                <a:ext uri="{FF2B5EF4-FFF2-40B4-BE49-F238E27FC236}">
                  <a16:creationId xmlns:a16="http://schemas.microsoft.com/office/drawing/2014/main" id="{9268B826-ABA6-4E91-8DAA-8948F3D966D4}"/>
                </a:ext>
              </a:extLst>
            </p:cNvPr>
            <p:cNvGrpSpPr/>
            <p:nvPr>
              <p:custDataLst>
                <p:custData r:id="rId15"/>
              </p:custDataLst>
            </p:nvPr>
          </p:nvGrpSpPr>
          <p:grpSpPr>
            <a:xfrm>
              <a:off x="7791579" y="5624971"/>
              <a:ext cx="1457546" cy="292388"/>
              <a:chOff x="4760668" y="4237301"/>
              <a:chExt cx="2616422" cy="292388"/>
            </a:xfrm>
          </p:grpSpPr>
          <p:sp>
            <p:nvSpPr>
              <p:cNvPr id="112" name="Rectángulo: esquinas redondeadas 111">
                <a:extLst>
                  <a:ext uri="{FF2B5EF4-FFF2-40B4-BE49-F238E27FC236}">
                    <a16:creationId xmlns:a16="http://schemas.microsoft.com/office/drawing/2014/main" id="{2B941270-2913-4770-9663-62166C8C11F6}"/>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65" action="ppaction://hlinksldjump"/>
                <a:extLst>
                  <a:ext uri="{FF2B5EF4-FFF2-40B4-BE49-F238E27FC236}">
                    <a16:creationId xmlns:a16="http://schemas.microsoft.com/office/drawing/2014/main" id="{7D50BB25-D20C-45F3-A724-F3D22B9FD232}"/>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2" name="Content">
            <a:extLst>
              <a:ext uri="{FF2B5EF4-FFF2-40B4-BE49-F238E27FC236}">
                <a16:creationId xmlns:a16="http://schemas.microsoft.com/office/drawing/2014/main" id="{B284E592-FC8C-4BE4-AB1D-279273F5D931}"/>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3" name="Content">
            <a:extLst>
              <a:ext uri="{FF2B5EF4-FFF2-40B4-BE49-F238E27FC236}">
                <a16:creationId xmlns:a16="http://schemas.microsoft.com/office/drawing/2014/main" id="{DA7672D7-DD17-4B1B-A3CA-AAAEF885DC6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4" name="Content">
            <a:extLst>
              <a:ext uri="{FF2B5EF4-FFF2-40B4-BE49-F238E27FC236}">
                <a16:creationId xmlns:a16="http://schemas.microsoft.com/office/drawing/2014/main" id="{054BDAB7-DFB7-4543-812C-7C1B1FD2C398}"/>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25" name="Content">
            <a:extLst>
              <a:ext uri="{FF2B5EF4-FFF2-40B4-BE49-F238E27FC236}">
                <a16:creationId xmlns:a16="http://schemas.microsoft.com/office/drawing/2014/main" id="{51E805BE-B69A-4EB8-85EC-CA9E371C46D4}"/>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26" name="Content">
            <a:extLst>
              <a:ext uri="{FF2B5EF4-FFF2-40B4-BE49-F238E27FC236}">
                <a16:creationId xmlns:a16="http://schemas.microsoft.com/office/drawing/2014/main" id="{1EB6E2F2-ECCE-4035-A164-C8D470B7EFCB}"/>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7" name="Content">
            <a:extLst>
              <a:ext uri="{FF2B5EF4-FFF2-40B4-BE49-F238E27FC236}">
                <a16:creationId xmlns:a16="http://schemas.microsoft.com/office/drawing/2014/main" id="{34F24A19-4136-4BCF-B5F3-DEE13B013D00}"/>
              </a:ext>
            </a:extLst>
          </p:cNvPr>
          <p:cNvSpPr txBox="1"/>
          <p:nvPr>
            <p:custDataLst>
              <p:custData r:id="rId12"/>
            </p:custDataLst>
          </p:nvPr>
        </p:nvSpPr>
        <p:spPr>
          <a:xfrm>
            <a:off x="469157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755007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65"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8" action="ppaction://hlinksldjump"/>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5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4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4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4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4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4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4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3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3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3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3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3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3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2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2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2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b="1"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2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2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2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1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1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1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1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1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1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hlinkClick r:id="rId71" action="ppaction://hlinksldjump"/>
              <a:extLst>
                <a:ext uri="{FF2B5EF4-FFF2-40B4-BE49-F238E27FC236}">
                  <a16:creationId xmlns:a16="http://schemas.microsoft.com/office/drawing/2014/main" id="{7E5105CF-01C2-4B2F-B04F-767E8643738E}"/>
                </a:ext>
              </a:extLst>
            </p:cNvPr>
            <p:cNvSpPr txBox="1"/>
            <p:nvPr>
              <p:custDataLst>
                <p:custData r:id="rId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hlinkClick r:id="rId71" action="ppaction://hlinksldjump"/>
              <a:extLst>
                <a:ext uri="{FF2B5EF4-FFF2-40B4-BE49-F238E27FC236}">
                  <a16:creationId xmlns:a16="http://schemas.microsoft.com/office/drawing/2014/main" id="{230ACEE0-5385-46BD-A243-13D8DFDD5E9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5430799" y="2798206"/>
              <a:ext cx="252000" cy="252000"/>
            </a:xfrm>
            <a:prstGeom prst="rect">
              <a:avLst/>
            </a:prstGeom>
          </p:spPr>
        </p:pic>
      </p:grpSp>
    </p:spTree>
    <p:extLst>
      <p:ext uri="{BB962C8B-B14F-4D97-AF65-F5344CB8AC3E}">
        <p14:creationId xmlns:p14="http://schemas.microsoft.com/office/powerpoint/2010/main" val="138045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E12DEB6-E591-4A10-9EDB-3E3A217EC3BB}"/>
              </a:ext>
            </a:extLst>
          </p:cNvPr>
          <p:cNvGrpSpPr/>
          <p:nvPr>
            <p:custDataLst>
              <p:custData r:id="rId1"/>
            </p:custDataLst>
          </p:nvPr>
        </p:nvGrpSpPr>
        <p:grpSpPr>
          <a:xfrm>
            <a:off x="0" y="0"/>
            <a:ext cx="12192000" cy="6858000"/>
            <a:chOff x="0" y="0"/>
            <a:chExt cx="12192000" cy="6858000"/>
          </a:xfrm>
        </p:grpSpPr>
        <p:sp>
          <p:nvSpPr>
            <p:cNvPr id="8" name="Background">
              <a:extLst>
                <a:ext uri="{FF2B5EF4-FFF2-40B4-BE49-F238E27FC236}">
                  <a16:creationId xmlns:a16="http://schemas.microsoft.com/office/drawing/2014/main" id="{1AAD73AA-EDBA-4334-AF9F-4B02D0298FCF}"/>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9" name="WindowTitle">
              <a:extLst>
                <a:ext uri="{FF2B5EF4-FFF2-40B4-BE49-F238E27FC236}">
                  <a16:creationId xmlns:a16="http://schemas.microsoft.com/office/drawing/2014/main" id="{DAE4627C-0034-4940-9651-B297C5C1BE2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10" name="Group 4">
              <a:extLst>
                <a:ext uri="{FF2B5EF4-FFF2-40B4-BE49-F238E27FC236}">
                  <a16:creationId xmlns:a16="http://schemas.microsoft.com/office/drawing/2014/main" id="{5275A5BD-D097-4C28-A36C-71E81EE4CA08}"/>
                </a:ext>
              </a:extLst>
            </p:cNvPr>
            <p:cNvGrpSpPr/>
            <p:nvPr/>
          </p:nvGrpSpPr>
          <p:grpSpPr>
            <a:xfrm>
              <a:off x="102265" y="286385"/>
              <a:ext cx="320040" cy="316520"/>
              <a:chOff x="72073" y="221749"/>
              <a:chExt cx="320040" cy="316520"/>
            </a:xfrm>
          </p:grpSpPr>
          <p:sp>
            <p:nvSpPr>
              <p:cNvPr id="33" name="Oval 28">
                <a:extLst>
                  <a:ext uri="{FF2B5EF4-FFF2-40B4-BE49-F238E27FC236}">
                    <a16:creationId xmlns:a16="http://schemas.microsoft.com/office/drawing/2014/main" id="{EC79B832-6C9A-4B41-8524-3CE57E1820F5}"/>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4" name="Left Arrow 29">
                <a:extLst>
                  <a:ext uri="{FF2B5EF4-FFF2-40B4-BE49-F238E27FC236}">
                    <a16:creationId xmlns:a16="http://schemas.microsoft.com/office/drawing/2014/main" id="{E139CBF0-B2CA-4479-954C-787BE9C402B7}"/>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1" name="Group 5">
              <a:extLst>
                <a:ext uri="{FF2B5EF4-FFF2-40B4-BE49-F238E27FC236}">
                  <a16:creationId xmlns:a16="http://schemas.microsoft.com/office/drawing/2014/main" id="{7A8978E0-A1CE-4120-9B5F-7433916CC1F9}"/>
                </a:ext>
              </a:extLst>
            </p:cNvPr>
            <p:cNvGrpSpPr/>
            <p:nvPr/>
          </p:nvGrpSpPr>
          <p:grpSpPr>
            <a:xfrm>
              <a:off x="474338" y="286384"/>
              <a:ext cx="320040" cy="316520"/>
              <a:chOff x="444146" y="221748"/>
              <a:chExt cx="320040" cy="316520"/>
            </a:xfrm>
          </p:grpSpPr>
          <p:sp>
            <p:nvSpPr>
              <p:cNvPr id="31" name="Oval 26">
                <a:extLst>
                  <a:ext uri="{FF2B5EF4-FFF2-40B4-BE49-F238E27FC236}">
                    <a16:creationId xmlns:a16="http://schemas.microsoft.com/office/drawing/2014/main" id="{C410E8D1-1757-46EC-ACC1-6D2E2A19A7FA}"/>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Right Arrow 27">
                <a:extLst>
                  <a:ext uri="{FF2B5EF4-FFF2-40B4-BE49-F238E27FC236}">
                    <a16:creationId xmlns:a16="http://schemas.microsoft.com/office/drawing/2014/main" id="{6826E751-FD29-4ADC-982F-FE3982DA49A6}"/>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2" name="Minimize - Maximize - Close">
              <a:extLst>
                <a:ext uri="{FF2B5EF4-FFF2-40B4-BE49-F238E27FC236}">
                  <a16:creationId xmlns:a16="http://schemas.microsoft.com/office/drawing/2014/main" id="{111F4706-CB19-4180-B71A-96A8681543E9}"/>
                </a:ext>
              </a:extLst>
            </p:cNvPr>
            <p:cNvGrpSpPr/>
            <p:nvPr/>
          </p:nvGrpSpPr>
          <p:grpSpPr>
            <a:xfrm>
              <a:off x="11642211" y="92599"/>
              <a:ext cx="448615" cy="78032"/>
              <a:chOff x="9347642" y="131588"/>
              <a:chExt cx="384527" cy="78032"/>
            </a:xfrm>
          </p:grpSpPr>
          <p:cxnSp>
            <p:nvCxnSpPr>
              <p:cNvPr id="26" name="Line">
                <a:extLst>
                  <a:ext uri="{FF2B5EF4-FFF2-40B4-BE49-F238E27FC236}">
                    <a16:creationId xmlns:a16="http://schemas.microsoft.com/office/drawing/2014/main" id="{CFA3FC40-8740-4A04-A604-900F1803E84E}"/>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7" name="Line">
                <a:extLst>
                  <a:ext uri="{FF2B5EF4-FFF2-40B4-BE49-F238E27FC236}">
                    <a16:creationId xmlns:a16="http://schemas.microsoft.com/office/drawing/2014/main" id="{180740E0-9DCD-4D92-8543-E7998FA76C4A}"/>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8" name="Line">
                <a:extLst>
                  <a:ext uri="{FF2B5EF4-FFF2-40B4-BE49-F238E27FC236}">
                    <a16:creationId xmlns:a16="http://schemas.microsoft.com/office/drawing/2014/main" id="{F8A34CE1-B05B-471F-AAB0-BC7CACBB5DB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9" name="Line">
                <a:extLst>
                  <a:ext uri="{FF2B5EF4-FFF2-40B4-BE49-F238E27FC236}">
                    <a16:creationId xmlns:a16="http://schemas.microsoft.com/office/drawing/2014/main" id="{7AC958F7-0389-4980-AB7C-57C7121AF04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30" name="Line">
                <a:extLst>
                  <a:ext uri="{FF2B5EF4-FFF2-40B4-BE49-F238E27FC236}">
                    <a16:creationId xmlns:a16="http://schemas.microsoft.com/office/drawing/2014/main" id="{575157F9-C50E-4BA5-BC17-442687870AC5}"/>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3" name="WebPageBody">
              <a:extLst>
                <a:ext uri="{FF2B5EF4-FFF2-40B4-BE49-F238E27FC236}">
                  <a16:creationId xmlns:a16="http://schemas.microsoft.com/office/drawing/2014/main" id="{CF3159EC-33B5-46F2-BE9C-68743DC9BD95}"/>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4" name="Group 8">
              <a:extLst>
                <a:ext uri="{FF2B5EF4-FFF2-40B4-BE49-F238E27FC236}">
                  <a16:creationId xmlns:a16="http://schemas.microsoft.com/office/drawing/2014/main" id="{97C0050F-1459-4951-9350-78FEDECF42C8}"/>
                </a:ext>
              </a:extLst>
            </p:cNvPr>
            <p:cNvGrpSpPr/>
            <p:nvPr/>
          </p:nvGrpSpPr>
          <p:grpSpPr>
            <a:xfrm>
              <a:off x="11396235" y="360579"/>
              <a:ext cx="640645" cy="183940"/>
              <a:chOff x="8303527" y="360579"/>
              <a:chExt cx="640645" cy="183940"/>
            </a:xfrm>
          </p:grpSpPr>
          <p:pic>
            <p:nvPicPr>
              <p:cNvPr id="23" name="Picture 2" descr="C:\Users\t-dantay\Documents\Placeholders\home.png">
                <a:extLst>
                  <a:ext uri="{FF2B5EF4-FFF2-40B4-BE49-F238E27FC236}">
                    <a16:creationId xmlns:a16="http://schemas.microsoft.com/office/drawing/2014/main" id="{13678EE8-A0A7-4208-A5F1-071670A2B4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t-dantay\Documents\Placeholders\setting.png">
                <a:extLst>
                  <a:ext uri="{FF2B5EF4-FFF2-40B4-BE49-F238E27FC236}">
                    <a16:creationId xmlns:a16="http://schemas.microsoft.com/office/drawing/2014/main" id="{BFF31B9B-26B8-4CBC-AB53-5104864CFBD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t-dantay\Documents\Placeholders\star.png">
                <a:extLst>
                  <a:ext uri="{FF2B5EF4-FFF2-40B4-BE49-F238E27FC236}">
                    <a16:creationId xmlns:a16="http://schemas.microsoft.com/office/drawing/2014/main" id="{52F9E879-96A1-4F30-91F0-145146C519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UrlBar">
              <a:extLst>
                <a:ext uri="{FF2B5EF4-FFF2-40B4-BE49-F238E27FC236}">
                  <a16:creationId xmlns:a16="http://schemas.microsoft.com/office/drawing/2014/main" id="{3B3E9C79-301F-4A61-91FA-C20E69A0DA09}"/>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6" name="Group 11">
              <a:extLst>
                <a:ext uri="{FF2B5EF4-FFF2-40B4-BE49-F238E27FC236}">
                  <a16:creationId xmlns:a16="http://schemas.microsoft.com/office/drawing/2014/main" id="{A9B56922-B284-4DFF-88FB-CF9EC8F36233}"/>
                </a:ext>
              </a:extLst>
            </p:cNvPr>
            <p:cNvGrpSpPr/>
            <p:nvPr/>
          </p:nvGrpSpPr>
          <p:grpSpPr>
            <a:xfrm>
              <a:off x="10430270" y="363706"/>
              <a:ext cx="744325" cy="182880"/>
              <a:chOff x="7260350" y="363706"/>
              <a:chExt cx="744325" cy="182880"/>
            </a:xfrm>
          </p:grpSpPr>
          <p:pic>
            <p:nvPicPr>
              <p:cNvPr id="17" name="Search" descr="C:\Users\t-dantay\Documents\Placeholders\search.png">
                <a:extLst>
                  <a:ext uri="{FF2B5EF4-FFF2-40B4-BE49-F238E27FC236}">
                    <a16:creationId xmlns:a16="http://schemas.microsoft.com/office/drawing/2014/main" id="{1CFB9B42-71FB-47E1-AAC7-A83B5291D1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8" name="Refresh" descr="C:\Users\t-dantay\Documents\First24\arrowrepeat1.png">
                <a:extLst>
                  <a:ext uri="{FF2B5EF4-FFF2-40B4-BE49-F238E27FC236}">
                    <a16:creationId xmlns:a16="http://schemas.microsoft.com/office/drawing/2014/main" id="{AF46628A-1337-404F-B47C-DCFD86D9E80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9" name="Drop Down" descr="C:\Users\t-dantay\Documents\First24\arrowsimple1.png">
                <a:extLst>
                  <a:ext uri="{FF2B5EF4-FFF2-40B4-BE49-F238E27FC236}">
                    <a16:creationId xmlns:a16="http://schemas.microsoft.com/office/drawing/2014/main" id="{305134CA-51A4-48C9-927C-B3C0DAB865D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X">
                <a:extLst>
                  <a:ext uri="{FF2B5EF4-FFF2-40B4-BE49-F238E27FC236}">
                    <a16:creationId xmlns:a16="http://schemas.microsoft.com/office/drawing/2014/main" id="{216C966A-2E71-4138-B72B-6714805F5287}"/>
                  </a:ext>
                </a:extLst>
              </p:cNvPr>
              <p:cNvGrpSpPr/>
              <p:nvPr/>
            </p:nvGrpSpPr>
            <p:grpSpPr>
              <a:xfrm>
                <a:off x="7913235" y="409426"/>
                <a:ext cx="91440" cy="91440"/>
                <a:chOff x="4687215" y="1739180"/>
                <a:chExt cx="91440" cy="91440"/>
              </a:xfrm>
            </p:grpSpPr>
            <p:cxnSp>
              <p:nvCxnSpPr>
                <p:cNvPr id="21" name="Straight Connector 16">
                  <a:extLst>
                    <a:ext uri="{FF2B5EF4-FFF2-40B4-BE49-F238E27FC236}">
                      <a16:creationId xmlns:a16="http://schemas.microsoft.com/office/drawing/2014/main" id="{9009E32F-31B3-4A56-A025-16A1DB06EDD2}"/>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2" name="Straight Connector 17">
                  <a:extLst>
                    <a:ext uri="{FF2B5EF4-FFF2-40B4-BE49-F238E27FC236}">
                      <a16:creationId xmlns:a16="http://schemas.microsoft.com/office/drawing/2014/main" id="{B04329A3-6200-4027-969B-3076E335021F}"/>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5" name="Content">
            <a:extLst>
              <a:ext uri="{FF2B5EF4-FFF2-40B4-BE49-F238E27FC236}">
                <a16:creationId xmlns:a16="http://schemas.microsoft.com/office/drawing/2014/main" id="{B3F73F81-879D-47C5-8E43-F75EACA52464}"/>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6" name="Imagen 35">
            <a:hlinkClick r:id="rId12" action="ppaction://hlinksldjump"/>
            <a:extLst>
              <a:ext uri="{FF2B5EF4-FFF2-40B4-BE49-F238E27FC236}">
                <a16:creationId xmlns:a16="http://schemas.microsoft.com/office/drawing/2014/main" id="{5CA2F778-2263-452B-8695-2BDBBD2A78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3832864591"/>
              </p:ext>
            </p:extLst>
          </p:nvPr>
        </p:nvGraphicFramePr>
        <p:xfrm>
          <a:off x="457886" y="1920349"/>
          <a:ext cx="11356060" cy="4800852"/>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D5B39F92-8FAA-401A-8AAA-A42DAB69D3C7}"/>
              </a:ext>
            </a:extLst>
          </p:cNvPr>
          <p:cNvGrpSpPr/>
          <p:nvPr/>
        </p:nvGrpSpPr>
        <p:grpSpPr>
          <a:xfrm>
            <a:off x="457886" y="1538757"/>
            <a:ext cx="1421134" cy="292388"/>
            <a:chOff x="457886" y="1538757"/>
            <a:chExt cx="1421134" cy="292388"/>
          </a:xfrm>
        </p:grpSpPr>
        <p:sp>
          <p:nvSpPr>
            <p:cNvPr id="38" name="Content">
              <a:extLst>
                <a:ext uri="{FF2B5EF4-FFF2-40B4-BE49-F238E27FC236}">
                  <a16:creationId xmlns:a16="http://schemas.microsoft.com/office/drawing/2014/main" id="{8F894AF0-E9D7-405C-AB5C-162E2E70901E}"/>
                </a:ext>
              </a:extLst>
            </p:cNvPr>
            <p:cNvSpPr txBox="1"/>
            <p:nvPr>
              <p:custDataLst>
                <p:custData r:id="rId3"/>
              </p:custDataLst>
            </p:nvPr>
          </p:nvSpPr>
          <p:spPr>
            <a:xfrm>
              <a:off x="457886" y="1538757"/>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39" name="Gráfico 38">
              <a:extLst>
                <a:ext uri="{FF2B5EF4-FFF2-40B4-BE49-F238E27FC236}">
                  <a16:creationId xmlns:a16="http://schemas.microsoft.com/office/drawing/2014/main" id="{7023393C-6D07-4CBF-98E5-9B7534CDE1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79519" y="1552636"/>
              <a:ext cx="199501" cy="252000"/>
            </a:xfrm>
            <a:prstGeom prst="rect">
              <a:avLst/>
            </a:prstGeom>
          </p:spPr>
        </p:pic>
      </p:grpSp>
    </p:spTree>
    <p:extLst>
      <p:ext uri="{BB962C8B-B14F-4D97-AF65-F5344CB8AC3E}">
        <p14:creationId xmlns:p14="http://schemas.microsoft.com/office/powerpoint/2010/main" val="217475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0"/>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9"/>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8"/>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5"/>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4"/>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7"/>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8"/>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9"/>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0"/>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1"/>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2"/>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3"/>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0"/>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1"/>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3"/>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4"/>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5"/>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6"/>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7"/>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8"/>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9"/>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6"/>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7"/>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8"/>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9"/>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0"/>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1"/>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2"/>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5"/>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8"/>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9"/>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0"/>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1"/>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2"/>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3"/>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4"/>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091F2F70-24F6-45B4-91F6-40311804CF0B}"/>
              </a:ext>
            </a:extLst>
          </p:cNvPr>
          <p:cNvGrpSpPr/>
          <p:nvPr/>
        </p:nvGrpSpPr>
        <p:grpSpPr>
          <a:xfrm>
            <a:off x="2782859" y="1299492"/>
            <a:ext cx="6626281" cy="4812595"/>
            <a:chOff x="2782859" y="1299492"/>
            <a:chExt cx="6626281" cy="4812595"/>
          </a:xfrm>
        </p:grpSpPr>
        <p:sp>
          <p:nvSpPr>
            <p:cNvPr id="157" name="Rectángulo: esquinas redondeadas 156">
              <a:extLst>
                <a:ext uri="{FF2B5EF4-FFF2-40B4-BE49-F238E27FC236}">
                  <a16:creationId xmlns:a16="http://schemas.microsoft.com/office/drawing/2014/main" id="{31EF3B62-C569-4808-947B-40C040B33EF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8" name="Grupo 157">
              <a:extLst>
                <a:ext uri="{FF2B5EF4-FFF2-40B4-BE49-F238E27FC236}">
                  <a16:creationId xmlns:a16="http://schemas.microsoft.com/office/drawing/2014/main" id="{A5AE1945-7F99-4ECB-B08C-03AC43301988}"/>
                </a:ext>
              </a:extLst>
            </p:cNvPr>
            <p:cNvGrpSpPr/>
            <p:nvPr/>
          </p:nvGrpSpPr>
          <p:grpSpPr>
            <a:xfrm>
              <a:off x="3054477" y="2001478"/>
              <a:ext cx="2317751" cy="868680"/>
              <a:chOff x="2476499" y="3048000"/>
              <a:chExt cx="2317751" cy="868680"/>
            </a:xfrm>
          </p:grpSpPr>
          <p:sp>
            <p:nvSpPr>
              <p:cNvPr id="169" name="Rectángulo: esquinas redondeadas 168">
                <a:extLst>
                  <a:ext uri="{FF2B5EF4-FFF2-40B4-BE49-F238E27FC236}">
                    <a16:creationId xmlns:a16="http://schemas.microsoft.com/office/drawing/2014/main" id="{17219C35-D9CC-46C8-9F61-7B290515FF4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0" name="Gráfico 169">
                <a:extLst>
                  <a:ext uri="{FF2B5EF4-FFF2-40B4-BE49-F238E27FC236}">
                    <a16:creationId xmlns:a16="http://schemas.microsoft.com/office/drawing/2014/main" id="{A3571FE1-3ADB-414D-8E85-42C2CAA3C5B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71" name="Content">
                <a:extLst>
                  <a:ext uri="{FF2B5EF4-FFF2-40B4-BE49-F238E27FC236}">
                    <a16:creationId xmlns:a16="http://schemas.microsoft.com/office/drawing/2014/main" id="{0DE9645A-99C9-44A2-8440-A1804FB2F602}"/>
                  </a:ext>
                </a:extLst>
              </p:cNvPr>
              <p:cNvSpPr txBox="1"/>
              <p:nvPr>
                <p:custDataLst>
                  <p:custData r:id="rId14"/>
                  <p:custData r:id="rId15"/>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Reporte</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cronograma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2" name="Gráfico 171">
                <a:extLst>
                  <a:ext uri="{FF2B5EF4-FFF2-40B4-BE49-F238E27FC236}">
                    <a16:creationId xmlns:a16="http://schemas.microsoft.com/office/drawing/2014/main" id="{35C11749-830D-4834-A141-90DCEA41995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4505648" y="3049655"/>
                <a:ext cx="252000" cy="252000"/>
              </a:xfrm>
              <a:prstGeom prst="rect">
                <a:avLst/>
              </a:prstGeom>
            </p:spPr>
          </p:pic>
        </p:grpSp>
        <p:sp>
          <p:nvSpPr>
            <p:cNvPr id="159" name="Content">
              <a:extLst>
                <a:ext uri="{FF2B5EF4-FFF2-40B4-BE49-F238E27FC236}">
                  <a16:creationId xmlns:a16="http://schemas.microsoft.com/office/drawing/2014/main" id="{99EF2422-F5D0-4E41-858F-1F8F2611D12A}"/>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0" name="Grupo 159">
              <a:extLst>
                <a:ext uri="{FF2B5EF4-FFF2-40B4-BE49-F238E27FC236}">
                  <a16:creationId xmlns:a16="http://schemas.microsoft.com/office/drawing/2014/main" id="{53788DAB-C77B-4E62-8D1B-CBDA70BB329B}"/>
                </a:ext>
              </a:extLst>
            </p:cNvPr>
            <p:cNvGrpSpPr/>
            <p:nvPr/>
          </p:nvGrpSpPr>
          <p:grpSpPr>
            <a:xfrm>
              <a:off x="3054477" y="3630843"/>
              <a:ext cx="2317751" cy="868680"/>
              <a:chOff x="470752" y="3840736"/>
              <a:chExt cx="2317751" cy="868680"/>
            </a:xfrm>
          </p:grpSpPr>
          <p:sp>
            <p:nvSpPr>
              <p:cNvPr id="165" name="Rectángulo: esquinas redondeadas 164">
                <a:extLst>
                  <a:ext uri="{FF2B5EF4-FFF2-40B4-BE49-F238E27FC236}">
                    <a16:creationId xmlns:a16="http://schemas.microsoft.com/office/drawing/2014/main" id="{B7BBC3EF-200C-4AEC-ACA4-7EBC82C41A44}"/>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6" name="Gráfico 165">
                <a:extLst>
                  <a:ext uri="{FF2B5EF4-FFF2-40B4-BE49-F238E27FC236}">
                    <a16:creationId xmlns:a16="http://schemas.microsoft.com/office/drawing/2014/main" id="{FA226F5C-3830-4016-8736-84B6F075992A}"/>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67" name="Content">
                <a:extLst>
                  <a:ext uri="{FF2B5EF4-FFF2-40B4-BE49-F238E27FC236}">
                    <a16:creationId xmlns:a16="http://schemas.microsoft.com/office/drawing/2014/main" id="{44E28537-1BD2-4AE7-9E81-D43D7AF912E9}"/>
                  </a:ext>
                </a:extLst>
              </p:cNvPr>
              <p:cNvSpPr txBox="1"/>
              <p:nvPr>
                <p:custDataLst>
                  <p:custData r:id="rId12"/>
                  <p:custData r:id="rId13"/>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Reporte</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cronograma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1911B0B7-0E68-4D85-BF2B-2453C2E3806B}"/>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2499901" y="3842391"/>
                <a:ext cx="252000" cy="252000"/>
              </a:xfrm>
              <a:prstGeom prst="rect">
                <a:avLst/>
              </a:prstGeom>
            </p:spPr>
          </p:pic>
        </p:grpSp>
        <p:sp>
          <p:nvSpPr>
            <p:cNvPr id="161" name="Content">
              <a:extLst>
                <a:ext uri="{FF2B5EF4-FFF2-40B4-BE49-F238E27FC236}">
                  <a16:creationId xmlns:a16="http://schemas.microsoft.com/office/drawing/2014/main" id="{01B583DF-B3F3-4016-95BB-F194F1B93BA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2" name="Grupo 161">
              <a:extLst>
                <a:ext uri="{FF2B5EF4-FFF2-40B4-BE49-F238E27FC236}">
                  <a16:creationId xmlns:a16="http://schemas.microsoft.com/office/drawing/2014/main" id="{00DD95B2-B437-44B9-9E6D-4FD59750C024}"/>
                </a:ext>
              </a:extLst>
            </p:cNvPr>
            <p:cNvGrpSpPr/>
            <p:nvPr>
              <p:custDataLst>
                <p:custData r:id="rId10"/>
              </p:custDataLst>
            </p:nvPr>
          </p:nvGrpSpPr>
          <p:grpSpPr>
            <a:xfrm>
              <a:off x="7791579" y="5624971"/>
              <a:ext cx="1457546" cy="292388"/>
              <a:chOff x="4760668" y="4237301"/>
              <a:chExt cx="2616422" cy="292388"/>
            </a:xfrm>
          </p:grpSpPr>
          <p:sp>
            <p:nvSpPr>
              <p:cNvPr id="163" name="Rectángulo: esquinas redondeadas 162">
                <a:extLst>
                  <a:ext uri="{FF2B5EF4-FFF2-40B4-BE49-F238E27FC236}">
                    <a16:creationId xmlns:a16="http://schemas.microsoft.com/office/drawing/2014/main" id="{D04C7898-E9D2-48C8-8503-ACD50979ECD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Content">
                <a:hlinkClick r:id="rId80" action="ppaction://hlinksldjump"/>
                <a:extLst>
                  <a:ext uri="{FF2B5EF4-FFF2-40B4-BE49-F238E27FC236}">
                    <a16:creationId xmlns:a16="http://schemas.microsoft.com/office/drawing/2014/main" id="{964597EA-3766-423D-9022-4558CBE21E7A}"/>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542277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6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6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6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6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5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5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5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5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4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4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4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4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3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3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3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3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2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2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2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2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7E5105CF-01C2-4B2F-B04F-767E8643738E}"/>
                </a:ext>
              </a:extLst>
            </p:cNvPr>
            <p:cNvSpPr txBox="1"/>
            <p:nvPr>
              <p:custDataLst>
                <p:custData r:id="rId1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extLst>
                <a:ext uri="{FF2B5EF4-FFF2-40B4-BE49-F238E27FC236}">
                  <a16:creationId xmlns:a16="http://schemas.microsoft.com/office/drawing/2014/main" id="{230ACEE0-5385-46BD-A243-13D8DFDD5E9C}"/>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5430799" y="2798206"/>
              <a:ext cx="252000" cy="252000"/>
            </a:xfrm>
            <a:prstGeom prst="rect">
              <a:avLst/>
            </a:prstGeom>
          </p:spPr>
        </p:pic>
      </p:grpSp>
      <p:grpSp>
        <p:nvGrpSpPr>
          <p:cNvPr id="38" name="Grupo 37">
            <a:extLst>
              <a:ext uri="{FF2B5EF4-FFF2-40B4-BE49-F238E27FC236}">
                <a16:creationId xmlns:a16="http://schemas.microsoft.com/office/drawing/2014/main" id="{C8C338D5-1C88-4B3E-A9BE-215DF82BF2A9}"/>
              </a:ext>
            </a:extLst>
          </p:cNvPr>
          <p:cNvGrpSpPr/>
          <p:nvPr/>
        </p:nvGrpSpPr>
        <p:grpSpPr>
          <a:xfrm>
            <a:off x="2782859" y="1299492"/>
            <a:ext cx="6626281" cy="4812595"/>
            <a:chOff x="2782859" y="1299492"/>
            <a:chExt cx="6626281" cy="4812595"/>
          </a:xfrm>
        </p:grpSpPr>
        <p:sp>
          <p:nvSpPr>
            <p:cNvPr id="161" name="Rectángulo: esquinas redondeadas 160">
              <a:extLst>
                <a:ext uri="{FF2B5EF4-FFF2-40B4-BE49-F238E27FC236}">
                  <a16:creationId xmlns:a16="http://schemas.microsoft.com/office/drawing/2014/main" id="{03B202A6-5775-4053-AA17-85B6A3DF635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CDEC2667-1C33-49AB-872A-DEA2C5BA1B51}"/>
                </a:ext>
              </a:extLst>
            </p:cNvPr>
            <p:cNvSpPr txBox="1"/>
            <p:nvPr>
              <p:custDataLst>
                <p:custData r:id="rId9"/>
              </p:custDataLst>
            </p:nvPr>
          </p:nvSpPr>
          <p:spPr>
            <a:xfrm>
              <a:off x="3049217" y="1526803"/>
              <a:ext cx="2292615"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Nueva </a:t>
              </a:r>
              <a:r>
                <a:rPr lang="en-US" sz="2200" dirty="0" err="1">
                  <a:solidFill>
                    <a:schemeClr val="bg1"/>
                  </a:solidFill>
                  <a:latin typeface="Raleway" panose="020B0503030101060003" pitchFamily="34" charset="0"/>
                  <a:ea typeface="Segoe UI" pitchFamily="34" charset="0"/>
                  <a:cs typeface="Segoe UI" pitchFamily="34" charset="0"/>
                </a:rPr>
                <a:t>actividad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6" name="Grupo 165">
              <a:extLst>
                <a:ext uri="{FF2B5EF4-FFF2-40B4-BE49-F238E27FC236}">
                  <a16:creationId xmlns:a16="http://schemas.microsoft.com/office/drawing/2014/main" id="{CA1FADA8-BF21-4642-AD7E-E6B86B572472}"/>
                </a:ext>
              </a:extLst>
            </p:cNvPr>
            <p:cNvGrpSpPr/>
            <p:nvPr>
              <p:custDataLst>
                <p:custData r:id="rId10"/>
              </p:custDataLst>
            </p:nvPr>
          </p:nvGrpSpPr>
          <p:grpSpPr>
            <a:xfrm>
              <a:off x="7791579" y="5624971"/>
              <a:ext cx="1457546" cy="292388"/>
              <a:chOff x="4760668" y="4237301"/>
              <a:chExt cx="2616422" cy="292388"/>
            </a:xfrm>
          </p:grpSpPr>
          <p:sp>
            <p:nvSpPr>
              <p:cNvPr id="167" name="Rectángulo: esquinas redondeadas 166">
                <a:extLst>
                  <a:ext uri="{FF2B5EF4-FFF2-40B4-BE49-F238E27FC236}">
                    <a16:creationId xmlns:a16="http://schemas.microsoft.com/office/drawing/2014/main" id="{9E4E1079-309A-4446-B0E3-3107A62C99B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Content">
                <a:hlinkClick r:id="rId81" action="ppaction://hlinksldjump"/>
                <a:extLst>
                  <a:ext uri="{FF2B5EF4-FFF2-40B4-BE49-F238E27FC236}">
                    <a16:creationId xmlns:a16="http://schemas.microsoft.com/office/drawing/2014/main" id="{C024B375-5A90-4B5F-A9EF-71D35A85D386}"/>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77" name="Grupo 176">
              <a:extLst>
                <a:ext uri="{FF2B5EF4-FFF2-40B4-BE49-F238E27FC236}">
                  <a16:creationId xmlns:a16="http://schemas.microsoft.com/office/drawing/2014/main" id="{87E551BB-718A-4642-9921-60EEE7FED146}"/>
                </a:ext>
              </a:extLst>
            </p:cNvPr>
            <p:cNvGrpSpPr/>
            <p:nvPr>
              <p:custDataLst>
                <p:custData r:id="rId11"/>
              </p:custDataLst>
            </p:nvPr>
          </p:nvGrpSpPr>
          <p:grpSpPr>
            <a:xfrm>
              <a:off x="3152706" y="2175561"/>
              <a:ext cx="5905904" cy="292389"/>
              <a:chOff x="3671888" y="3718559"/>
              <a:chExt cx="3557587" cy="292389"/>
            </a:xfrm>
          </p:grpSpPr>
          <p:sp>
            <p:nvSpPr>
              <p:cNvPr id="178" name="Rectángulo: esquinas redondeadas 177">
                <a:extLst>
                  <a:ext uri="{FF2B5EF4-FFF2-40B4-BE49-F238E27FC236}">
                    <a16:creationId xmlns:a16="http://schemas.microsoft.com/office/drawing/2014/main" id="{2528F9AC-1DE3-4362-B4BB-5695E102054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Content">
                <a:extLst>
                  <a:ext uri="{FF2B5EF4-FFF2-40B4-BE49-F238E27FC236}">
                    <a16:creationId xmlns:a16="http://schemas.microsoft.com/office/drawing/2014/main" id="{953E1806-F607-4883-9050-A635A93EDB3E}"/>
                  </a:ext>
                </a:extLst>
              </p:cNvPr>
              <p:cNvSpPr txBox="1"/>
              <p:nvPr>
                <p:custDataLst>
                  <p:custData r:id="rId17"/>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6" name="Grupo 35">
              <a:extLst>
                <a:ext uri="{FF2B5EF4-FFF2-40B4-BE49-F238E27FC236}">
                  <a16:creationId xmlns:a16="http://schemas.microsoft.com/office/drawing/2014/main" id="{8403E15D-7761-4CB0-9281-07556A4FC1A8}"/>
                </a:ext>
              </a:extLst>
            </p:cNvPr>
            <p:cNvGrpSpPr/>
            <p:nvPr/>
          </p:nvGrpSpPr>
          <p:grpSpPr>
            <a:xfrm>
              <a:off x="3149620" y="2603828"/>
              <a:ext cx="5908990" cy="954281"/>
              <a:chOff x="3149620" y="2603828"/>
              <a:chExt cx="5908990" cy="954281"/>
            </a:xfrm>
          </p:grpSpPr>
          <p:sp>
            <p:nvSpPr>
              <p:cNvPr id="181" name="Rectángulo: esquinas redondeadas 180">
                <a:extLst>
                  <a:ext uri="{FF2B5EF4-FFF2-40B4-BE49-F238E27FC236}">
                    <a16:creationId xmlns:a16="http://schemas.microsoft.com/office/drawing/2014/main" id="{020BCA42-E18C-490C-93DD-A38DF806D00F}"/>
                  </a:ext>
                </a:extLst>
              </p:cNvPr>
              <p:cNvSpPr/>
              <p:nvPr/>
            </p:nvSpPr>
            <p:spPr>
              <a:xfrm>
                <a:off x="3149622" y="2603829"/>
                <a:ext cx="5908988" cy="954280"/>
              </a:xfrm>
              <a:prstGeom prst="roundRect">
                <a:avLst>
                  <a:gd name="adj" fmla="val 4247"/>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Content">
                <a:extLst>
                  <a:ext uri="{FF2B5EF4-FFF2-40B4-BE49-F238E27FC236}">
                    <a16:creationId xmlns:a16="http://schemas.microsoft.com/office/drawing/2014/main" id="{65DE0F62-BF1D-4285-9E36-A1E04CEBE35E}"/>
                  </a:ext>
                </a:extLst>
              </p:cNvPr>
              <p:cNvSpPr txBox="1"/>
              <p:nvPr>
                <p:custDataLst>
                  <p:custData r:id="rId16"/>
                </p:custDataLst>
              </p:nvPr>
            </p:nvSpPr>
            <p:spPr>
              <a:xfrm>
                <a:off x="3149620" y="2603828"/>
                <a:ext cx="3619674"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Descripción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83" name="Calendar">
              <a:extLst>
                <a:ext uri="{FF2B5EF4-FFF2-40B4-BE49-F238E27FC236}">
                  <a16:creationId xmlns:a16="http://schemas.microsoft.com/office/drawing/2014/main" id="{5096F954-A4AA-4A0A-AF88-F8C48CB16395}"/>
                </a:ext>
              </a:extLst>
            </p:cNvPr>
            <p:cNvGrpSpPr/>
            <p:nvPr>
              <p:custDataLst>
                <p:custData r:id="rId12"/>
              </p:custDataLst>
            </p:nvPr>
          </p:nvGrpSpPr>
          <p:grpSpPr>
            <a:xfrm>
              <a:off x="3148780" y="3876677"/>
              <a:ext cx="2018223" cy="1382260"/>
              <a:chOff x="3646492" y="2684275"/>
              <a:chExt cx="1851017" cy="1489451"/>
            </a:xfrm>
          </p:grpSpPr>
          <p:sp>
            <p:nvSpPr>
              <p:cNvPr id="184" name="Border">
                <a:extLst>
                  <a:ext uri="{FF2B5EF4-FFF2-40B4-BE49-F238E27FC236}">
                    <a16:creationId xmlns:a16="http://schemas.microsoft.com/office/drawing/2014/main" id="{57F3D4DA-D226-4700-8B19-681AA301FBB3}"/>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185" name="RightArrow">
                <a:extLst>
                  <a:ext uri="{FF2B5EF4-FFF2-40B4-BE49-F238E27FC236}">
                    <a16:creationId xmlns:a16="http://schemas.microsoft.com/office/drawing/2014/main" id="{29049020-FFA7-4452-8F30-26338B685D13}"/>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6" name="LeftArrow">
                <a:extLst>
                  <a:ext uri="{FF2B5EF4-FFF2-40B4-BE49-F238E27FC236}">
                    <a16:creationId xmlns:a16="http://schemas.microsoft.com/office/drawing/2014/main" id="{17DFA7DA-72F0-4442-82A6-322EA6515D46}"/>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7" name="MonthYear">
                <a:extLst>
                  <a:ext uri="{FF2B5EF4-FFF2-40B4-BE49-F238E27FC236}">
                    <a16:creationId xmlns:a16="http://schemas.microsoft.com/office/drawing/2014/main" id="{F988BC6E-B5BA-412E-BE22-2B54DFB3014C}"/>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188" name="AutoShape 6">
                <a:extLst>
                  <a:ext uri="{FF2B5EF4-FFF2-40B4-BE49-F238E27FC236}">
                    <a16:creationId xmlns:a16="http://schemas.microsoft.com/office/drawing/2014/main" id="{57D11A84-DAE1-4BB5-848A-678CE47384CF}"/>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189" name="DateGrid">
                <a:extLst>
                  <a:ext uri="{FF2B5EF4-FFF2-40B4-BE49-F238E27FC236}">
                    <a16:creationId xmlns:a16="http://schemas.microsoft.com/office/drawing/2014/main" id="{9EBE54B4-6134-4B5A-97E8-323E18FD01D9}"/>
                  </a:ext>
                </a:extLst>
              </p:cNvPr>
              <p:cNvGrpSpPr/>
              <p:nvPr/>
            </p:nvGrpSpPr>
            <p:grpSpPr>
              <a:xfrm>
                <a:off x="3779199" y="2977629"/>
                <a:ext cx="1625241" cy="1123709"/>
                <a:chOff x="3779199" y="2977629"/>
                <a:chExt cx="1625241" cy="1123709"/>
              </a:xfrm>
            </p:grpSpPr>
            <p:sp>
              <p:nvSpPr>
                <p:cNvPr id="190" name="Rectangle 8">
                  <a:extLst>
                    <a:ext uri="{FF2B5EF4-FFF2-40B4-BE49-F238E27FC236}">
                      <a16:creationId xmlns:a16="http://schemas.microsoft.com/office/drawing/2014/main" id="{051720DE-58BD-4A60-BAE3-2E047CF27E3E}"/>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1" name="Rectangle 9">
                  <a:extLst>
                    <a:ext uri="{FF2B5EF4-FFF2-40B4-BE49-F238E27FC236}">
                      <a16:creationId xmlns:a16="http://schemas.microsoft.com/office/drawing/2014/main" id="{55A81AAA-2370-4CFF-9E2E-667197DA6670}"/>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2" name="Rectangle 10">
                  <a:extLst>
                    <a:ext uri="{FF2B5EF4-FFF2-40B4-BE49-F238E27FC236}">
                      <a16:creationId xmlns:a16="http://schemas.microsoft.com/office/drawing/2014/main" id="{05B3E322-0306-4582-9F3B-4FFE166BC586}"/>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3" name="Rectangle 11">
                  <a:extLst>
                    <a:ext uri="{FF2B5EF4-FFF2-40B4-BE49-F238E27FC236}">
                      <a16:creationId xmlns:a16="http://schemas.microsoft.com/office/drawing/2014/main" id="{5F2BA460-17B5-46E0-92B2-CDD3E6052444}"/>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4" name="Rectangle 12">
                  <a:extLst>
                    <a:ext uri="{FF2B5EF4-FFF2-40B4-BE49-F238E27FC236}">
                      <a16:creationId xmlns:a16="http://schemas.microsoft.com/office/drawing/2014/main" id="{F11AE212-A860-4092-BB18-749E6963F917}"/>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5" name="Rectangle 13">
                  <a:extLst>
                    <a:ext uri="{FF2B5EF4-FFF2-40B4-BE49-F238E27FC236}">
                      <a16:creationId xmlns:a16="http://schemas.microsoft.com/office/drawing/2014/main" id="{14195CD2-3569-4B3C-B6B1-FD04E846D8E5}"/>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6" name="Rectangle 14">
                  <a:extLst>
                    <a:ext uri="{FF2B5EF4-FFF2-40B4-BE49-F238E27FC236}">
                      <a16:creationId xmlns:a16="http://schemas.microsoft.com/office/drawing/2014/main" id="{E75916CA-267F-45A5-A8DC-95AA26D944F8}"/>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7" name="Rectangle 15">
                  <a:extLst>
                    <a:ext uri="{FF2B5EF4-FFF2-40B4-BE49-F238E27FC236}">
                      <a16:creationId xmlns:a16="http://schemas.microsoft.com/office/drawing/2014/main" id="{9A17A97C-AFFD-4F47-B849-DC17DD8AE7C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8" name="Rectangle 16">
                  <a:extLst>
                    <a:ext uri="{FF2B5EF4-FFF2-40B4-BE49-F238E27FC236}">
                      <a16:creationId xmlns:a16="http://schemas.microsoft.com/office/drawing/2014/main" id="{E2801CA4-1FAD-4E9A-B4A6-AEAB009D6F17}"/>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9" name="Rectangle 17">
                  <a:extLst>
                    <a:ext uri="{FF2B5EF4-FFF2-40B4-BE49-F238E27FC236}">
                      <a16:creationId xmlns:a16="http://schemas.microsoft.com/office/drawing/2014/main" id="{284806DF-5E18-4F3A-8BFF-4F41AEF99D99}"/>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0" name="Rectangle 18">
                  <a:extLst>
                    <a:ext uri="{FF2B5EF4-FFF2-40B4-BE49-F238E27FC236}">
                      <a16:creationId xmlns:a16="http://schemas.microsoft.com/office/drawing/2014/main" id="{198A6ABA-09B3-45BD-9259-F222013028C8}"/>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1" name="Rectangle 19">
                  <a:extLst>
                    <a:ext uri="{FF2B5EF4-FFF2-40B4-BE49-F238E27FC236}">
                      <a16:creationId xmlns:a16="http://schemas.microsoft.com/office/drawing/2014/main" id="{4F8DD7F0-6D92-4527-9971-C74CC4CEC0E4}"/>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2" name="Rectangle 20">
                  <a:extLst>
                    <a:ext uri="{FF2B5EF4-FFF2-40B4-BE49-F238E27FC236}">
                      <a16:creationId xmlns:a16="http://schemas.microsoft.com/office/drawing/2014/main" id="{EB800D0B-B0D3-4B42-8C0D-F1607273C894}"/>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3" name="Rectangle 21">
                  <a:extLst>
                    <a:ext uri="{FF2B5EF4-FFF2-40B4-BE49-F238E27FC236}">
                      <a16:creationId xmlns:a16="http://schemas.microsoft.com/office/drawing/2014/main" id="{25133BA1-BACF-47F0-9A68-CAB94B025055}"/>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4" name="Rectangle 22">
                  <a:extLst>
                    <a:ext uri="{FF2B5EF4-FFF2-40B4-BE49-F238E27FC236}">
                      <a16:creationId xmlns:a16="http://schemas.microsoft.com/office/drawing/2014/main" id="{53122F23-E829-4AA9-860D-9AE8BB6E0847}"/>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5" name="Rectangle 23">
                  <a:extLst>
                    <a:ext uri="{FF2B5EF4-FFF2-40B4-BE49-F238E27FC236}">
                      <a16:creationId xmlns:a16="http://schemas.microsoft.com/office/drawing/2014/main" id="{A6620C0F-0009-4676-A2F8-0FDE55988492}"/>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6" name="Rectangle 24">
                  <a:extLst>
                    <a:ext uri="{FF2B5EF4-FFF2-40B4-BE49-F238E27FC236}">
                      <a16:creationId xmlns:a16="http://schemas.microsoft.com/office/drawing/2014/main" id="{3F4F7FDC-9E35-446F-9A26-374023C3D0A5}"/>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7" name="Rectangle 25">
                  <a:extLst>
                    <a:ext uri="{FF2B5EF4-FFF2-40B4-BE49-F238E27FC236}">
                      <a16:creationId xmlns:a16="http://schemas.microsoft.com/office/drawing/2014/main" id="{F29C1356-5C18-47A4-845A-C60A401D3A4F}"/>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8" name="Rectangle 26">
                  <a:extLst>
                    <a:ext uri="{FF2B5EF4-FFF2-40B4-BE49-F238E27FC236}">
                      <a16:creationId xmlns:a16="http://schemas.microsoft.com/office/drawing/2014/main" id="{7BA71073-A5FF-4A14-8B25-434D5A03381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9" name="Rectangle 27">
                  <a:extLst>
                    <a:ext uri="{FF2B5EF4-FFF2-40B4-BE49-F238E27FC236}">
                      <a16:creationId xmlns:a16="http://schemas.microsoft.com/office/drawing/2014/main" id="{6D71B435-0825-416B-B0E2-65E62342F7A9}"/>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0" name="Rectangle 28">
                  <a:extLst>
                    <a:ext uri="{FF2B5EF4-FFF2-40B4-BE49-F238E27FC236}">
                      <a16:creationId xmlns:a16="http://schemas.microsoft.com/office/drawing/2014/main" id="{594C6038-1492-4ED2-B481-227E00E0DD92}"/>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1" name="Rectangle 29">
                  <a:extLst>
                    <a:ext uri="{FF2B5EF4-FFF2-40B4-BE49-F238E27FC236}">
                      <a16:creationId xmlns:a16="http://schemas.microsoft.com/office/drawing/2014/main" id="{D6BF1AEC-C01C-425C-A2D9-E82F1E56A221}"/>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2" name="Rectangle 30">
                  <a:extLst>
                    <a:ext uri="{FF2B5EF4-FFF2-40B4-BE49-F238E27FC236}">
                      <a16:creationId xmlns:a16="http://schemas.microsoft.com/office/drawing/2014/main" id="{D6338130-6A06-4748-B14E-723EA8BCF58A}"/>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3" name="Rectangle 31">
                  <a:extLst>
                    <a:ext uri="{FF2B5EF4-FFF2-40B4-BE49-F238E27FC236}">
                      <a16:creationId xmlns:a16="http://schemas.microsoft.com/office/drawing/2014/main" id="{DB22B8CA-F466-4E7D-B19E-C674ED4D11CC}"/>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4" name="Rectangle 32">
                  <a:extLst>
                    <a:ext uri="{FF2B5EF4-FFF2-40B4-BE49-F238E27FC236}">
                      <a16:creationId xmlns:a16="http://schemas.microsoft.com/office/drawing/2014/main" id="{65175C0E-7BCD-4C36-884C-28B5126A1729}"/>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5" name="Rectangle 33">
                  <a:extLst>
                    <a:ext uri="{FF2B5EF4-FFF2-40B4-BE49-F238E27FC236}">
                      <a16:creationId xmlns:a16="http://schemas.microsoft.com/office/drawing/2014/main" id="{75B296F5-C476-4902-AE07-B3707D357728}"/>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6" name="Rectangle 34">
                  <a:extLst>
                    <a:ext uri="{FF2B5EF4-FFF2-40B4-BE49-F238E27FC236}">
                      <a16:creationId xmlns:a16="http://schemas.microsoft.com/office/drawing/2014/main" id="{7426FE37-BC9B-4D05-8B0D-054828FB4EED}"/>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7" name="Rectangle 35">
                  <a:extLst>
                    <a:ext uri="{FF2B5EF4-FFF2-40B4-BE49-F238E27FC236}">
                      <a16:creationId xmlns:a16="http://schemas.microsoft.com/office/drawing/2014/main" id="{E3763ED3-A575-4484-8AAD-EBAB195CC422}"/>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8" name="Rectangle 36">
                  <a:extLst>
                    <a:ext uri="{FF2B5EF4-FFF2-40B4-BE49-F238E27FC236}">
                      <a16:creationId xmlns:a16="http://schemas.microsoft.com/office/drawing/2014/main" id="{9AA36896-38E7-4FEC-8F8E-04462FD47CAA}"/>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9" name="Rectangle 37">
                  <a:extLst>
                    <a:ext uri="{FF2B5EF4-FFF2-40B4-BE49-F238E27FC236}">
                      <a16:creationId xmlns:a16="http://schemas.microsoft.com/office/drawing/2014/main" id="{7F3438F1-51FE-48C1-84EC-17DBEA015E29}"/>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0" name="Rectangle 38">
                  <a:extLst>
                    <a:ext uri="{FF2B5EF4-FFF2-40B4-BE49-F238E27FC236}">
                      <a16:creationId xmlns:a16="http://schemas.microsoft.com/office/drawing/2014/main" id="{B378ED4B-8D7E-43B6-BF41-0E2621041AA3}"/>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1" name="Rectangle 39">
                  <a:extLst>
                    <a:ext uri="{FF2B5EF4-FFF2-40B4-BE49-F238E27FC236}">
                      <a16:creationId xmlns:a16="http://schemas.microsoft.com/office/drawing/2014/main" id="{218AB511-0B00-4035-82E0-672946119F44}"/>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2" name="Rectangle 40">
                  <a:extLst>
                    <a:ext uri="{FF2B5EF4-FFF2-40B4-BE49-F238E27FC236}">
                      <a16:creationId xmlns:a16="http://schemas.microsoft.com/office/drawing/2014/main" id="{D296AFF1-2409-4132-BE09-01853F5A054F}"/>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3" name="Rectangle 41">
                  <a:extLst>
                    <a:ext uri="{FF2B5EF4-FFF2-40B4-BE49-F238E27FC236}">
                      <a16:creationId xmlns:a16="http://schemas.microsoft.com/office/drawing/2014/main" id="{6344011D-764A-406E-AED0-72A0C2D98442}"/>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4" name="Rectangle 42">
                  <a:extLst>
                    <a:ext uri="{FF2B5EF4-FFF2-40B4-BE49-F238E27FC236}">
                      <a16:creationId xmlns:a16="http://schemas.microsoft.com/office/drawing/2014/main" id="{4421E007-24CA-4AD5-A6EC-E8C68FAA315C}"/>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5" name="Rectangle 43">
                  <a:extLst>
                    <a:ext uri="{FF2B5EF4-FFF2-40B4-BE49-F238E27FC236}">
                      <a16:creationId xmlns:a16="http://schemas.microsoft.com/office/drawing/2014/main" id="{B2C9D956-70EF-43C1-BB67-57AC4E2815B4}"/>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6" name="Rectangle 44">
                  <a:extLst>
                    <a:ext uri="{FF2B5EF4-FFF2-40B4-BE49-F238E27FC236}">
                      <a16:creationId xmlns:a16="http://schemas.microsoft.com/office/drawing/2014/main" id="{98F48C1A-3593-4306-9863-FD2543678705}"/>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7" name="Rectangle 45">
                  <a:extLst>
                    <a:ext uri="{FF2B5EF4-FFF2-40B4-BE49-F238E27FC236}">
                      <a16:creationId xmlns:a16="http://schemas.microsoft.com/office/drawing/2014/main" id="{3BBAA208-3AFA-4C04-8BEE-EE2A936D453A}"/>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8" name="Rectangle 46">
                  <a:extLst>
                    <a:ext uri="{FF2B5EF4-FFF2-40B4-BE49-F238E27FC236}">
                      <a16:creationId xmlns:a16="http://schemas.microsoft.com/office/drawing/2014/main" id="{78E6CF7C-B133-4291-945E-77D797313644}"/>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9" name="Rectangle 47">
                  <a:extLst>
                    <a:ext uri="{FF2B5EF4-FFF2-40B4-BE49-F238E27FC236}">
                      <a16:creationId xmlns:a16="http://schemas.microsoft.com/office/drawing/2014/main" id="{B97A0DC8-BF22-4F12-93A2-74A03D7733C7}"/>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0" name="Rectangle 48">
                  <a:extLst>
                    <a:ext uri="{FF2B5EF4-FFF2-40B4-BE49-F238E27FC236}">
                      <a16:creationId xmlns:a16="http://schemas.microsoft.com/office/drawing/2014/main" id="{B7F68E76-19AB-411B-A9E4-4CAA32141801}"/>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1" name="Rectangle 49">
                  <a:extLst>
                    <a:ext uri="{FF2B5EF4-FFF2-40B4-BE49-F238E27FC236}">
                      <a16:creationId xmlns:a16="http://schemas.microsoft.com/office/drawing/2014/main" id="{ED1DCB3E-895F-405D-9923-ADC8DAE928AD}"/>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2" name="Rectangle 50">
                  <a:extLst>
                    <a:ext uri="{FF2B5EF4-FFF2-40B4-BE49-F238E27FC236}">
                      <a16:creationId xmlns:a16="http://schemas.microsoft.com/office/drawing/2014/main" id="{BE467676-2B4C-40E4-B03D-8C0B1AE82FFA}"/>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3" name="Rectangle 51">
                  <a:extLst>
                    <a:ext uri="{FF2B5EF4-FFF2-40B4-BE49-F238E27FC236}">
                      <a16:creationId xmlns:a16="http://schemas.microsoft.com/office/drawing/2014/main" id="{7BE44E5F-6587-42FF-A214-0EB825E2C6D9}"/>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4" name="Rectangle 52">
                  <a:extLst>
                    <a:ext uri="{FF2B5EF4-FFF2-40B4-BE49-F238E27FC236}">
                      <a16:creationId xmlns:a16="http://schemas.microsoft.com/office/drawing/2014/main" id="{3EACD2FE-433B-4299-9086-1B411E5D9815}"/>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5" name="Rectangle 53">
                  <a:extLst>
                    <a:ext uri="{FF2B5EF4-FFF2-40B4-BE49-F238E27FC236}">
                      <a16:creationId xmlns:a16="http://schemas.microsoft.com/office/drawing/2014/main" id="{FCAE1529-F8D9-4F9E-BA39-C01D509B93FA}"/>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6" name="Rectangle 54">
                  <a:extLst>
                    <a:ext uri="{FF2B5EF4-FFF2-40B4-BE49-F238E27FC236}">
                      <a16:creationId xmlns:a16="http://schemas.microsoft.com/office/drawing/2014/main" id="{3D189D84-140D-4EB7-A8C7-4F0D29114234}"/>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7" name="Rectangle 55">
                  <a:extLst>
                    <a:ext uri="{FF2B5EF4-FFF2-40B4-BE49-F238E27FC236}">
                      <a16:creationId xmlns:a16="http://schemas.microsoft.com/office/drawing/2014/main" id="{45B62277-613E-4A0F-BC39-6A11D0524669}"/>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8" name="Rectangle 56">
                  <a:extLst>
                    <a:ext uri="{FF2B5EF4-FFF2-40B4-BE49-F238E27FC236}">
                      <a16:creationId xmlns:a16="http://schemas.microsoft.com/office/drawing/2014/main" id="{6A7B3D92-8DF6-43DE-8779-D5FA80457953}"/>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9" name="Rectangle 57">
                  <a:extLst>
                    <a:ext uri="{FF2B5EF4-FFF2-40B4-BE49-F238E27FC236}">
                      <a16:creationId xmlns:a16="http://schemas.microsoft.com/office/drawing/2014/main" id="{229D12B4-EDDA-4AA1-B371-E107D4A762BA}"/>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grpSp>
          <p:nvGrpSpPr>
            <p:cNvPr id="240" name="Calendar">
              <a:extLst>
                <a:ext uri="{FF2B5EF4-FFF2-40B4-BE49-F238E27FC236}">
                  <a16:creationId xmlns:a16="http://schemas.microsoft.com/office/drawing/2014/main" id="{80B37D15-B44F-4275-BF88-BBFC95B1979F}"/>
                </a:ext>
              </a:extLst>
            </p:cNvPr>
            <p:cNvGrpSpPr/>
            <p:nvPr>
              <p:custDataLst>
                <p:custData r:id="rId13"/>
              </p:custDataLst>
            </p:nvPr>
          </p:nvGrpSpPr>
          <p:grpSpPr>
            <a:xfrm>
              <a:off x="5299929" y="3871874"/>
              <a:ext cx="2018223" cy="1387061"/>
              <a:chOff x="3646492" y="2684275"/>
              <a:chExt cx="1851017" cy="1489451"/>
            </a:xfrm>
          </p:grpSpPr>
          <p:sp>
            <p:nvSpPr>
              <p:cNvPr id="241" name="Border">
                <a:extLst>
                  <a:ext uri="{FF2B5EF4-FFF2-40B4-BE49-F238E27FC236}">
                    <a16:creationId xmlns:a16="http://schemas.microsoft.com/office/drawing/2014/main" id="{F8785969-0816-40AA-BAC5-D4FD453E6ACA}"/>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242" name="RightArrow">
                <a:extLst>
                  <a:ext uri="{FF2B5EF4-FFF2-40B4-BE49-F238E27FC236}">
                    <a16:creationId xmlns:a16="http://schemas.microsoft.com/office/drawing/2014/main" id="{445DD2B7-F526-41B8-9038-ED3A5E0B30D9}"/>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3" name="LeftArrow">
                <a:extLst>
                  <a:ext uri="{FF2B5EF4-FFF2-40B4-BE49-F238E27FC236}">
                    <a16:creationId xmlns:a16="http://schemas.microsoft.com/office/drawing/2014/main" id="{8CC49E57-B596-4048-B4DC-5882B47D4EC9}"/>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4" name="MonthYear">
                <a:extLst>
                  <a:ext uri="{FF2B5EF4-FFF2-40B4-BE49-F238E27FC236}">
                    <a16:creationId xmlns:a16="http://schemas.microsoft.com/office/drawing/2014/main" id="{F05FD990-0775-4E15-94FB-FD7680EBA369}"/>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245" name="AutoShape 6">
                <a:extLst>
                  <a:ext uri="{FF2B5EF4-FFF2-40B4-BE49-F238E27FC236}">
                    <a16:creationId xmlns:a16="http://schemas.microsoft.com/office/drawing/2014/main" id="{9498FCBE-29EF-455D-BB17-6B4852B7C746}"/>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246" name="DateGrid">
                <a:extLst>
                  <a:ext uri="{FF2B5EF4-FFF2-40B4-BE49-F238E27FC236}">
                    <a16:creationId xmlns:a16="http://schemas.microsoft.com/office/drawing/2014/main" id="{54A8C519-0D10-4635-ABCE-280E8FDADB41}"/>
                  </a:ext>
                </a:extLst>
              </p:cNvPr>
              <p:cNvGrpSpPr/>
              <p:nvPr/>
            </p:nvGrpSpPr>
            <p:grpSpPr>
              <a:xfrm>
                <a:off x="3779199" y="2977629"/>
                <a:ext cx="1625241" cy="1123709"/>
                <a:chOff x="3779199" y="2977629"/>
                <a:chExt cx="1625241" cy="1123709"/>
              </a:xfrm>
            </p:grpSpPr>
            <p:sp>
              <p:nvSpPr>
                <p:cNvPr id="247" name="Rectangle 8">
                  <a:extLst>
                    <a:ext uri="{FF2B5EF4-FFF2-40B4-BE49-F238E27FC236}">
                      <a16:creationId xmlns:a16="http://schemas.microsoft.com/office/drawing/2014/main" id="{8C03A82F-6B38-4654-84B7-C0EA02420E37}"/>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8" name="Rectangle 9">
                  <a:extLst>
                    <a:ext uri="{FF2B5EF4-FFF2-40B4-BE49-F238E27FC236}">
                      <a16:creationId xmlns:a16="http://schemas.microsoft.com/office/drawing/2014/main" id="{71444CE9-B836-4540-8361-FDBC88C468AE}"/>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9" name="Rectangle 10">
                  <a:extLst>
                    <a:ext uri="{FF2B5EF4-FFF2-40B4-BE49-F238E27FC236}">
                      <a16:creationId xmlns:a16="http://schemas.microsoft.com/office/drawing/2014/main" id="{88728180-8FFA-40ED-A527-C3723E075395}"/>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0" name="Rectangle 11">
                  <a:extLst>
                    <a:ext uri="{FF2B5EF4-FFF2-40B4-BE49-F238E27FC236}">
                      <a16:creationId xmlns:a16="http://schemas.microsoft.com/office/drawing/2014/main" id="{BE4A6EC8-162C-48D6-9314-D6EE453D7F78}"/>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1" name="Rectangle 12">
                  <a:extLst>
                    <a:ext uri="{FF2B5EF4-FFF2-40B4-BE49-F238E27FC236}">
                      <a16:creationId xmlns:a16="http://schemas.microsoft.com/office/drawing/2014/main" id="{2EA1C857-D4F6-439B-A71B-A07C10F27DFC}"/>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2" name="Rectangle 13">
                  <a:extLst>
                    <a:ext uri="{FF2B5EF4-FFF2-40B4-BE49-F238E27FC236}">
                      <a16:creationId xmlns:a16="http://schemas.microsoft.com/office/drawing/2014/main" id="{F3750D4E-9BD7-4B4E-8944-045A10224726}"/>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3" name="Rectangle 14">
                  <a:extLst>
                    <a:ext uri="{FF2B5EF4-FFF2-40B4-BE49-F238E27FC236}">
                      <a16:creationId xmlns:a16="http://schemas.microsoft.com/office/drawing/2014/main" id="{ECA095FE-B79F-49EF-96AA-02035DBFB10B}"/>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4" name="Rectangle 15">
                  <a:extLst>
                    <a:ext uri="{FF2B5EF4-FFF2-40B4-BE49-F238E27FC236}">
                      <a16:creationId xmlns:a16="http://schemas.microsoft.com/office/drawing/2014/main" id="{A02F47F2-B92A-4534-B2E9-4E713EC4EB0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5" name="Rectangle 16">
                  <a:extLst>
                    <a:ext uri="{FF2B5EF4-FFF2-40B4-BE49-F238E27FC236}">
                      <a16:creationId xmlns:a16="http://schemas.microsoft.com/office/drawing/2014/main" id="{BDCB6656-6D22-4B01-8763-BBF09FBCB871}"/>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6" name="Rectangle 17">
                  <a:extLst>
                    <a:ext uri="{FF2B5EF4-FFF2-40B4-BE49-F238E27FC236}">
                      <a16:creationId xmlns:a16="http://schemas.microsoft.com/office/drawing/2014/main" id="{9B72CB40-7963-4479-BE1C-099B24CA1DA7}"/>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7" name="Rectangle 18">
                  <a:extLst>
                    <a:ext uri="{FF2B5EF4-FFF2-40B4-BE49-F238E27FC236}">
                      <a16:creationId xmlns:a16="http://schemas.microsoft.com/office/drawing/2014/main" id="{D75C5A4F-7BDB-45E5-8B64-0C0E441AD9DB}"/>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8" name="Rectangle 19">
                  <a:extLst>
                    <a:ext uri="{FF2B5EF4-FFF2-40B4-BE49-F238E27FC236}">
                      <a16:creationId xmlns:a16="http://schemas.microsoft.com/office/drawing/2014/main" id="{1CB34B52-A7E8-494A-8738-139648CF2AF9}"/>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9" name="Rectangle 20">
                  <a:extLst>
                    <a:ext uri="{FF2B5EF4-FFF2-40B4-BE49-F238E27FC236}">
                      <a16:creationId xmlns:a16="http://schemas.microsoft.com/office/drawing/2014/main" id="{8F3A8584-0A72-45B3-8194-58006CFB0951}"/>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0" name="Rectangle 21">
                  <a:extLst>
                    <a:ext uri="{FF2B5EF4-FFF2-40B4-BE49-F238E27FC236}">
                      <a16:creationId xmlns:a16="http://schemas.microsoft.com/office/drawing/2014/main" id="{29CA4580-088C-46F9-8F37-A26A8AB0163B}"/>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1" name="Rectangle 22">
                  <a:extLst>
                    <a:ext uri="{FF2B5EF4-FFF2-40B4-BE49-F238E27FC236}">
                      <a16:creationId xmlns:a16="http://schemas.microsoft.com/office/drawing/2014/main" id="{4612F61B-8392-4856-89B1-687E06328656}"/>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2" name="Rectangle 23">
                  <a:extLst>
                    <a:ext uri="{FF2B5EF4-FFF2-40B4-BE49-F238E27FC236}">
                      <a16:creationId xmlns:a16="http://schemas.microsoft.com/office/drawing/2014/main" id="{F759D99A-631B-4BA9-BA95-EF33A39181CF}"/>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3" name="Rectangle 24">
                  <a:extLst>
                    <a:ext uri="{FF2B5EF4-FFF2-40B4-BE49-F238E27FC236}">
                      <a16:creationId xmlns:a16="http://schemas.microsoft.com/office/drawing/2014/main" id="{4C813BAF-1BBA-4C0E-9206-5EFB531659EE}"/>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4" name="Rectangle 25">
                  <a:extLst>
                    <a:ext uri="{FF2B5EF4-FFF2-40B4-BE49-F238E27FC236}">
                      <a16:creationId xmlns:a16="http://schemas.microsoft.com/office/drawing/2014/main" id="{A72F56A0-F553-4216-9D8B-56B22693E248}"/>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5" name="Rectangle 26">
                  <a:extLst>
                    <a:ext uri="{FF2B5EF4-FFF2-40B4-BE49-F238E27FC236}">
                      <a16:creationId xmlns:a16="http://schemas.microsoft.com/office/drawing/2014/main" id="{029876A3-776B-44CA-89F6-99015E0C1FF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6" name="Rectangle 27">
                  <a:extLst>
                    <a:ext uri="{FF2B5EF4-FFF2-40B4-BE49-F238E27FC236}">
                      <a16:creationId xmlns:a16="http://schemas.microsoft.com/office/drawing/2014/main" id="{985E94A2-0916-464D-8378-2E1C61D91734}"/>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7" name="Rectangle 28">
                  <a:extLst>
                    <a:ext uri="{FF2B5EF4-FFF2-40B4-BE49-F238E27FC236}">
                      <a16:creationId xmlns:a16="http://schemas.microsoft.com/office/drawing/2014/main" id="{52FCC69A-CB8B-4B6C-86AD-9A40CF153858}"/>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8" name="Rectangle 29">
                  <a:extLst>
                    <a:ext uri="{FF2B5EF4-FFF2-40B4-BE49-F238E27FC236}">
                      <a16:creationId xmlns:a16="http://schemas.microsoft.com/office/drawing/2014/main" id="{C96FE951-D5D0-44A6-A56F-C5F0ECC98C29}"/>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2" name="Rectangle 30">
                  <a:extLst>
                    <a:ext uri="{FF2B5EF4-FFF2-40B4-BE49-F238E27FC236}">
                      <a16:creationId xmlns:a16="http://schemas.microsoft.com/office/drawing/2014/main" id="{73FE6EE2-4378-4A74-A504-36B27515BE37}"/>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3" name="Rectangle 31">
                  <a:extLst>
                    <a:ext uri="{FF2B5EF4-FFF2-40B4-BE49-F238E27FC236}">
                      <a16:creationId xmlns:a16="http://schemas.microsoft.com/office/drawing/2014/main" id="{26A5A2E6-1C02-4B3E-BAFD-91E72F27A5C0}"/>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4" name="Rectangle 32">
                  <a:extLst>
                    <a:ext uri="{FF2B5EF4-FFF2-40B4-BE49-F238E27FC236}">
                      <a16:creationId xmlns:a16="http://schemas.microsoft.com/office/drawing/2014/main" id="{FBE5AE71-821F-42DF-9694-1755BF5ADF72}"/>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5" name="Rectangle 33">
                  <a:extLst>
                    <a:ext uri="{FF2B5EF4-FFF2-40B4-BE49-F238E27FC236}">
                      <a16:creationId xmlns:a16="http://schemas.microsoft.com/office/drawing/2014/main" id="{652C794D-B113-406E-9C77-F16A42BBE64A}"/>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6" name="Rectangle 34">
                  <a:extLst>
                    <a:ext uri="{FF2B5EF4-FFF2-40B4-BE49-F238E27FC236}">
                      <a16:creationId xmlns:a16="http://schemas.microsoft.com/office/drawing/2014/main" id="{0F1F02EF-B56B-4B83-BF50-43E535E3E111}"/>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7" name="Rectangle 35">
                  <a:extLst>
                    <a:ext uri="{FF2B5EF4-FFF2-40B4-BE49-F238E27FC236}">
                      <a16:creationId xmlns:a16="http://schemas.microsoft.com/office/drawing/2014/main" id="{3CF8A2DE-EE67-46E8-AA88-337606795B8E}"/>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8" name="Rectangle 36">
                  <a:extLst>
                    <a:ext uri="{FF2B5EF4-FFF2-40B4-BE49-F238E27FC236}">
                      <a16:creationId xmlns:a16="http://schemas.microsoft.com/office/drawing/2014/main" id="{F66085C7-295C-4011-8467-AA9E4C98A4F0}"/>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9" name="Rectangle 37">
                  <a:extLst>
                    <a:ext uri="{FF2B5EF4-FFF2-40B4-BE49-F238E27FC236}">
                      <a16:creationId xmlns:a16="http://schemas.microsoft.com/office/drawing/2014/main" id="{81C68DDA-211A-4745-8E4A-BBC7A70AF4B7}"/>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0" name="Rectangle 38">
                  <a:extLst>
                    <a:ext uri="{FF2B5EF4-FFF2-40B4-BE49-F238E27FC236}">
                      <a16:creationId xmlns:a16="http://schemas.microsoft.com/office/drawing/2014/main" id="{27A89FEF-F856-4CC0-B8DA-3A0B83D817C2}"/>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1" name="Rectangle 39">
                  <a:extLst>
                    <a:ext uri="{FF2B5EF4-FFF2-40B4-BE49-F238E27FC236}">
                      <a16:creationId xmlns:a16="http://schemas.microsoft.com/office/drawing/2014/main" id="{96E1981C-F0F1-476E-BA04-85B1B28EC6BC}"/>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2" name="Rectangle 40">
                  <a:extLst>
                    <a:ext uri="{FF2B5EF4-FFF2-40B4-BE49-F238E27FC236}">
                      <a16:creationId xmlns:a16="http://schemas.microsoft.com/office/drawing/2014/main" id="{1384E0D8-6313-4F86-B90E-1E44293C0608}"/>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3" name="Rectangle 41">
                  <a:extLst>
                    <a:ext uri="{FF2B5EF4-FFF2-40B4-BE49-F238E27FC236}">
                      <a16:creationId xmlns:a16="http://schemas.microsoft.com/office/drawing/2014/main" id="{78ED1E3E-4ACA-4EEC-9EEA-83B639A54759}"/>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4" name="Rectangle 42">
                  <a:extLst>
                    <a:ext uri="{FF2B5EF4-FFF2-40B4-BE49-F238E27FC236}">
                      <a16:creationId xmlns:a16="http://schemas.microsoft.com/office/drawing/2014/main" id="{BF7C009D-1AAE-4618-9B55-DE9BE0E93A1E}"/>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5" name="Rectangle 43">
                  <a:extLst>
                    <a:ext uri="{FF2B5EF4-FFF2-40B4-BE49-F238E27FC236}">
                      <a16:creationId xmlns:a16="http://schemas.microsoft.com/office/drawing/2014/main" id="{BBD96F48-C655-435C-8BFE-5B6B6F46EAE7}"/>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6" name="Rectangle 44">
                  <a:extLst>
                    <a:ext uri="{FF2B5EF4-FFF2-40B4-BE49-F238E27FC236}">
                      <a16:creationId xmlns:a16="http://schemas.microsoft.com/office/drawing/2014/main" id="{098921B3-D6C1-46E4-AE06-CC4B5A24B54D}"/>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7" name="Rectangle 45">
                  <a:extLst>
                    <a:ext uri="{FF2B5EF4-FFF2-40B4-BE49-F238E27FC236}">
                      <a16:creationId xmlns:a16="http://schemas.microsoft.com/office/drawing/2014/main" id="{1EB33B83-2301-4E27-8BF1-81937ECD808C}"/>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8" name="Rectangle 46">
                  <a:extLst>
                    <a:ext uri="{FF2B5EF4-FFF2-40B4-BE49-F238E27FC236}">
                      <a16:creationId xmlns:a16="http://schemas.microsoft.com/office/drawing/2014/main" id="{BF074757-F9A4-4D0C-96A9-A44284697D1E}"/>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9" name="Rectangle 47">
                  <a:extLst>
                    <a:ext uri="{FF2B5EF4-FFF2-40B4-BE49-F238E27FC236}">
                      <a16:creationId xmlns:a16="http://schemas.microsoft.com/office/drawing/2014/main" id="{FCC3F800-1E7B-4932-85F9-81A5B553B516}"/>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0" name="Rectangle 48">
                  <a:extLst>
                    <a:ext uri="{FF2B5EF4-FFF2-40B4-BE49-F238E27FC236}">
                      <a16:creationId xmlns:a16="http://schemas.microsoft.com/office/drawing/2014/main" id="{706C91A5-729F-4B15-A563-EA611B6E3F84}"/>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1" name="Rectangle 49">
                  <a:extLst>
                    <a:ext uri="{FF2B5EF4-FFF2-40B4-BE49-F238E27FC236}">
                      <a16:creationId xmlns:a16="http://schemas.microsoft.com/office/drawing/2014/main" id="{38CAEB8F-E167-4EC5-80D9-AA4BFC5274F4}"/>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2" name="Rectangle 50">
                  <a:extLst>
                    <a:ext uri="{FF2B5EF4-FFF2-40B4-BE49-F238E27FC236}">
                      <a16:creationId xmlns:a16="http://schemas.microsoft.com/office/drawing/2014/main" id="{05F1B62B-0527-456D-A8C2-B8E5D4F3F7CC}"/>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3" name="Rectangle 51">
                  <a:extLst>
                    <a:ext uri="{FF2B5EF4-FFF2-40B4-BE49-F238E27FC236}">
                      <a16:creationId xmlns:a16="http://schemas.microsoft.com/office/drawing/2014/main" id="{E42A6209-8A16-4A54-A64F-799B7300FE5C}"/>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4" name="Rectangle 52">
                  <a:extLst>
                    <a:ext uri="{FF2B5EF4-FFF2-40B4-BE49-F238E27FC236}">
                      <a16:creationId xmlns:a16="http://schemas.microsoft.com/office/drawing/2014/main" id="{8294457D-4A04-4F49-9932-8C8DCE9071F9}"/>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5" name="Rectangle 53">
                  <a:extLst>
                    <a:ext uri="{FF2B5EF4-FFF2-40B4-BE49-F238E27FC236}">
                      <a16:creationId xmlns:a16="http://schemas.microsoft.com/office/drawing/2014/main" id="{F15E8831-0813-48BF-BAF0-9D31DA32BC00}"/>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6" name="Rectangle 54">
                  <a:extLst>
                    <a:ext uri="{FF2B5EF4-FFF2-40B4-BE49-F238E27FC236}">
                      <a16:creationId xmlns:a16="http://schemas.microsoft.com/office/drawing/2014/main" id="{5846E981-996E-40FA-A4C8-DF98233F7C0A}"/>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7" name="Rectangle 55">
                  <a:extLst>
                    <a:ext uri="{FF2B5EF4-FFF2-40B4-BE49-F238E27FC236}">
                      <a16:creationId xmlns:a16="http://schemas.microsoft.com/office/drawing/2014/main" id="{218E44B3-B450-47A0-B5D3-090B90E42470}"/>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8" name="Rectangle 56">
                  <a:extLst>
                    <a:ext uri="{FF2B5EF4-FFF2-40B4-BE49-F238E27FC236}">
                      <a16:creationId xmlns:a16="http://schemas.microsoft.com/office/drawing/2014/main" id="{A262BED1-2AD2-4DD2-8E4B-78236F605841}"/>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9" name="Rectangle 57">
                  <a:extLst>
                    <a:ext uri="{FF2B5EF4-FFF2-40B4-BE49-F238E27FC236}">
                      <a16:creationId xmlns:a16="http://schemas.microsoft.com/office/drawing/2014/main" id="{51DEE893-42B6-4460-975E-9C91EDE09318}"/>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sp>
          <p:nvSpPr>
            <p:cNvPr id="300" name="Content">
              <a:extLst>
                <a:ext uri="{FF2B5EF4-FFF2-40B4-BE49-F238E27FC236}">
                  <a16:creationId xmlns:a16="http://schemas.microsoft.com/office/drawing/2014/main" id="{56745E66-33DE-4A58-96A8-E4F1F50CF614}"/>
                </a:ext>
              </a:extLst>
            </p:cNvPr>
            <p:cNvSpPr txBox="1"/>
            <p:nvPr>
              <p:custDataLst>
                <p:custData r:id="rId14"/>
              </p:custDataLst>
            </p:nvPr>
          </p:nvSpPr>
          <p:spPr>
            <a:xfrm>
              <a:off x="3050472" y="3551567"/>
              <a:ext cx="7409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Inicio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301" name="Content">
              <a:extLst>
                <a:ext uri="{FF2B5EF4-FFF2-40B4-BE49-F238E27FC236}">
                  <a16:creationId xmlns:a16="http://schemas.microsoft.com/office/drawing/2014/main" id="{7FAA392B-A43D-4466-980C-DA907CF895A7}"/>
                </a:ext>
              </a:extLst>
            </p:cNvPr>
            <p:cNvSpPr txBox="1"/>
            <p:nvPr>
              <p:custDataLst>
                <p:custData r:id="rId15"/>
              </p:custDataLst>
            </p:nvPr>
          </p:nvSpPr>
          <p:spPr>
            <a:xfrm>
              <a:off x="5198329" y="3570915"/>
              <a:ext cx="505267"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Fin</a:t>
              </a:r>
            </a:p>
          </p:txBody>
        </p:sp>
      </p:grpSp>
    </p:spTree>
    <p:extLst>
      <p:ext uri="{BB962C8B-B14F-4D97-AF65-F5344CB8AC3E}">
        <p14:creationId xmlns:p14="http://schemas.microsoft.com/office/powerpoint/2010/main" val="1970568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522000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F9F818D-5F16-4DB4-9D3D-C6DDB3E54EF3}"/>
              </a:ext>
            </a:extLst>
          </p:cNvPr>
          <p:cNvGrpSpPr/>
          <p:nvPr/>
        </p:nvGrpSpPr>
        <p:grpSpPr>
          <a:xfrm>
            <a:off x="2672468" y="2253139"/>
            <a:ext cx="1954534" cy="292388"/>
            <a:chOff x="2672468" y="2253139"/>
            <a:chExt cx="1954534"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12"/>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892238" y="1746520"/>
            <a:ext cx="252000" cy="252000"/>
          </a:xfrm>
          <a:prstGeom prst="rect">
            <a:avLst/>
          </a:prstGeom>
        </p:spPr>
      </p:pic>
      <p:grpSp>
        <p:nvGrpSpPr>
          <p:cNvPr id="57" name="Grupo 56">
            <a:extLst>
              <a:ext uri="{FF2B5EF4-FFF2-40B4-BE49-F238E27FC236}">
                <a16:creationId xmlns:a16="http://schemas.microsoft.com/office/drawing/2014/main" id="{06F6CD00-D435-42D7-8719-689C199CBF9D}"/>
              </a:ext>
            </a:extLst>
          </p:cNvPr>
          <p:cNvGrpSpPr/>
          <p:nvPr/>
        </p:nvGrpSpPr>
        <p:grpSpPr>
          <a:xfrm>
            <a:off x="7105985" y="1709318"/>
            <a:ext cx="1402993" cy="292388"/>
            <a:chOff x="3224009" y="2253139"/>
            <a:chExt cx="1402993" cy="292388"/>
          </a:xfrm>
        </p:grpSpPr>
        <p:sp>
          <p:nvSpPr>
            <p:cNvPr id="58" name="Content">
              <a:extLst>
                <a:ext uri="{FF2B5EF4-FFF2-40B4-BE49-F238E27FC236}">
                  <a16:creationId xmlns:a16="http://schemas.microsoft.com/office/drawing/2014/main" id="{2E51E771-91CA-4A43-820B-EB313B6CD8F8}"/>
                </a:ext>
              </a:extLst>
            </p:cNvPr>
            <p:cNvSpPr txBox="1"/>
            <p:nvPr>
              <p:custDataLst>
                <p:custData r:id="rId11"/>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9" name="Gráfico 58">
              <a:extLst>
                <a:ext uri="{FF2B5EF4-FFF2-40B4-BE49-F238E27FC236}">
                  <a16:creationId xmlns:a16="http://schemas.microsoft.com/office/drawing/2014/main" id="{44445D44-7C2D-42A6-9942-1ED050283C97}"/>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60" name="Gráfico 59">
            <a:extLst>
              <a:ext uri="{FF2B5EF4-FFF2-40B4-BE49-F238E27FC236}">
                <a16:creationId xmlns:a16="http://schemas.microsoft.com/office/drawing/2014/main" id="{82A51E7E-BB05-4B06-9759-8251C9229D0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851087" y="1723197"/>
            <a:ext cx="252000" cy="252000"/>
          </a:xfrm>
          <a:prstGeom prst="rect">
            <a:avLst/>
          </a:prstGeom>
        </p:spPr>
      </p:pic>
      <p:grpSp>
        <p:nvGrpSpPr>
          <p:cNvPr id="81" name="Grupo 80">
            <a:extLst>
              <a:ext uri="{FF2B5EF4-FFF2-40B4-BE49-F238E27FC236}">
                <a16:creationId xmlns:a16="http://schemas.microsoft.com/office/drawing/2014/main" id="{B09BA3B6-ED0D-4AAF-862C-5FC12FAFCFD8}"/>
              </a:ext>
            </a:extLst>
          </p:cNvPr>
          <p:cNvGrpSpPr/>
          <p:nvPr>
            <p:custDataLst>
              <p:custData r:id="rId7"/>
            </p:custDataLst>
          </p:nvPr>
        </p:nvGrpSpPr>
        <p:grpSpPr>
          <a:xfrm>
            <a:off x="6021115" y="2591693"/>
            <a:ext cx="5220000" cy="3979918"/>
            <a:chOff x="3671888" y="3718560"/>
            <a:chExt cx="3557587" cy="292388"/>
          </a:xfrm>
        </p:grpSpPr>
        <p:sp>
          <p:nvSpPr>
            <p:cNvPr id="82" name="Rectángulo: esquinas redondeadas 81">
              <a:extLst>
                <a:ext uri="{FF2B5EF4-FFF2-40B4-BE49-F238E27FC236}">
                  <a16:creationId xmlns:a16="http://schemas.microsoft.com/office/drawing/2014/main" id="{E7B8F5EA-504C-40BE-B3B8-D79F8B368E8A}"/>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7088BA7F-FAC4-45A2-8C30-49F857406EE9}"/>
                </a:ext>
              </a:extLst>
            </p:cNvPr>
            <p:cNvSpPr txBox="1"/>
            <p:nvPr>
              <p:custDataLst>
                <p:custData r:id="rId10"/>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4" name="Conector recto 83">
            <a:extLst>
              <a:ext uri="{FF2B5EF4-FFF2-40B4-BE49-F238E27FC236}">
                <a16:creationId xmlns:a16="http://schemas.microsoft.com/office/drawing/2014/main" id="{6FEBAB6C-9304-4088-BA9C-B85E59AB2184}"/>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5" name="Imagen 84">
            <a:extLst>
              <a:ext uri="{FF2B5EF4-FFF2-40B4-BE49-F238E27FC236}">
                <a16:creationId xmlns:a16="http://schemas.microsoft.com/office/drawing/2014/main" id="{4181E1FB-039B-4C4C-8683-A216333340B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86" name="Imagen 85">
            <a:extLst>
              <a:ext uri="{FF2B5EF4-FFF2-40B4-BE49-F238E27FC236}">
                <a16:creationId xmlns:a16="http://schemas.microsoft.com/office/drawing/2014/main" id="{7735D0C9-438C-4600-B191-7E1B6A0DD45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87" name="Imagen 86">
            <a:extLst>
              <a:ext uri="{FF2B5EF4-FFF2-40B4-BE49-F238E27FC236}">
                <a16:creationId xmlns:a16="http://schemas.microsoft.com/office/drawing/2014/main" id="{03B3F04F-7D6D-4AD2-9D34-29F9FEF36AB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88" name="Imagen 87">
            <a:extLst>
              <a:ext uri="{FF2B5EF4-FFF2-40B4-BE49-F238E27FC236}">
                <a16:creationId xmlns:a16="http://schemas.microsoft.com/office/drawing/2014/main" id="{CF35CCF1-1A1A-42D5-81F7-B7CCC99B29F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89" name="Imagen 88">
            <a:extLst>
              <a:ext uri="{FF2B5EF4-FFF2-40B4-BE49-F238E27FC236}">
                <a16:creationId xmlns:a16="http://schemas.microsoft.com/office/drawing/2014/main" id="{28790BE9-0148-48CE-878A-E3AAED79BF0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90" name="Imagen 89">
            <a:extLst>
              <a:ext uri="{FF2B5EF4-FFF2-40B4-BE49-F238E27FC236}">
                <a16:creationId xmlns:a16="http://schemas.microsoft.com/office/drawing/2014/main" id="{39BAE532-B4DD-461C-B16C-EE1C2DC2300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91" name="Imagen 90">
            <a:extLst>
              <a:ext uri="{FF2B5EF4-FFF2-40B4-BE49-F238E27FC236}">
                <a16:creationId xmlns:a16="http://schemas.microsoft.com/office/drawing/2014/main" id="{B0A80C2A-324D-4B25-A633-D19031D37E99}"/>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92" name="Imagen 91">
            <a:extLst>
              <a:ext uri="{FF2B5EF4-FFF2-40B4-BE49-F238E27FC236}">
                <a16:creationId xmlns:a16="http://schemas.microsoft.com/office/drawing/2014/main" id="{B2744826-8342-4707-BE6D-B48587AFF95C}"/>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8699370" y="2662661"/>
            <a:ext cx="234906" cy="234906"/>
          </a:xfrm>
          <a:prstGeom prst="rect">
            <a:avLst/>
          </a:prstGeom>
        </p:spPr>
      </p:pic>
      <p:sp>
        <p:nvSpPr>
          <p:cNvPr id="93" name="Content">
            <a:extLst>
              <a:ext uri="{FF2B5EF4-FFF2-40B4-BE49-F238E27FC236}">
                <a16:creationId xmlns:a16="http://schemas.microsoft.com/office/drawing/2014/main" id="{E3CBBF38-A6AB-4933-BD82-8AF92F83663B}"/>
              </a:ext>
            </a:extLst>
          </p:cNvPr>
          <p:cNvSpPr txBox="1"/>
          <p:nvPr>
            <p:custDataLst>
              <p:custData r:id="rId8"/>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94" name="Grupo 93">
            <a:extLst>
              <a:ext uri="{FF2B5EF4-FFF2-40B4-BE49-F238E27FC236}">
                <a16:creationId xmlns:a16="http://schemas.microsoft.com/office/drawing/2014/main" id="{8E4F9343-A3D8-4B40-AFDB-5D85F6257856}"/>
              </a:ext>
            </a:extLst>
          </p:cNvPr>
          <p:cNvGrpSpPr/>
          <p:nvPr/>
        </p:nvGrpSpPr>
        <p:grpSpPr>
          <a:xfrm>
            <a:off x="8219698" y="2249953"/>
            <a:ext cx="1954534" cy="292388"/>
            <a:chOff x="2672468" y="2253139"/>
            <a:chExt cx="1954534" cy="292388"/>
          </a:xfrm>
        </p:grpSpPr>
        <p:sp>
          <p:nvSpPr>
            <p:cNvPr id="95" name="Content">
              <a:extLst>
                <a:ext uri="{FF2B5EF4-FFF2-40B4-BE49-F238E27FC236}">
                  <a16:creationId xmlns:a16="http://schemas.microsoft.com/office/drawing/2014/main" id="{3F140902-1257-4EFC-BF48-7EA43C3DE810}"/>
                </a:ext>
              </a:extLst>
            </p:cNvPr>
            <p:cNvSpPr txBox="1"/>
            <p:nvPr>
              <p:custDataLst>
                <p:custData r:id="rId9"/>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8DCA6386-A442-4CF5-8508-1192C58922F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79" name="Imagen 78">
            <a:extLst>
              <a:ext uri="{FF2B5EF4-FFF2-40B4-BE49-F238E27FC236}">
                <a16:creationId xmlns:a16="http://schemas.microsoft.com/office/drawing/2014/main" id="{8942110F-BFBF-4909-BFF8-AB91D2E1F6D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80" name="Imagen 79">
            <a:extLst>
              <a:ext uri="{FF2B5EF4-FFF2-40B4-BE49-F238E27FC236}">
                <a16:creationId xmlns:a16="http://schemas.microsoft.com/office/drawing/2014/main" id="{E4802144-D10F-4F39-8EDB-B08A1AFA489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9236344" y="2662661"/>
            <a:ext cx="234906" cy="234906"/>
          </a:xfrm>
          <a:prstGeom prst="rect">
            <a:avLst/>
          </a:prstGeom>
        </p:spPr>
      </p:pic>
      <p:pic>
        <p:nvPicPr>
          <p:cNvPr id="97" name="Gráfico 96">
            <a:extLst>
              <a:ext uri="{FF2B5EF4-FFF2-40B4-BE49-F238E27FC236}">
                <a16:creationId xmlns:a16="http://schemas.microsoft.com/office/drawing/2014/main" id="{D28A3EDE-3EE3-4C00-89E5-DE6250D0914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71616" y="1746520"/>
            <a:ext cx="252000" cy="252000"/>
          </a:xfrm>
          <a:prstGeom prst="rect">
            <a:avLst/>
          </a:prstGeom>
        </p:spPr>
      </p:pic>
    </p:spTree>
    <p:extLst>
      <p:ext uri="{BB962C8B-B14F-4D97-AF65-F5344CB8AC3E}">
        <p14:creationId xmlns:p14="http://schemas.microsoft.com/office/powerpoint/2010/main" val="3426779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142" name="Content">
            <a:extLst>
              <a:ext uri="{FF2B5EF4-FFF2-40B4-BE49-F238E27FC236}">
                <a16:creationId xmlns:a16="http://schemas.microsoft.com/office/drawing/2014/main" id="{8A377D12-2C9B-4BD4-B41F-37220A0CCF77}"/>
              </a:ext>
            </a:extLst>
          </p:cNvPr>
          <p:cNvSpPr txBox="1"/>
          <p:nvPr>
            <p:custDataLst>
              <p:custData r:id="rId6"/>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43" name="Grupo 142">
            <a:extLst>
              <a:ext uri="{FF2B5EF4-FFF2-40B4-BE49-F238E27FC236}">
                <a16:creationId xmlns:a16="http://schemas.microsoft.com/office/drawing/2014/main" id="{0AC490D7-573E-4306-9D6D-72FB6D8C7E21}"/>
              </a:ext>
            </a:extLst>
          </p:cNvPr>
          <p:cNvGrpSpPr/>
          <p:nvPr>
            <p:custDataLst>
              <p:custData r:id="rId7"/>
            </p:custDataLst>
          </p:nvPr>
        </p:nvGrpSpPr>
        <p:grpSpPr>
          <a:xfrm>
            <a:off x="470752" y="2591693"/>
            <a:ext cx="5220000" cy="3979918"/>
            <a:chOff x="3671888" y="3718560"/>
            <a:chExt cx="3557587" cy="292388"/>
          </a:xfrm>
        </p:grpSpPr>
        <p:sp>
          <p:nvSpPr>
            <p:cNvPr id="144" name="Rectángulo: esquinas redondeadas 143">
              <a:extLst>
                <a:ext uri="{FF2B5EF4-FFF2-40B4-BE49-F238E27FC236}">
                  <a16:creationId xmlns:a16="http://schemas.microsoft.com/office/drawing/2014/main" id="{5DC4CD03-7269-4284-98C5-FE560CD565F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132B5697-4D11-4B41-9D46-56A4C367BD40}"/>
                </a:ext>
              </a:extLst>
            </p:cNvPr>
            <p:cNvSpPr txBox="1"/>
            <p:nvPr>
              <p:custDataLst>
                <p:custData r:id="rId2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9" name="Conector recto 148">
            <a:extLst>
              <a:ext uri="{FF2B5EF4-FFF2-40B4-BE49-F238E27FC236}">
                <a16:creationId xmlns:a16="http://schemas.microsoft.com/office/drawing/2014/main" id="{AF61426D-B5AA-4974-8609-B1E8DE7D5D7D}"/>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50" name="Imagen 149">
            <a:extLst>
              <a:ext uri="{FF2B5EF4-FFF2-40B4-BE49-F238E27FC236}">
                <a16:creationId xmlns:a16="http://schemas.microsoft.com/office/drawing/2014/main" id="{AD912AA9-6B9E-4BBC-8A58-EB724D47E360}"/>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1" name="Imagen 150">
            <a:extLst>
              <a:ext uri="{FF2B5EF4-FFF2-40B4-BE49-F238E27FC236}">
                <a16:creationId xmlns:a16="http://schemas.microsoft.com/office/drawing/2014/main" id="{72DFAB62-3531-4670-9D10-A214A6D3BE6C}"/>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2" name="Imagen 151">
            <a:extLst>
              <a:ext uri="{FF2B5EF4-FFF2-40B4-BE49-F238E27FC236}">
                <a16:creationId xmlns:a16="http://schemas.microsoft.com/office/drawing/2014/main" id="{74F29FC3-5E06-44D6-BD59-7C34330AE8E4}"/>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3" name="Imagen 152">
            <a:extLst>
              <a:ext uri="{FF2B5EF4-FFF2-40B4-BE49-F238E27FC236}">
                <a16:creationId xmlns:a16="http://schemas.microsoft.com/office/drawing/2014/main" id="{BEF704F4-42E3-4258-94E5-B2E05A00423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4" name="Imagen 153">
            <a:extLst>
              <a:ext uri="{FF2B5EF4-FFF2-40B4-BE49-F238E27FC236}">
                <a16:creationId xmlns:a16="http://schemas.microsoft.com/office/drawing/2014/main" id="{46F8EF36-A790-421A-B777-0D0FE5C1B33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5" name="Imagen 154">
            <a:extLst>
              <a:ext uri="{FF2B5EF4-FFF2-40B4-BE49-F238E27FC236}">
                <a16:creationId xmlns:a16="http://schemas.microsoft.com/office/drawing/2014/main" id="{54D9793C-AD6F-4919-BA03-E45F7A7BB33C}"/>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6" name="Imagen 155">
            <a:extLst>
              <a:ext uri="{FF2B5EF4-FFF2-40B4-BE49-F238E27FC236}">
                <a16:creationId xmlns:a16="http://schemas.microsoft.com/office/drawing/2014/main" id="{4D6608A0-1C5E-4856-9252-32325C52FFD5}"/>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7" name="Imagen 156">
            <a:extLst>
              <a:ext uri="{FF2B5EF4-FFF2-40B4-BE49-F238E27FC236}">
                <a16:creationId xmlns:a16="http://schemas.microsoft.com/office/drawing/2014/main" id="{B3C9F66E-FD71-4845-9217-C22A9A740EEF}"/>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8" name="Grupo 157">
            <a:extLst>
              <a:ext uri="{FF2B5EF4-FFF2-40B4-BE49-F238E27FC236}">
                <a16:creationId xmlns:a16="http://schemas.microsoft.com/office/drawing/2014/main" id="{2C0A12FA-3655-4A87-84BB-F8A35490ABE1}"/>
              </a:ext>
            </a:extLst>
          </p:cNvPr>
          <p:cNvGrpSpPr/>
          <p:nvPr/>
        </p:nvGrpSpPr>
        <p:grpSpPr>
          <a:xfrm>
            <a:off x="2672468" y="2253139"/>
            <a:ext cx="1954534" cy="292388"/>
            <a:chOff x="2672468" y="2253139"/>
            <a:chExt cx="1954534" cy="292388"/>
          </a:xfrm>
        </p:grpSpPr>
        <p:sp>
          <p:nvSpPr>
            <p:cNvPr id="159" name="Content">
              <a:extLst>
                <a:ext uri="{FF2B5EF4-FFF2-40B4-BE49-F238E27FC236}">
                  <a16:creationId xmlns:a16="http://schemas.microsoft.com/office/drawing/2014/main" id="{2F5E715F-5E3D-4C18-9254-DDC7A92449BA}"/>
                </a:ext>
              </a:extLst>
            </p:cNvPr>
            <p:cNvSpPr txBox="1"/>
            <p:nvPr>
              <p:custDataLst>
                <p:custData r:id="rId27"/>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D58DCAE0-F049-4D76-A1F2-7142F8526E4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61" name="Grupo 160">
            <a:extLst>
              <a:ext uri="{FF2B5EF4-FFF2-40B4-BE49-F238E27FC236}">
                <a16:creationId xmlns:a16="http://schemas.microsoft.com/office/drawing/2014/main" id="{2A4D7C4D-11DD-4B71-A9BB-7C1240EC49C7}"/>
              </a:ext>
            </a:extLst>
          </p:cNvPr>
          <p:cNvGrpSpPr/>
          <p:nvPr/>
        </p:nvGrpSpPr>
        <p:grpSpPr>
          <a:xfrm>
            <a:off x="6515435" y="1709318"/>
            <a:ext cx="1402993" cy="292388"/>
            <a:chOff x="3224009" y="2253139"/>
            <a:chExt cx="1402993" cy="292388"/>
          </a:xfrm>
        </p:grpSpPr>
        <p:sp>
          <p:nvSpPr>
            <p:cNvPr id="162" name="Content">
              <a:extLst>
                <a:ext uri="{FF2B5EF4-FFF2-40B4-BE49-F238E27FC236}">
                  <a16:creationId xmlns:a16="http://schemas.microsoft.com/office/drawing/2014/main" id="{147C9212-EAAF-4AC2-ABF5-712D278E888E}"/>
                </a:ext>
              </a:extLst>
            </p:cNvPr>
            <p:cNvSpPr txBox="1"/>
            <p:nvPr>
              <p:custDataLst>
                <p:custData r:id="rId26"/>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F4C0508B-CC3C-4805-AECD-415794B3066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pic>
        <p:nvPicPr>
          <p:cNvPr id="164" name="Gráfico 163">
            <a:extLst>
              <a:ext uri="{FF2B5EF4-FFF2-40B4-BE49-F238E27FC236}">
                <a16:creationId xmlns:a16="http://schemas.microsoft.com/office/drawing/2014/main" id="{E7AD9814-CC47-413A-B204-788E9ED08B3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60537" y="1723197"/>
            <a:ext cx="252000" cy="252000"/>
          </a:xfrm>
          <a:prstGeom prst="rect">
            <a:avLst/>
          </a:prstGeom>
        </p:spPr>
      </p:pic>
      <p:grpSp>
        <p:nvGrpSpPr>
          <p:cNvPr id="165" name="Grupo 164">
            <a:extLst>
              <a:ext uri="{FF2B5EF4-FFF2-40B4-BE49-F238E27FC236}">
                <a16:creationId xmlns:a16="http://schemas.microsoft.com/office/drawing/2014/main" id="{BF85DE33-FB8F-4402-8A5F-31363CA7A2FF}"/>
              </a:ext>
            </a:extLst>
          </p:cNvPr>
          <p:cNvGrpSpPr/>
          <p:nvPr>
            <p:custDataLst>
              <p:custData r:id="rId8"/>
            </p:custDataLst>
          </p:nvPr>
        </p:nvGrpSpPr>
        <p:grpSpPr>
          <a:xfrm>
            <a:off x="6021115" y="2591693"/>
            <a:ext cx="5220000" cy="3979918"/>
            <a:chOff x="3671888" y="3718560"/>
            <a:chExt cx="3557587" cy="292388"/>
          </a:xfrm>
        </p:grpSpPr>
        <p:sp>
          <p:nvSpPr>
            <p:cNvPr id="166" name="Rectángulo: esquinas redondeadas 165">
              <a:extLst>
                <a:ext uri="{FF2B5EF4-FFF2-40B4-BE49-F238E27FC236}">
                  <a16:creationId xmlns:a16="http://schemas.microsoft.com/office/drawing/2014/main" id="{CBB65390-2EE5-4461-8197-BA6382F4F97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5F360BA5-0008-4D98-A79D-F1DDFC8BC067}"/>
                </a:ext>
              </a:extLst>
            </p:cNvPr>
            <p:cNvSpPr txBox="1"/>
            <p:nvPr>
              <p:custDataLst>
                <p:custData r:id="rId24"/>
                <p:custData r:id="rId2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8" name="Conector recto 167">
            <a:extLst>
              <a:ext uri="{FF2B5EF4-FFF2-40B4-BE49-F238E27FC236}">
                <a16:creationId xmlns:a16="http://schemas.microsoft.com/office/drawing/2014/main" id="{2D61DB37-6EDE-4FC8-A281-299061B9A2A5}"/>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9" name="Imagen 168">
            <a:extLst>
              <a:ext uri="{FF2B5EF4-FFF2-40B4-BE49-F238E27FC236}">
                <a16:creationId xmlns:a16="http://schemas.microsoft.com/office/drawing/2014/main" id="{72284E51-5B82-4877-A47D-F2482FE0C32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70" name="Imagen 169">
            <a:extLst>
              <a:ext uri="{FF2B5EF4-FFF2-40B4-BE49-F238E27FC236}">
                <a16:creationId xmlns:a16="http://schemas.microsoft.com/office/drawing/2014/main" id="{DC983700-4E82-45CE-8B46-A60E161CE488}"/>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71" name="Imagen 170">
            <a:extLst>
              <a:ext uri="{FF2B5EF4-FFF2-40B4-BE49-F238E27FC236}">
                <a16:creationId xmlns:a16="http://schemas.microsoft.com/office/drawing/2014/main" id="{C5B9B5EE-D17F-475B-88D9-57E14092ED5F}"/>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72" name="Imagen 171">
            <a:extLst>
              <a:ext uri="{FF2B5EF4-FFF2-40B4-BE49-F238E27FC236}">
                <a16:creationId xmlns:a16="http://schemas.microsoft.com/office/drawing/2014/main" id="{B1427955-4A43-401E-942B-DD29E1596BF7}"/>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73" name="Imagen 172">
            <a:extLst>
              <a:ext uri="{FF2B5EF4-FFF2-40B4-BE49-F238E27FC236}">
                <a16:creationId xmlns:a16="http://schemas.microsoft.com/office/drawing/2014/main" id="{5D0807C7-C17A-4E3A-9545-449BE9FEE4FC}"/>
              </a:ext>
            </a:extLst>
          </p:cNvPr>
          <p:cNvPicPr>
            <a:picLocks noChangeAspect="1"/>
          </p:cNvPicPr>
          <p:nvPr>
            <p:custDataLst>
              <p:custData r:id="rId9"/>
            </p:custDataLst>
          </p:nvPr>
        </p:nvPicPr>
        <p:blipFill>
          <a:blip r:embed="rId44">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74" name="Imagen 173">
            <a:extLst>
              <a:ext uri="{FF2B5EF4-FFF2-40B4-BE49-F238E27FC236}">
                <a16:creationId xmlns:a16="http://schemas.microsoft.com/office/drawing/2014/main" id="{57FA67A3-4150-449A-8B2E-F0C3FAC33729}"/>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75" name="Imagen 174">
            <a:extLst>
              <a:ext uri="{FF2B5EF4-FFF2-40B4-BE49-F238E27FC236}">
                <a16:creationId xmlns:a16="http://schemas.microsoft.com/office/drawing/2014/main" id="{3E5988C7-9A79-4445-B2D5-E2EFA1E5552D}"/>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76" name="Imagen 175">
            <a:extLst>
              <a:ext uri="{FF2B5EF4-FFF2-40B4-BE49-F238E27FC236}">
                <a16:creationId xmlns:a16="http://schemas.microsoft.com/office/drawing/2014/main" id="{53D3CDDC-64D1-47F9-A233-F710C72D173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77" name="Content">
            <a:extLst>
              <a:ext uri="{FF2B5EF4-FFF2-40B4-BE49-F238E27FC236}">
                <a16:creationId xmlns:a16="http://schemas.microsoft.com/office/drawing/2014/main" id="{24B19165-5895-4D60-B966-8F391976047E}"/>
              </a:ext>
            </a:extLst>
          </p:cNvPr>
          <p:cNvSpPr txBox="1"/>
          <p:nvPr>
            <p:custDataLst>
              <p:custData r:id="rId10"/>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78" name="Grupo 177">
            <a:extLst>
              <a:ext uri="{FF2B5EF4-FFF2-40B4-BE49-F238E27FC236}">
                <a16:creationId xmlns:a16="http://schemas.microsoft.com/office/drawing/2014/main" id="{9CCDF78B-BAC1-4A82-BB76-86D659C268F5}"/>
              </a:ext>
            </a:extLst>
          </p:cNvPr>
          <p:cNvGrpSpPr/>
          <p:nvPr/>
        </p:nvGrpSpPr>
        <p:grpSpPr>
          <a:xfrm>
            <a:off x="8219698" y="2249953"/>
            <a:ext cx="1954534" cy="292388"/>
            <a:chOff x="2672468" y="2253139"/>
            <a:chExt cx="1954534" cy="292388"/>
          </a:xfrm>
        </p:grpSpPr>
        <p:sp>
          <p:nvSpPr>
            <p:cNvPr id="179" name="Content">
              <a:extLst>
                <a:ext uri="{FF2B5EF4-FFF2-40B4-BE49-F238E27FC236}">
                  <a16:creationId xmlns:a16="http://schemas.microsoft.com/office/drawing/2014/main" id="{235CD6A7-CB12-4A54-8ECA-445C3525D826}"/>
                </a:ext>
              </a:extLst>
            </p:cNvPr>
            <p:cNvSpPr txBox="1"/>
            <p:nvPr>
              <p:custDataLst>
                <p:custData r:id="rId23"/>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80" name="Gráfico 179">
              <a:extLst>
                <a:ext uri="{FF2B5EF4-FFF2-40B4-BE49-F238E27FC236}">
                  <a16:creationId xmlns:a16="http://schemas.microsoft.com/office/drawing/2014/main" id="{0228D69A-493C-484E-88E4-C2249D5EF64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81" name="Grupo 180">
            <a:extLst>
              <a:ext uri="{FF2B5EF4-FFF2-40B4-BE49-F238E27FC236}">
                <a16:creationId xmlns:a16="http://schemas.microsoft.com/office/drawing/2014/main" id="{5697A716-C2C2-49C2-8271-EA064D7F0C24}"/>
              </a:ext>
            </a:extLst>
          </p:cNvPr>
          <p:cNvGrpSpPr/>
          <p:nvPr/>
        </p:nvGrpSpPr>
        <p:grpSpPr>
          <a:xfrm>
            <a:off x="2782859" y="1299492"/>
            <a:ext cx="6626281" cy="4812595"/>
            <a:chOff x="2782859" y="1299492"/>
            <a:chExt cx="6626281" cy="4812595"/>
          </a:xfrm>
        </p:grpSpPr>
        <p:grpSp>
          <p:nvGrpSpPr>
            <p:cNvPr id="182" name="Grupo 181">
              <a:extLst>
                <a:ext uri="{FF2B5EF4-FFF2-40B4-BE49-F238E27FC236}">
                  <a16:creationId xmlns:a16="http://schemas.microsoft.com/office/drawing/2014/main" id="{03475009-BB1D-48A2-A08E-2A070A3BCEED}"/>
                </a:ext>
              </a:extLst>
            </p:cNvPr>
            <p:cNvGrpSpPr/>
            <p:nvPr/>
          </p:nvGrpSpPr>
          <p:grpSpPr>
            <a:xfrm>
              <a:off x="2782859" y="1299492"/>
              <a:ext cx="6626281" cy="4812595"/>
              <a:chOff x="2782859" y="1299492"/>
              <a:chExt cx="6626281" cy="4812595"/>
            </a:xfrm>
          </p:grpSpPr>
          <p:sp>
            <p:nvSpPr>
              <p:cNvPr id="189" name="Rectángulo: esquinas redondeadas 188">
                <a:extLst>
                  <a:ext uri="{FF2B5EF4-FFF2-40B4-BE49-F238E27FC236}">
                    <a16:creationId xmlns:a16="http://schemas.microsoft.com/office/drawing/2014/main" id="{278277D5-AC7A-49A7-92FF-F588E8B938FB}"/>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0" name="Grupo 189">
                <a:extLst>
                  <a:ext uri="{FF2B5EF4-FFF2-40B4-BE49-F238E27FC236}">
                    <a16:creationId xmlns:a16="http://schemas.microsoft.com/office/drawing/2014/main" id="{F3332C52-180E-42B5-8CEF-D4BEFAE7D6D0}"/>
                  </a:ext>
                </a:extLst>
              </p:cNvPr>
              <p:cNvGrpSpPr/>
              <p:nvPr/>
            </p:nvGrpSpPr>
            <p:grpSpPr>
              <a:xfrm>
                <a:off x="3054477" y="2001478"/>
                <a:ext cx="2317751" cy="868680"/>
                <a:chOff x="2476499" y="3048000"/>
                <a:chExt cx="2317751" cy="868680"/>
              </a:xfrm>
            </p:grpSpPr>
            <p:sp>
              <p:nvSpPr>
                <p:cNvPr id="212" name="Rectángulo: esquinas redondeadas 211">
                  <a:extLst>
                    <a:ext uri="{FF2B5EF4-FFF2-40B4-BE49-F238E27FC236}">
                      <a16:creationId xmlns:a16="http://schemas.microsoft.com/office/drawing/2014/main" id="{25FA3874-97F8-41E9-9D26-9447AA46731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3" name="Gráfico 212">
                  <a:extLst>
                    <a:ext uri="{FF2B5EF4-FFF2-40B4-BE49-F238E27FC236}">
                      <a16:creationId xmlns:a16="http://schemas.microsoft.com/office/drawing/2014/main" id="{B0E25F99-353F-4B90-92B6-E12D297D415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4" name="Content">
                  <a:extLst>
                    <a:ext uri="{FF2B5EF4-FFF2-40B4-BE49-F238E27FC236}">
                      <a16:creationId xmlns:a16="http://schemas.microsoft.com/office/drawing/2014/main" id="{978BAAC7-B2AC-4D5E-B0DB-8C1EB256B137}"/>
                    </a:ext>
                  </a:extLst>
                </p:cNvPr>
                <p:cNvSpPr txBox="1"/>
                <p:nvPr>
                  <p:custDataLst>
                    <p:custData r:id="rId21"/>
                    <p:custData r:id="rId22"/>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5" name="Gráfico 214">
                  <a:extLst>
                    <a:ext uri="{FF2B5EF4-FFF2-40B4-BE49-F238E27FC236}">
                      <a16:creationId xmlns:a16="http://schemas.microsoft.com/office/drawing/2014/main" id="{93CE9B10-BE7A-4841-9898-C62120D26F12}"/>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sp>
            <p:nvSpPr>
              <p:cNvPr id="191" name="Content">
                <a:extLst>
                  <a:ext uri="{FF2B5EF4-FFF2-40B4-BE49-F238E27FC236}">
                    <a16:creationId xmlns:a16="http://schemas.microsoft.com/office/drawing/2014/main" id="{EDE8D7C1-07F2-43E4-865F-3B843893DB49}"/>
                  </a:ext>
                </a:extLst>
              </p:cNvPr>
              <p:cNvSpPr txBox="1"/>
              <p:nvPr>
                <p:custDataLst>
                  <p:custData r:id="rId11"/>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2" name="Grupo 191">
                <a:extLst>
                  <a:ext uri="{FF2B5EF4-FFF2-40B4-BE49-F238E27FC236}">
                    <a16:creationId xmlns:a16="http://schemas.microsoft.com/office/drawing/2014/main" id="{46B67DE1-AF79-4307-925A-59712EDC168D}"/>
                  </a:ext>
                </a:extLst>
              </p:cNvPr>
              <p:cNvGrpSpPr/>
              <p:nvPr/>
            </p:nvGrpSpPr>
            <p:grpSpPr>
              <a:xfrm>
                <a:off x="3054477" y="3630843"/>
                <a:ext cx="2317751" cy="868680"/>
                <a:chOff x="470752" y="3840736"/>
                <a:chExt cx="2317751" cy="868680"/>
              </a:xfrm>
            </p:grpSpPr>
            <p:sp>
              <p:nvSpPr>
                <p:cNvPr id="208" name="Rectángulo: esquinas redondeadas 207">
                  <a:extLst>
                    <a:ext uri="{FF2B5EF4-FFF2-40B4-BE49-F238E27FC236}">
                      <a16:creationId xmlns:a16="http://schemas.microsoft.com/office/drawing/2014/main" id="{43DBD875-B010-478E-9C06-C5338B19B95E}"/>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FDE9632A-728C-4E08-B2CA-8D1A87BAA85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041D2B3E-9DF3-4437-84B9-630BBE0D6E59}"/>
                    </a:ext>
                  </a:extLst>
                </p:cNvPr>
                <p:cNvSpPr txBox="1"/>
                <p:nvPr>
                  <p:custDataLst>
                    <p:custData r:id="rId19"/>
                    <p:custData r:id="rId20"/>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59651ADD-3430-4A06-ACB2-234AE7D2BC3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499901" y="3842391"/>
                  <a:ext cx="252000" cy="252000"/>
                </a:xfrm>
                <a:prstGeom prst="rect">
                  <a:avLst/>
                </a:prstGeom>
              </p:spPr>
            </p:pic>
          </p:grpSp>
          <p:sp>
            <p:nvSpPr>
              <p:cNvPr id="193" name="Content">
                <a:extLst>
                  <a:ext uri="{FF2B5EF4-FFF2-40B4-BE49-F238E27FC236}">
                    <a16:creationId xmlns:a16="http://schemas.microsoft.com/office/drawing/2014/main" id="{269A68EA-7906-468F-9D80-8B811B6CFC7A}"/>
                  </a:ext>
                </a:extLst>
              </p:cNvPr>
              <p:cNvSpPr txBox="1"/>
              <p:nvPr>
                <p:custDataLst>
                  <p:custData r:id="rId12"/>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4" name="Grupo 193">
                <a:extLst>
                  <a:ext uri="{FF2B5EF4-FFF2-40B4-BE49-F238E27FC236}">
                    <a16:creationId xmlns:a16="http://schemas.microsoft.com/office/drawing/2014/main" id="{BE4F9205-43A6-417E-9464-5BF4B455AC38}"/>
                  </a:ext>
                </a:extLst>
              </p:cNvPr>
              <p:cNvGrpSpPr/>
              <p:nvPr>
                <p:custDataLst>
                  <p:custData r:id="rId13"/>
                </p:custDataLst>
              </p:nvPr>
            </p:nvGrpSpPr>
            <p:grpSpPr>
              <a:xfrm>
                <a:off x="7791579" y="5624971"/>
                <a:ext cx="1457546" cy="292388"/>
                <a:chOff x="4760668" y="4237301"/>
                <a:chExt cx="2616422" cy="292388"/>
              </a:xfrm>
            </p:grpSpPr>
            <p:sp>
              <p:nvSpPr>
                <p:cNvPr id="206" name="Rectángulo: esquinas redondeadas 205">
                  <a:extLst>
                    <a:ext uri="{FF2B5EF4-FFF2-40B4-BE49-F238E27FC236}">
                      <a16:creationId xmlns:a16="http://schemas.microsoft.com/office/drawing/2014/main" id="{9876B82F-DE1E-4F0E-AA45-9FEF1562E539}"/>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7" name="Content">
                  <a:hlinkClick r:id="rId58" action="ppaction://hlinksldjump"/>
                  <a:extLst>
                    <a:ext uri="{FF2B5EF4-FFF2-40B4-BE49-F238E27FC236}">
                      <a16:creationId xmlns:a16="http://schemas.microsoft.com/office/drawing/2014/main" id="{680FCFF3-B268-4499-9441-778CC513D6EA}"/>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5" name="Grupo 194">
                <a:extLst>
                  <a:ext uri="{FF2B5EF4-FFF2-40B4-BE49-F238E27FC236}">
                    <a16:creationId xmlns:a16="http://schemas.microsoft.com/office/drawing/2014/main" id="{8A903BCC-4933-488D-B542-A19EC09322DC}"/>
                  </a:ext>
                </a:extLst>
              </p:cNvPr>
              <p:cNvGrpSpPr/>
              <p:nvPr/>
            </p:nvGrpSpPr>
            <p:grpSpPr>
              <a:xfrm>
                <a:off x="5473828" y="2001478"/>
                <a:ext cx="2317751" cy="868680"/>
                <a:chOff x="2476499" y="3048000"/>
                <a:chExt cx="2317751" cy="868680"/>
              </a:xfrm>
            </p:grpSpPr>
            <p:sp>
              <p:nvSpPr>
                <p:cNvPr id="201" name="Rectángulo: esquinas redondeadas 200">
                  <a:extLst>
                    <a:ext uri="{FF2B5EF4-FFF2-40B4-BE49-F238E27FC236}">
                      <a16:creationId xmlns:a16="http://schemas.microsoft.com/office/drawing/2014/main" id="{BC3764DA-5884-4929-A2C0-6C509474719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2" name="Gráfico 201">
                  <a:extLst>
                    <a:ext uri="{FF2B5EF4-FFF2-40B4-BE49-F238E27FC236}">
                      <a16:creationId xmlns:a16="http://schemas.microsoft.com/office/drawing/2014/main" id="{20533659-9F85-4D10-B9D5-90C4B2DBFDA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04" name="Content">
                  <a:extLst>
                    <a:ext uri="{FF2B5EF4-FFF2-40B4-BE49-F238E27FC236}">
                      <a16:creationId xmlns:a16="http://schemas.microsoft.com/office/drawing/2014/main" id="{AAEFCBC3-6FAF-4FB2-A778-A12AB7D052EE}"/>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Observaciones</a:t>
                  </a:r>
                  <a:r>
                    <a:rPr lang="en-US" sz="1600" dirty="0">
                      <a:solidFill>
                        <a:srgbClr val="000000"/>
                      </a:solidFill>
                      <a:latin typeface="Raleway" panose="020B0503030101060003" pitchFamily="34" charset="0"/>
                      <a:ea typeface="Segoe UI" pitchFamily="34" charset="0"/>
                      <a:cs typeface="Segoe UI" pitchFamily="34" charset="0"/>
                    </a:rPr>
                    <a:t> del org…</a:t>
                  </a:r>
                </a:p>
              </p:txBody>
            </p:sp>
            <p:pic>
              <p:nvPicPr>
                <p:cNvPr id="205" name="Gráfico 204">
                  <a:extLst>
                    <a:ext uri="{FF2B5EF4-FFF2-40B4-BE49-F238E27FC236}">
                      <a16:creationId xmlns:a16="http://schemas.microsoft.com/office/drawing/2014/main" id="{6ED589ED-9073-449D-9CFF-BC4C2A77B195}"/>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grpSp>
            <p:nvGrpSpPr>
              <p:cNvPr id="196" name="Grupo 195">
                <a:extLst>
                  <a:ext uri="{FF2B5EF4-FFF2-40B4-BE49-F238E27FC236}">
                    <a16:creationId xmlns:a16="http://schemas.microsoft.com/office/drawing/2014/main" id="{1237CBC2-1F9C-4F9E-A02D-A770FE9C17BB}"/>
                  </a:ext>
                </a:extLst>
              </p:cNvPr>
              <p:cNvGrpSpPr/>
              <p:nvPr/>
            </p:nvGrpSpPr>
            <p:grpSpPr>
              <a:xfrm>
                <a:off x="5473828" y="3630843"/>
                <a:ext cx="2317751" cy="868680"/>
                <a:chOff x="2890103" y="3840736"/>
                <a:chExt cx="2317751" cy="868680"/>
              </a:xfrm>
            </p:grpSpPr>
            <p:sp>
              <p:nvSpPr>
                <p:cNvPr id="197" name="Rectángulo: esquinas redondeadas 196">
                  <a:extLst>
                    <a:ext uri="{FF2B5EF4-FFF2-40B4-BE49-F238E27FC236}">
                      <a16:creationId xmlns:a16="http://schemas.microsoft.com/office/drawing/2014/main" id="{A9374AF3-3030-43B2-8AEB-C12522AABF04}"/>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6FF65AF-F45C-493B-9307-C918710444AF}"/>
                    </a:ext>
                  </a:extLst>
                </p:cNvPr>
                <p:cNvPicPr>
                  <a:picLocks noChangeAspect="1"/>
                </p:cNvPicPr>
                <p:nvPr/>
              </p:nvPicPr>
              <p:blipFill>
                <a:blip r:embed="rId5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C5681C89-169F-4B34-BC73-F514B28BB8D4}"/>
                    </a:ext>
                  </a:extLst>
                </p:cNvPr>
                <p:cNvSpPr txBox="1"/>
                <p:nvPr>
                  <p:custDataLst>
                    <p:custData r:id="rId14"/>
                    <p:custData r:id="rId15"/>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Observaciones</a:t>
                  </a:r>
                  <a:r>
                    <a:rPr lang="en-US" sz="1600" dirty="0">
                      <a:solidFill>
                        <a:schemeClr val="bg1">
                          <a:lumMod val="50000"/>
                        </a:schemeClr>
                      </a:solidFill>
                      <a:latin typeface="Raleway" panose="020B0503030101060003" pitchFamily="34" charset="0"/>
                      <a:ea typeface="Segoe UI" pitchFamily="34" charset="0"/>
                      <a:cs typeface="Segoe UI" pitchFamily="34" charset="0"/>
                    </a:rPr>
                    <a:t> del org…</a:t>
                  </a:r>
                </a:p>
              </p:txBody>
            </p:sp>
            <p:pic>
              <p:nvPicPr>
                <p:cNvPr id="200" name="Gráfico 199">
                  <a:extLst>
                    <a:ext uri="{FF2B5EF4-FFF2-40B4-BE49-F238E27FC236}">
                      <a16:creationId xmlns:a16="http://schemas.microsoft.com/office/drawing/2014/main" id="{03B83A25-B4DE-4964-A2C5-0B0EF3042DD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920841" y="3842391"/>
                  <a:ext cx="252000" cy="252000"/>
                </a:xfrm>
                <a:prstGeom prst="rect">
                  <a:avLst/>
                </a:prstGeom>
              </p:spPr>
            </p:pic>
          </p:grpSp>
        </p:grpSp>
        <p:grpSp>
          <p:nvGrpSpPr>
            <p:cNvPr id="183" name="Grupo 182">
              <a:extLst>
                <a:ext uri="{FF2B5EF4-FFF2-40B4-BE49-F238E27FC236}">
                  <a16:creationId xmlns:a16="http://schemas.microsoft.com/office/drawing/2014/main" id="{EBBE72A7-0448-459D-9F30-F0CA16A22F5F}"/>
                </a:ext>
              </a:extLst>
            </p:cNvPr>
            <p:cNvGrpSpPr/>
            <p:nvPr/>
          </p:nvGrpSpPr>
          <p:grpSpPr>
            <a:xfrm rot="5400000">
              <a:off x="5991859" y="-25135"/>
              <a:ext cx="180002" cy="6065287"/>
              <a:chOff x="10045700" y="1993900"/>
              <a:chExt cx="180002" cy="4533900"/>
            </a:xfrm>
          </p:grpSpPr>
          <p:sp>
            <p:nvSpPr>
              <p:cNvPr id="187" name="Rectángulo: esquinas redondeadas 186">
                <a:extLst>
                  <a:ext uri="{FF2B5EF4-FFF2-40B4-BE49-F238E27FC236}">
                    <a16:creationId xmlns:a16="http://schemas.microsoft.com/office/drawing/2014/main" id="{7E8C63FE-5610-4120-A2A5-764E1B57778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8" name="Rectángulo: esquinas redondeadas 187">
                <a:extLst>
                  <a:ext uri="{FF2B5EF4-FFF2-40B4-BE49-F238E27FC236}">
                    <a16:creationId xmlns:a16="http://schemas.microsoft.com/office/drawing/2014/main" id="{4DD5BC7E-35F6-4573-A404-B26C4F592E4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4" name="Grupo 183">
              <a:extLst>
                <a:ext uri="{FF2B5EF4-FFF2-40B4-BE49-F238E27FC236}">
                  <a16:creationId xmlns:a16="http://schemas.microsoft.com/office/drawing/2014/main" id="{1C065597-3429-4C67-8FDA-F2C409B2E255}"/>
                </a:ext>
              </a:extLst>
            </p:cNvPr>
            <p:cNvGrpSpPr/>
            <p:nvPr/>
          </p:nvGrpSpPr>
          <p:grpSpPr>
            <a:xfrm rot="5400000">
              <a:off x="5991860" y="1609950"/>
              <a:ext cx="180000" cy="6065286"/>
              <a:chOff x="10045700" y="1993900"/>
              <a:chExt cx="180000" cy="4533900"/>
            </a:xfrm>
          </p:grpSpPr>
          <p:sp>
            <p:nvSpPr>
              <p:cNvPr id="185" name="Rectángulo: esquinas redondeadas 184">
                <a:extLst>
                  <a:ext uri="{FF2B5EF4-FFF2-40B4-BE49-F238E27FC236}">
                    <a16:creationId xmlns:a16="http://schemas.microsoft.com/office/drawing/2014/main" id="{39587137-B530-4DF2-AF12-C8839D803E5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Rectángulo: esquinas redondeadas 185">
                <a:extLst>
                  <a:ext uri="{FF2B5EF4-FFF2-40B4-BE49-F238E27FC236}">
                    <a16:creationId xmlns:a16="http://schemas.microsoft.com/office/drawing/2014/main" id="{9FCB1ED7-486B-4DEA-A9A8-42F2660F3451}"/>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grpSp>
        <p:nvGrpSpPr>
          <p:cNvPr id="216" name="Grupo 215">
            <a:extLst>
              <a:ext uri="{FF2B5EF4-FFF2-40B4-BE49-F238E27FC236}">
                <a16:creationId xmlns:a16="http://schemas.microsoft.com/office/drawing/2014/main" id="{1877A842-4D9B-4737-A698-D160E92B12CF}"/>
              </a:ext>
            </a:extLst>
          </p:cNvPr>
          <p:cNvGrpSpPr/>
          <p:nvPr/>
        </p:nvGrpSpPr>
        <p:grpSpPr>
          <a:xfrm>
            <a:off x="11455839" y="2591693"/>
            <a:ext cx="180000" cy="3979918"/>
            <a:chOff x="10045700" y="1993900"/>
            <a:chExt cx="180000" cy="4533900"/>
          </a:xfrm>
        </p:grpSpPr>
        <p:sp>
          <p:nvSpPr>
            <p:cNvPr id="217" name="Rectángulo: esquinas redondeadas 216">
              <a:extLst>
                <a:ext uri="{FF2B5EF4-FFF2-40B4-BE49-F238E27FC236}">
                  <a16:creationId xmlns:a16="http://schemas.microsoft.com/office/drawing/2014/main" id="{D226D916-C0C9-4FD6-A299-75A3187503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8" name="Rectángulo: esquinas redondeadas 217">
              <a:extLst>
                <a:ext uri="{FF2B5EF4-FFF2-40B4-BE49-F238E27FC236}">
                  <a16:creationId xmlns:a16="http://schemas.microsoft.com/office/drawing/2014/main" id="{DEF14418-01A9-404E-983B-7B11E952945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323732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8382423"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8326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13"/>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57" name="Gráfico 56">
            <a:extLst>
              <a:ext uri="{FF2B5EF4-FFF2-40B4-BE49-F238E27FC236}">
                <a16:creationId xmlns:a16="http://schemas.microsoft.com/office/drawing/2014/main" id="{813F7BAE-C781-40C8-A822-E0DCB083B1D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181538" y="1746520"/>
            <a:ext cx="252000" cy="252000"/>
          </a:xfrm>
          <a:prstGeom prst="rect">
            <a:avLst/>
          </a:prstGeom>
        </p:spPr>
      </p:pic>
      <p:grpSp>
        <p:nvGrpSpPr>
          <p:cNvPr id="118" name="Grupo 117">
            <a:extLst>
              <a:ext uri="{FF2B5EF4-FFF2-40B4-BE49-F238E27FC236}">
                <a16:creationId xmlns:a16="http://schemas.microsoft.com/office/drawing/2014/main" id="{B316F290-4E52-4932-89AE-3F7B4C6282BE}"/>
              </a:ext>
            </a:extLst>
          </p:cNvPr>
          <p:cNvGrpSpPr/>
          <p:nvPr>
            <p:custDataLst>
              <p:custData r:id="rId6"/>
            </p:custDataLst>
          </p:nvPr>
        </p:nvGrpSpPr>
        <p:grpSpPr>
          <a:xfrm>
            <a:off x="470752" y="2591693"/>
            <a:ext cx="5220000" cy="3979918"/>
            <a:chOff x="3671888" y="3718560"/>
            <a:chExt cx="3557587" cy="292388"/>
          </a:xfrm>
        </p:grpSpPr>
        <p:sp>
          <p:nvSpPr>
            <p:cNvPr id="119" name="Rectángulo: esquinas redondeadas 118">
              <a:extLst>
                <a:ext uri="{FF2B5EF4-FFF2-40B4-BE49-F238E27FC236}">
                  <a16:creationId xmlns:a16="http://schemas.microsoft.com/office/drawing/2014/main" id="{59B52ADC-61A5-47A4-8FE6-F6DADD00561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95495F84-64B7-4C24-8A73-EB9ED63C0FF3}"/>
                </a:ext>
              </a:extLst>
            </p:cNvPr>
            <p:cNvSpPr txBox="1"/>
            <p:nvPr>
              <p:custDataLst>
                <p:custData r:id="rId1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21" name="Conector recto 120">
            <a:extLst>
              <a:ext uri="{FF2B5EF4-FFF2-40B4-BE49-F238E27FC236}">
                <a16:creationId xmlns:a16="http://schemas.microsoft.com/office/drawing/2014/main" id="{C8606BEF-AA17-4E91-B10E-F50FAC09EAF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2" name="Imagen 121">
            <a:extLst>
              <a:ext uri="{FF2B5EF4-FFF2-40B4-BE49-F238E27FC236}">
                <a16:creationId xmlns:a16="http://schemas.microsoft.com/office/drawing/2014/main" id="{935DF1FB-C8CA-422E-993D-6C699764CF9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23" name="Imagen 122">
            <a:extLst>
              <a:ext uri="{FF2B5EF4-FFF2-40B4-BE49-F238E27FC236}">
                <a16:creationId xmlns:a16="http://schemas.microsoft.com/office/drawing/2014/main" id="{480062A4-922E-4E33-A723-3E826823750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24" name="Imagen 123">
            <a:extLst>
              <a:ext uri="{FF2B5EF4-FFF2-40B4-BE49-F238E27FC236}">
                <a16:creationId xmlns:a16="http://schemas.microsoft.com/office/drawing/2014/main" id="{08712423-070C-43B1-9362-35B0126BF3B9}"/>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25" name="Imagen 124">
            <a:extLst>
              <a:ext uri="{FF2B5EF4-FFF2-40B4-BE49-F238E27FC236}">
                <a16:creationId xmlns:a16="http://schemas.microsoft.com/office/drawing/2014/main" id="{D44E81C2-79A5-4C2A-A77A-188F3067A21D}"/>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6" name="Imagen 125">
            <a:extLst>
              <a:ext uri="{FF2B5EF4-FFF2-40B4-BE49-F238E27FC236}">
                <a16:creationId xmlns:a16="http://schemas.microsoft.com/office/drawing/2014/main" id="{9C18DC54-1812-45D3-811D-BDC6F9B2838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7" name="Imagen 126">
            <a:extLst>
              <a:ext uri="{FF2B5EF4-FFF2-40B4-BE49-F238E27FC236}">
                <a16:creationId xmlns:a16="http://schemas.microsoft.com/office/drawing/2014/main" id="{A6DBBF07-1DC4-4B37-A3DC-19AFBF466F5E}"/>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8" name="Imagen 127">
            <a:extLst>
              <a:ext uri="{FF2B5EF4-FFF2-40B4-BE49-F238E27FC236}">
                <a16:creationId xmlns:a16="http://schemas.microsoft.com/office/drawing/2014/main" id="{7B75554C-642F-4310-91F8-BA00ADF8CBA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9" name="Imagen 128">
            <a:extLst>
              <a:ext uri="{FF2B5EF4-FFF2-40B4-BE49-F238E27FC236}">
                <a16:creationId xmlns:a16="http://schemas.microsoft.com/office/drawing/2014/main" id="{5F3AEBE7-351B-4CC6-BC1C-5C14FCA77E4E}"/>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3149007" y="2662661"/>
            <a:ext cx="234906" cy="234906"/>
          </a:xfrm>
          <a:prstGeom prst="rect">
            <a:avLst/>
          </a:prstGeom>
        </p:spPr>
      </p:pic>
      <p:grpSp>
        <p:nvGrpSpPr>
          <p:cNvPr id="130" name="Grupo 129">
            <a:extLst>
              <a:ext uri="{FF2B5EF4-FFF2-40B4-BE49-F238E27FC236}">
                <a16:creationId xmlns:a16="http://schemas.microsoft.com/office/drawing/2014/main" id="{C1EA39B1-9737-41E1-AA8F-DFBCA9CB7DD9}"/>
              </a:ext>
            </a:extLst>
          </p:cNvPr>
          <p:cNvGrpSpPr/>
          <p:nvPr>
            <p:custDataLst>
              <p:custData r:id="rId7"/>
            </p:custDataLst>
          </p:nvPr>
        </p:nvGrpSpPr>
        <p:grpSpPr>
          <a:xfrm>
            <a:off x="6021115" y="2591693"/>
            <a:ext cx="5220000" cy="3979918"/>
            <a:chOff x="3671888" y="3718560"/>
            <a:chExt cx="3557587" cy="292388"/>
          </a:xfrm>
        </p:grpSpPr>
        <p:sp>
          <p:nvSpPr>
            <p:cNvPr id="131" name="Rectángulo: esquinas redondeadas 130">
              <a:extLst>
                <a:ext uri="{FF2B5EF4-FFF2-40B4-BE49-F238E27FC236}">
                  <a16:creationId xmlns:a16="http://schemas.microsoft.com/office/drawing/2014/main" id="{50883CC0-3379-4504-96B2-817D064F37E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58F06ADB-66A9-4219-B44F-8C79B8F99B5B}"/>
                </a:ext>
              </a:extLst>
            </p:cNvPr>
            <p:cNvSpPr txBox="1"/>
            <p:nvPr>
              <p:custDataLst>
                <p:custData r:id="rId11"/>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33" name="Conector recto 132">
            <a:extLst>
              <a:ext uri="{FF2B5EF4-FFF2-40B4-BE49-F238E27FC236}">
                <a16:creationId xmlns:a16="http://schemas.microsoft.com/office/drawing/2014/main" id="{4C160ABA-D7DA-4D8C-84ED-21A78B4616CD}"/>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34" name="Imagen 133">
            <a:extLst>
              <a:ext uri="{FF2B5EF4-FFF2-40B4-BE49-F238E27FC236}">
                <a16:creationId xmlns:a16="http://schemas.microsoft.com/office/drawing/2014/main" id="{DC74D46D-ABFA-43F4-B736-FD6B1445981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35" name="Imagen 134">
            <a:extLst>
              <a:ext uri="{FF2B5EF4-FFF2-40B4-BE49-F238E27FC236}">
                <a16:creationId xmlns:a16="http://schemas.microsoft.com/office/drawing/2014/main" id="{36FE5A53-EB20-426A-9474-F7764F63EDD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36" name="Imagen 135">
            <a:extLst>
              <a:ext uri="{FF2B5EF4-FFF2-40B4-BE49-F238E27FC236}">
                <a16:creationId xmlns:a16="http://schemas.microsoft.com/office/drawing/2014/main" id="{63E58B50-D205-4B79-B90B-50C21B29184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37" name="Imagen 136">
            <a:extLst>
              <a:ext uri="{FF2B5EF4-FFF2-40B4-BE49-F238E27FC236}">
                <a16:creationId xmlns:a16="http://schemas.microsoft.com/office/drawing/2014/main" id="{48514D05-1988-4D79-8929-4DD066ED0C5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38" name="Imagen 137">
            <a:extLst>
              <a:ext uri="{FF2B5EF4-FFF2-40B4-BE49-F238E27FC236}">
                <a16:creationId xmlns:a16="http://schemas.microsoft.com/office/drawing/2014/main" id="{FC26CBE7-91D0-4EFB-B7B7-EFE9D966037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39" name="Imagen 138">
            <a:extLst>
              <a:ext uri="{FF2B5EF4-FFF2-40B4-BE49-F238E27FC236}">
                <a16:creationId xmlns:a16="http://schemas.microsoft.com/office/drawing/2014/main" id="{4729C1C8-FD5E-4ED4-8996-71626ABD4E91}"/>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40" name="Imagen 139">
            <a:extLst>
              <a:ext uri="{FF2B5EF4-FFF2-40B4-BE49-F238E27FC236}">
                <a16:creationId xmlns:a16="http://schemas.microsoft.com/office/drawing/2014/main" id="{A79E075F-3A7B-40BC-BC78-B706A1E98CF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41" name="Imagen 140">
            <a:extLst>
              <a:ext uri="{FF2B5EF4-FFF2-40B4-BE49-F238E27FC236}">
                <a16:creationId xmlns:a16="http://schemas.microsoft.com/office/drawing/2014/main" id="{98A9D50C-D4C7-4C3A-AC88-32363CFE49F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8699370" y="2662661"/>
            <a:ext cx="234906" cy="234906"/>
          </a:xfrm>
          <a:prstGeom prst="rect">
            <a:avLst/>
          </a:prstGeom>
        </p:spPr>
      </p:pic>
      <p:grpSp>
        <p:nvGrpSpPr>
          <p:cNvPr id="142" name="Grupo 141">
            <a:extLst>
              <a:ext uri="{FF2B5EF4-FFF2-40B4-BE49-F238E27FC236}">
                <a16:creationId xmlns:a16="http://schemas.microsoft.com/office/drawing/2014/main" id="{BBBB690E-52B6-4043-9238-817E84226764}"/>
              </a:ext>
            </a:extLst>
          </p:cNvPr>
          <p:cNvGrpSpPr/>
          <p:nvPr/>
        </p:nvGrpSpPr>
        <p:grpSpPr>
          <a:xfrm>
            <a:off x="11455839" y="2591693"/>
            <a:ext cx="180000" cy="3979918"/>
            <a:chOff x="10045700" y="1993900"/>
            <a:chExt cx="180000" cy="4533900"/>
          </a:xfrm>
        </p:grpSpPr>
        <p:sp>
          <p:nvSpPr>
            <p:cNvPr id="143" name="Rectángulo: esquinas redondeadas 142">
              <a:extLst>
                <a:ext uri="{FF2B5EF4-FFF2-40B4-BE49-F238E27FC236}">
                  <a16:creationId xmlns:a16="http://schemas.microsoft.com/office/drawing/2014/main" id="{4D393A71-47DA-4AC7-98A7-6A80004C7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4" name="Rectángulo: esquinas redondeadas 143">
              <a:extLst>
                <a:ext uri="{FF2B5EF4-FFF2-40B4-BE49-F238E27FC236}">
                  <a16:creationId xmlns:a16="http://schemas.microsoft.com/office/drawing/2014/main" id="{BDAEBA73-1D34-4FDD-A537-6DCC9A4E651F}"/>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45" name="Grupo 144">
            <a:extLst>
              <a:ext uri="{FF2B5EF4-FFF2-40B4-BE49-F238E27FC236}">
                <a16:creationId xmlns:a16="http://schemas.microsoft.com/office/drawing/2014/main" id="{CC57772E-2CC6-4C1D-90CA-A3212E29657E}"/>
              </a:ext>
            </a:extLst>
          </p:cNvPr>
          <p:cNvGrpSpPr/>
          <p:nvPr/>
        </p:nvGrpSpPr>
        <p:grpSpPr>
          <a:xfrm>
            <a:off x="10236535" y="1709318"/>
            <a:ext cx="1402993" cy="292388"/>
            <a:chOff x="3224009" y="2253139"/>
            <a:chExt cx="1402993" cy="292388"/>
          </a:xfrm>
        </p:grpSpPr>
        <p:sp>
          <p:nvSpPr>
            <p:cNvPr id="146" name="Content">
              <a:extLst>
                <a:ext uri="{FF2B5EF4-FFF2-40B4-BE49-F238E27FC236}">
                  <a16:creationId xmlns:a16="http://schemas.microsoft.com/office/drawing/2014/main" id="{FFE094BB-ECD4-45AA-B210-D2A493FFB643}"/>
                </a:ext>
              </a:extLst>
            </p:cNvPr>
            <p:cNvSpPr txBox="1"/>
            <p:nvPr>
              <p:custDataLst>
                <p:custData r:id="rId10"/>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7" name="Gráfico 146">
              <a:extLst>
                <a:ext uri="{FF2B5EF4-FFF2-40B4-BE49-F238E27FC236}">
                  <a16:creationId xmlns:a16="http://schemas.microsoft.com/office/drawing/2014/main" id="{D4E3F5CA-D406-4E14-931D-8F633459617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148" name="Gráfico 147">
            <a:extLst>
              <a:ext uri="{FF2B5EF4-FFF2-40B4-BE49-F238E27FC236}">
                <a16:creationId xmlns:a16="http://schemas.microsoft.com/office/drawing/2014/main" id="{D0E769C4-3E64-4B7D-B294-83D66F2FEAF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9981637" y="1723197"/>
            <a:ext cx="252000" cy="252000"/>
          </a:xfrm>
          <a:prstGeom prst="rect">
            <a:avLst/>
          </a:prstGeom>
        </p:spPr>
      </p:pic>
      <p:sp>
        <p:nvSpPr>
          <p:cNvPr id="149" name="Content">
            <a:extLst>
              <a:ext uri="{FF2B5EF4-FFF2-40B4-BE49-F238E27FC236}">
                <a16:creationId xmlns:a16="http://schemas.microsoft.com/office/drawing/2014/main" id="{3DAF4D22-BDED-4818-9FD9-E38EFD0AE632}"/>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3D500EC5-172B-4F0A-A8E7-A59A6DD2D7E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49896" y="2267018"/>
            <a:ext cx="252000" cy="252000"/>
          </a:xfrm>
          <a:prstGeom prst="rect">
            <a:avLst/>
          </a:prstGeom>
        </p:spPr>
      </p:pic>
      <p:grpSp>
        <p:nvGrpSpPr>
          <p:cNvPr id="151" name="Grupo 150">
            <a:extLst>
              <a:ext uri="{FF2B5EF4-FFF2-40B4-BE49-F238E27FC236}">
                <a16:creationId xmlns:a16="http://schemas.microsoft.com/office/drawing/2014/main" id="{BDB6DB9D-7382-4973-9402-58C138242AB7}"/>
              </a:ext>
            </a:extLst>
          </p:cNvPr>
          <p:cNvGrpSpPr/>
          <p:nvPr/>
        </p:nvGrpSpPr>
        <p:grpSpPr>
          <a:xfrm>
            <a:off x="8200415" y="2253139"/>
            <a:ext cx="1954534" cy="292388"/>
            <a:chOff x="2672468" y="2253139"/>
            <a:chExt cx="1954534" cy="292388"/>
          </a:xfrm>
        </p:grpSpPr>
        <p:sp>
          <p:nvSpPr>
            <p:cNvPr id="152" name="Content">
              <a:extLst>
                <a:ext uri="{FF2B5EF4-FFF2-40B4-BE49-F238E27FC236}">
                  <a16:creationId xmlns:a16="http://schemas.microsoft.com/office/drawing/2014/main" id="{79B256AF-0E98-4EAD-B65D-EC42B116DA07}"/>
                </a:ext>
              </a:extLst>
            </p:cNvPr>
            <p:cNvSpPr txBox="1"/>
            <p:nvPr>
              <p:custDataLst>
                <p:custData r:id="rId9"/>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3" name="Gráfico 152">
              <a:extLst>
                <a:ext uri="{FF2B5EF4-FFF2-40B4-BE49-F238E27FC236}">
                  <a16:creationId xmlns:a16="http://schemas.microsoft.com/office/drawing/2014/main" id="{3854BD59-5256-4849-822A-C07B039E54A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79" name="Imagen 78">
            <a:extLst>
              <a:ext uri="{FF2B5EF4-FFF2-40B4-BE49-F238E27FC236}">
                <a16:creationId xmlns:a16="http://schemas.microsoft.com/office/drawing/2014/main" id="{D6808464-AA1A-4962-8F1C-BB2245CDFB5D}"/>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80" name="Imagen 79">
            <a:extLst>
              <a:ext uri="{FF2B5EF4-FFF2-40B4-BE49-F238E27FC236}">
                <a16:creationId xmlns:a16="http://schemas.microsoft.com/office/drawing/2014/main" id="{187978E9-AA50-4A6B-8F2B-15B7D3235EA4}"/>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9222889" y="2671675"/>
            <a:ext cx="234906" cy="234906"/>
          </a:xfrm>
          <a:prstGeom prst="rect">
            <a:avLst/>
          </a:prstGeom>
        </p:spPr>
      </p:pic>
      <p:pic>
        <p:nvPicPr>
          <p:cNvPr id="81" name="Gráfico 80">
            <a:extLst>
              <a:ext uri="{FF2B5EF4-FFF2-40B4-BE49-F238E27FC236}">
                <a16:creationId xmlns:a16="http://schemas.microsoft.com/office/drawing/2014/main" id="{629B7640-8E49-4DAE-A266-0E118E5C07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9541866" y="1746520"/>
            <a:ext cx="252000" cy="252000"/>
          </a:xfrm>
          <a:prstGeom prst="rect">
            <a:avLst/>
          </a:prstGeom>
        </p:spPr>
      </p:pic>
    </p:spTree>
    <p:extLst>
      <p:ext uri="{BB962C8B-B14F-4D97-AF65-F5344CB8AC3E}">
        <p14:creationId xmlns:p14="http://schemas.microsoft.com/office/powerpoint/2010/main" val="1506106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7"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24"/>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45" name="Grupo 144">
            <a:extLst>
              <a:ext uri="{FF2B5EF4-FFF2-40B4-BE49-F238E27FC236}">
                <a16:creationId xmlns:a16="http://schemas.microsoft.com/office/drawing/2014/main" id="{9821A6F6-2E93-49C8-8C74-DE68FAD86E5E}"/>
              </a:ext>
            </a:extLst>
          </p:cNvPr>
          <p:cNvGrpSpPr/>
          <p:nvPr>
            <p:custDataLst>
              <p:custData r:id="rId6"/>
            </p:custDataLst>
          </p:nvPr>
        </p:nvGrpSpPr>
        <p:grpSpPr>
          <a:xfrm>
            <a:off x="470752" y="2591693"/>
            <a:ext cx="5220000" cy="3979918"/>
            <a:chOff x="3671888" y="3718560"/>
            <a:chExt cx="3557587" cy="292388"/>
          </a:xfrm>
        </p:grpSpPr>
        <p:sp>
          <p:nvSpPr>
            <p:cNvPr id="146" name="Rectángulo: esquinas redondeadas 145">
              <a:extLst>
                <a:ext uri="{FF2B5EF4-FFF2-40B4-BE49-F238E27FC236}">
                  <a16:creationId xmlns:a16="http://schemas.microsoft.com/office/drawing/2014/main" id="{5998A669-B84B-4189-B1C2-C1A25B89ABF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Content">
              <a:extLst>
                <a:ext uri="{FF2B5EF4-FFF2-40B4-BE49-F238E27FC236}">
                  <a16:creationId xmlns:a16="http://schemas.microsoft.com/office/drawing/2014/main" id="{936C3D45-F2C3-4F85-8B7A-C39D231BADAF}"/>
                </a:ext>
              </a:extLst>
            </p:cNvPr>
            <p:cNvSpPr txBox="1"/>
            <p:nvPr>
              <p:custDataLst>
                <p:custData r:id="rId2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8" name="Conector recto 147">
            <a:extLst>
              <a:ext uri="{FF2B5EF4-FFF2-40B4-BE49-F238E27FC236}">
                <a16:creationId xmlns:a16="http://schemas.microsoft.com/office/drawing/2014/main" id="{FA9CD04B-BDAC-41B1-BF9E-B59ED58BC7B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9" name="Imagen 148">
            <a:extLst>
              <a:ext uri="{FF2B5EF4-FFF2-40B4-BE49-F238E27FC236}">
                <a16:creationId xmlns:a16="http://schemas.microsoft.com/office/drawing/2014/main" id="{EFA021DF-788B-4925-B71D-915FB9A826D5}"/>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0" name="Imagen 149">
            <a:extLst>
              <a:ext uri="{FF2B5EF4-FFF2-40B4-BE49-F238E27FC236}">
                <a16:creationId xmlns:a16="http://schemas.microsoft.com/office/drawing/2014/main" id="{E870BD58-64AA-4BCA-8D2D-CB5F8831D1BD}"/>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1" name="Imagen 150">
            <a:extLst>
              <a:ext uri="{FF2B5EF4-FFF2-40B4-BE49-F238E27FC236}">
                <a16:creationId xmlns:a16="http://schemas.microsoft.com/office/drawing/2014/main" id="{915067D4-41F4-419C-BC47-F8931A08599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2" name="Imagen 151">
            <a:extLst>
              <a:ext uri="{FF2B5EF4-FFF2-40B4-BE49-F238E27FC236}">
                <a16:creationId xmlns:a16="http://schemas.microsoft.com/office/drawing/2014/main" id="{9D21C131-3E41-49F0-87AC-57CA39EF1F2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3" name="Imagen 152">
            <a:extLst>
              <a:ext uri="{FF2B5EF4-FFF2-40B4-BE49-F238E27FC236}">
                <a16:creationId xmlns:a16="http://schemas.microsoft.com/office/drawing/2014/main" id="{C1564937-BD98-4790-8748-8F03D9845D38}"/>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4" name="Imagen 153">
            <a:extLst>
              <a:ext uri="{FF2B5EF4-FFF2-40B4-BE49-F238E27FC236}">
                <a16:creationId xmlns:a16="http://schemas.microsoft.com/office/drawing/2014/main" id="{85242F3F-13CA-496B-B68E-39EA316F995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5" name="Imagen 154">
            <a:extLst>
              <a:ext uri="{FF2B5EF4-FFF2-40B4-BE49-F238E27FC236}">
                <a16:creationId xmlns:a16="http://schemas.microsoft.com/office/drawing/2014/main" id="{7CBC978C-662D-4285-AD93-0AAFA0BED00D}"/>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6" name="Imagen 155">
            <a:extLst>
              <a:ext uri="{FF2B5EF4-FFF2-40B4-BE49-F238E27FC236}">
                <a16:creationId xmlns:a16="http://schemas.microsoft.com/office/drawing/2014/main" id="{5434ACBF-617C-48A2-A6C6-7701C09EE6F5}"/>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7" name="Grupo 156">
            <a:extLst>
              <a:ext uri="{FF2B5EF4-FFF2-40B4-BE49-F238E27FC236}">
                <a16:creationId xmlns:a16="http://schemas.microsoft.com/office/drawing/2014/main" id="{06C0DF68-CA95-4E3F-9304-52C4B5AFBA9E}"/>
              </a:ext>
            </a:extLst>
          </p:cNvPr>
          <p:cNvGrpSpPr/>
          <p:nvPr>
            <p:custDataLst>
              <p:custData r:id="rId7"/>
            </p:custDataLst>
          </p:nvPr>
        </p:nvGrpSpPr>
        <p:grpSpPr>
          <a:xfrm>
            <a:off x="6021115" y="2591693"/>
            <a:ext cx="5220000" cy="3979918"/>
            <a:chOff x="3671888" y="3718560"/>
            <a:chExt cx="3557587" cy="292388"/>
          </a:xfrm>
        </p:grpSpPr>
        <p:sp>
          <p:nvSpPr>
            <p:cNvPr id="158" name="Rectángulo: esquinas redondeadas 157">
              <a:extLst>
                <a:ext uri="{FF2B5EF4-FFF2-40B4-BE49-F238E27FC236}">
                  <a16:creationId xmlns:a16="http://schemas.microsoft.com/office/drawing/2014/main" id="{DE304413-C5C6-45C0-A4BE-B931D2B84D2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EF5BD7BB-CBBE-4CD9-A62C-12015A7D5144}"/>
                </a:ext>
              </a:extLst>
            </p:cNvPr>
            <p:cNvSpPr txBox="1"/>
            <p:nvPr>
              <p:custDataLst>
                <p:custData r:id="rId2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0" name="Conector recto 159">
            <a:extLst>
              <a:ext uri="{FF2B5EF4-FFF2-40B4-BE49-F238E27FC236}">
                <a16:creationId xmlns:a16="http://schemas.microsoft.com/office/drawing/2014/main" id="{930F9940-9F65-427C-9CD7-D50E92A7D2A9}"/>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1" name="Imagen 160">
            <a:extLst>
              <a:ext uri="{FF2B5EF4-FFF2-40B4-BE49-F238E27FC236}">
                <a16:creationId xmlns:a16="http://schemas.microsoft.com/office/drawing/2014/main" id="{9843D1C5-C64F-4324-81DA-0F597023D7E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62" name="Imagen 161">
            <a:extLst>
              <a:ext uri="{FF2B5EF4-FFF2-40B4-BE49-F238E27FC236}">
                <a16:creationId xmlns:a16="http://schemas.microsoft.com/office/drawing/2014/main" id="{C72D4DEB-2A77-470F-AA68-C9DCC573BE2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63" name="Imagen 162">
            <a:extLst>
              <a:ext uri="{FF2B5EF4-FFF2-40B4-BE49-F238E27FC236}">
                <a16:creationId xmlns:a16="http://schemas.microsoft.com/office/drawing/2014/main" id="{C0B8BF79-20B7-4FE2-B21E-8F950463BC11}"/>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64" name="Imagen 163">
            <a:extLst>
              <a:ext uri="{FF2B5EF4-FFF2-40B4-BE49-F238E27FC236}">
                <a16:creationId xmlns:a16="http://schemas.microsoft.com/office/drawing/2014/main" id="{9CB44EA2-E095-429B-8148-DDD3320B1075}"/>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65" name="Imagen 164">
            <a:extLst>
              <a:ext uri="{FF2B5EF4-FFF2-40B4-BE49-F238E27FC236}">
                <a16:creationId xmlns:a16="http://schemas.microsoft.com/office/drawing/2014/main" id="{A0E290D3-43A7-4B17-9964-27B11A5D9C02}"/>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66" name="Imagen 165">
            <a:extLst>
              <a:ext uri="{FF2B5EF4-FFF2-40B4-BE49-F238E27FC236}">
                <a16:creationId xmlns:a16="http://schemas.microsoft.com/office/drawing/2014/main" id="{25633D98-53A9-4F3D-AE03-A3F3ADF32ABB}"/>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67" name="Imagen 166">
            <a:extLst>
              <a:ext uri="{FF2B5EF4-FFF2-40B4-BE49-F238E27FC236}">
                <a16:creationId xmlns:a16="http://schemas.microsoft.com/office/drawing/2014/main" id="{64BE04D9-F373-47A2-ACAB-188E63726B02}"/>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68" name="Imagen 167">
            <a:extLst>
              <a:ext uri="{FF2B5EF4-FFF2-40B4-BE49-F238E27FC236}">
                <a16:creationId xmlns:a16="http://schemas.microsoft.com/office/drawing/2014/main" id="{95574FC0-D966-417E-A52B-2EB119B7BA6F}"/>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69" name="Content">
            <a:extLst>
              <a:ext uri="{FF2B5EF4-FFF2-40B4-BE49-F238E27FC236}">
                <a16:creationId xmlns:a16="http://schemas.microsoft.com/office/drawing/2014/main" id="{6677DFA0-1C86-4AA3-B839-92A1A3C0002E}"/>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842D189E-C00B-47DB-9BD4-F52B751E467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649896" y="2267018"/>
            <a:ext cx="252000" cy="252000"/>
          </a:xfrm>
          <a:prstGeom prst="rect">
            <a:avLst/>
          </a:prstGeom>
        </p:spPr>
      </p:pic>
      <p:grpSp>
        <p:nvGrpSpPr>
          <p:cNvPr id="171" name="Grupo 170">
            <a:extLst>
              <a:ext uri="{FF2B5EF4-FFF2-40B4-BE49-F238E27FC236}">
                <a16:creationId xmlns:a16="http://schemas.microsoft.com/office/drawing/2014/main" id="{7C303E3B-D052-4C2F-8238-AEDAABF761E5}"/>
              </a:ext>
            </a:extLst>
          </p:cNvPr>
          <p:cNvGrpSpPr/>
          <p:nvPr/>
        </p:nvGrpSpPr>
        <p:grpSpPr>
          <a:xfrm>
            <a:off x="8200415" y="2253139"/>
            <a:ext cx="1954534" cy="292388"/>
            <a:chOff x="2672468" y="2253139"/>
            <a:chExt cx="1954534" cy="292388"/>
          </a:xfrm>
        </p:grpSpPr>
        <p:sp>
          <p:nvSpPr>
            <p:cNvPr id="172" name="Content">
              <a:extLst>
                <a:ext uri="{FF2B5EF4-FFF2-40B4-BE49-F238E27FC236}">
                  <a16:creationId xmlns:a16="http://schemas.microsoft.com/office/drawing/2014/main" id="{D72C6187-D0EE-49DF-8258-05068C2AAADB}"/>
                </a:ext>
              </a:extLst>
            </p:cNvPr>
            <p:cNvSpPr txBox="1"/>
            <p:nvPr>
              <p:custDataLst>
                <p:custData r:id="rId21"/>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52589CA1-F44E-4DFE-B87C-46B0A597BD4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74" name="Grupo 173">
            <a:extLst>
              <a:ext uri="{FF2B5EF4-FFF2-40B4-BE49-F238E27FC236}">
                <a16:creationId xmlns:a16="http://schemas.microsoft.com/office/drawing/2014/main" id="{A2742001-D2E9-4D7A-9B78-4BD430128EF6}"/>
              </a:ext>
            </a:extLst>
          </p:cNvPr>
          <p:cNvGrpSpPr/>
          <p:nvPr/>
        </p:nvGrpSpPr>
        <p:grpSpPr>
          <a:xfrm>
            <a:off x="11455839" y="2591693"/>
            <a:ext cx="180000" cy="3979918"/>
            <a:chOff x="10045700" y="1993900"/>
            <a:chExt cx="180000" cy="4533900"/>
          </a:xfrm>
        </p:grpSpPr>
        <p:sp>
          <p:nvSpPr>
            <p:cNvPr id="175" name="Rectángulo: esquinas redondeadas 174">
              <a:extLst>
                <a:ext uri="{FF2B5EF4-FFF2-40B4-BE49-F238E27FC236}">
                  <a16:creationId xmlns:a16="http://schemas.microsoft.com/office/drawing/2014/main" id="{2D5061AA-296D-4082-A01C-FC1E1F16A9E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Rectángulo: esquinas redondeadas 175">
              <a:extLst>
                <a:ext uri="{FF2B5EF4-FFF2-40B4-BE49-F238E27FC236}">
                  <a16:creationId xmlns:a16="http://schemas.microsoft.com/office/drawing/2014/main" id="{6986A1E2-5887-49B3-A920-6B7A15B2311D}"/>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77" name="Grupo 176">
            <a:extLst>
              <a:ext uri="{FF2B5EF4-FFF2-40B4-BE49-F238E27FC236}">
                <a16:creationId xmlns:a16="http://schemas.microsoft.com/office/drawing/2014/main" id="{E0D78890-E0EC-40BB-A1B7-3579759A402C}"/>
              </a:ext>
            </a:extLst>
          </p:cNvPr>
          <p:cNvGrpSpPr/>
          <p:nvPr/>
        </p:nvGrpSpPr>
        <p:grpSpPr>
          <a:xfrm>
            <a:off x="2782859" y="1299492"/>
            <a:ext cx="6626281" cy="4812595"/>
            <a:chOff x="2782859" y="1299492"/>
            <a:chExt cx="6626281" cy="4812595"/>
          </a:xfrm>
        </p:grpSpPr>
        <p:grpSp>
          <p:nvGrpSpPr>
            <p:cNvPr id="178" name="Grupo 177">
              <a:extLst>
                <a:ext uri="{FF2B5EF4-FFF2-40B4-BE49-F238E27FC236}">
                  <a16:creationId xmlns:a16="http://schemas.microsoft.com/office/drawing/2014/main" id="{90F981EF-DC38-4A86-A969-62E56530586A}"/>
                </a:ext>
              </a:extLst>
            </p:cNvPr>
            <p:cNvGrpSpPr/>
            <p:nvPr/>
          </p:nvGrpSpPr>
          <p:grpSpPr>
            <a:xfrm>
              <a:off x="2782859" y="1299492"/>
              <a:ext cx="6626281" cy="4812595"/>
              <a:chOff x="2782859" y="1299492"/>
              <a:chExt cx="6626281" cy="4812595"/>
            </a:xfrm>
          </p:grpSpPr>
          <p:sp>
            <p:nvSpPr>
              <p:cNvPr id="185" name="Rectángulo: esquinas redondeadas 184">
                <a:extLst>
                  <a:ext uri="{FF2B5EF4-FFF2-40B4-BE49-F238E27FC236}">
                    <a16:creationId xmlns:a16="http://schemas.microsoft.com/office/drawing/2014/main" id="{56A12D24-2AB9-4CD9-B0F2-8C7AB972172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6" name="Grupo 185">
                <a:extLst>
                  <a:ext uri="{FF2B5EF4-FFF2-40B4-BE49-F238E27FC236}">
                    <a16:creationId xmlns:a16="http://schemas.microsoft.com/office/drawing/2014/main" id="{91EF457F-1B12-4DDC-8AA4-32B523951892}"/>
                  </a:ext>
                </a:extLst>
              </p:cNvPr>
              <p:cNvGrpSpPr/>
              <p:nvPr/>
            </p:nvGrpSpPr>
            <p:grpSpPr>
              <a:xfrm>
                <a:off x="3054477" y="2001478"/>
                <a:ext cx="2317751" cy="868680"/>
                <a:chOff x="2476499" y="3048000"/>
                <a:chExt cx="2317751" cy="868680"/>
              </a:xfrm>
            </p:grpSpPr>
            <p:sp>
              <p:nvSpPr>
                <p:cNvPr id="208" name="Rectángulo: esquinas redondeadas 207">
                  <a:extLst>
                    <a:ext uri="{FF2B5EF4-FFF2-40B4-BE49-F238E27FC236}">
                      <a16:creationId xmlns:a16="http://schemas.microsoft.com/office/drawing/2014/main" id="{2E98890E-936A-4F18-BAE0-553C791CD4A5}"/>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23F5C310-902B-4C73-B793-A2E3AF2B60A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73773B0B-0396-431C-A870-1CC8E5C35C7C}"/>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452AC54E-D929-49F7-91FA-598127B81C9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sp>
            <p:nvSpPr>
              <p:cNvPr id="187" name="Content">
                <a:extLst>
                  <a:ext uri="{FF2B5EF4-FFF2-40B4-BE49-F238E27FC236}">
                    <a16:creationId xmlns:a16="http://schemas.microsoft.com/office/drawing/2014/main" id="{D3F0776A-A66B-4805-829E-2B04547DBB5B}"/>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88" name="Grupo 187">
                <a:extLst>
                  <a:ext uri="{FF2B5EF4-FFF2-40B4-BE49-F238E27FC236}">
                    <a16:creationId xmlns:a16="http://schemas.microsoft.com/office/drawing/2014/main" id="{260278FA-5558-495E-9579-8E1409DEE636}"/>
                  </a:ext>
                </a:extLst>
              </p:cNvPr>
              <p:cNvGrpSpPr/>
              <p:nvPr/>
            </p:nvGrpSpPr>
            <p:grpSpPr>
              <a:xfrm>
                <a:off x="3054477" y="3630843"/>
                <a:ext cx="2317751" cy="868680"/>
                <a:chOff x="470752" y="3840736"/>
                <a:chExt cx="2317751" cy="868680"/>
              </a:xfrm>
            </p:grpSpPr>
            <p:sp>
              <p:nvSpPr>
                <p:cNvPr id="204" name="Rectángulo: esquinas redondeadas 203">
                  <a:extLst>
                    <a:ext uri="{FF2B5EF4-FFF2-40B4-BE49-F238E27FC236}">
                      <a16:creationId xmlns:a16="http://schemas.microsoft.com/office/drawing/2014/main" id="{CC8DEEC1-97CA-4267-834C-E1BDC067D8E8}"/>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 name="Gráfico 204">
                  <a:extLst>
                    <a:ext uri="{FF2B5EF4-FFF2-40B4-BE49-F238E27FC236}">
                      <a16:creationId xmlns:a16="http://schemas.microsoft.com/office/drawing/2014/main" id="{B52CB10B-3B2B-4DB5-BE93-9BA1FBE1634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06" name="Content">
                  <a:extLst>
                    <a:ext uri="{FF2B5EF4-FFF2-40B4-BE49-F238E27FC236}">
                      <a16:creationId xmlns:a16="http://schemas.microsoft.com/office/drawing/2014/main" id="{2D166C70-7DC8-4C0C-A61F-E4499F989D6E}"/>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7" name="Gráfico 206">
                  <a:extLst>
                    <a:ext uri="{FF2B5EF4-FFF2-40B4-BE49-F238E27FC236}">
                      <a16:creationId xmlns:a16="http://schemas.microsoft.com/office/drawing/2014/main" id="{4F3B92DA-3AF9-4883-880D-DA346FC7BFB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499901" y="3842391"/>
                  <a:ext cx="252000" cy="252000"/>
                </a:xfrm>
                <a:prstGeom prst="rect">
                  <a:avLst/>
                </a:prstGeom>
              </p:spPr>
            </p:pic>
          </p:grpSp>
          <p:sp>
            <p:nvSpPr>
              <p:cNvPr id="189" name="Content">
                <a:extLst>
                  <a:ext uri="{FF2B5EF4-FFF2-40B4-BE49-F238E27FC236}">
                    <a16:creationId xmlns:a16="http://schemas.microsoft.com/office/drawing/2014/main" id="{B0E996C3-FACB-4A1D-9ACF-B5662EF74A0C}"/>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0" name="Grupo 189">
                <a:extLst>
                  <a:ext uri="{FF2B5EF4-FFF2-40B4-BE49-F238E27FC236}">
                    <a16:creationId xmlns:a16="http://schemas.microsoft.com/office/drawing/2014/main" id="{F706C113-2D71-45DC-8A86-6A2692A47466}"/>
                  </a:ext>
                </a:extLst>
              </p:cNvPr>
              <p:cNvGrpSpPr/>
              <p:nvPr>
                <p:custDataLst>
                  <p:custData r:id="rId11"/>
                </p:custDataLst>
              </p:nvPr>
            </p:nvGrpSpPr>
            <p:grpSpPr>
              <a:xfrm>
                <a:off x="7791579" y="5624971"/>
                <a:ext cx="1457546" cy="292388"/>
                <a:chOff x="4760668" y="4237301"/>
                <a:chExt cx="2616422" cy="292388"/>
              </a:xfrm>
            </p:grpSpPr>
            <p:sp>
              <p:nvSpPr>
                <p:cNvPr id="201" name="Rectángulo: esquinas redondeadas 200">
                  <a:extLst>
                    <a:ext uri="{FF2B5EF4-FFF2-40B4-BE49-F238E27FC236}">
                      <a16:creationId xmlns:a16="http://schemas.microsoft.com/office/drawing/2014/main" id="{805E689E-FF51-49FF-B4CC-52DE36D3954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Content">
                  <a:hlinkClick r:id="rId56" action="ppaction://hlinksldjump"/>
                  <a:extLst>
                    <a:ext uri="{FF2B5EF4-FFF2-40B4-BE49-F238E27FC236}">
                      <a16:creationId xmlns:a16="http://schemas.microsoft.com/office/drawing/2014/main" id="{ADE32A99-43CF-4D21-9986-30419BABD911}"/>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1" name="Grupo 190">
                <a:extLst>
                  <a:ext uri="{FF2B5EF4-FFF2-40B4-BE49-F238E27FC236}">
                    <a16:creationId xmlns:a16="http://schemas.microsoft.com/office/drawing/2014/main" id="{D7AD959A-30A9-4A1C-A8FE-4D8A68184C9E}"/>
                  </a:ext>
                </a:extLst>
              </p:cNvPr>
              <p:cNvGrpSpPr/>
              <p:nvPr/>
            </p:nvGrpSpPr>
            <p:grpSpPr>
              <a:xfrm>
                <a:off x="5473828" y="2001478"/>
                <a:ext cx="2317751" cy="868680"/>
                <a:chOff x="2476499" y="3048000"/>
                <a:chExt cx="2317751" cy="868680"/>
              </a:xfrm>
            </p:grpSpPr>
            <p:sp>
              <p:nvSpPr>
                <p:cNvPr id="197" name="Rectángulo: esquinas redondeadas 196">
                  <a:extLst>
                    <a:ext uri="{FF2B5EF4-FFF2-40B4-BE49-F238E27FC236}">
                      <a16:creationId xmlns:a16="http://schemas.microsoft.com/office/drawing/2014/main" id="{02CA98DC-C90D-4FD5-A41A-B4BCD2F6B97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D1FD61E-742C-4569-9293-794B0AE98F82}"/>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8ACB019F-2C1A-4B7E-9265-511180F9E613}"/>
                    </a:ext>
                  </a:extLst>
                </p:cNvPr>
                <p:cNvSpPr txBox="1"/>
                <p:nvPr>
                  <p:custDataLst>
                    <p:custData r:id="rId14"/>
                    <p:custData r:id="rId15"/>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del </a:t>
                  </a:r>
                  <a:r>
                    <a:rPr lang="en-US" sz="1600" dirty="0" err="1">
                      <a:solidFill>
                        <a:srgbClr val="000000"/>
                      </a:solidFill>
                      <a:latin typeface="Raleway" panose="020B0503030101060003" pitchFamily="34" charset="0"/>
                      <a:ea typeface="Segoe UI" pitchFamily="34" charset="0"/>
                      <a:cs typeface="Segoe UI" pitchFamily="34" charset="0"/>
                    </a:rPr>
                    <a:t>estado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actu</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200" name="Gráfico 199">
                  <a:extLst>
                    <a:ext uri="{FF2B5EF4-FFF2-40B4-BE49-F238E27FC236}">
                      <a16:creationId xmlns:a16="http://schemas.microsoft.com/office/drawing/2014/main" id="{E9EA9895-B31E-4CB4-9789-D7FFB9D4936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grpSp>
            <p:nvGrpSpPr>
              <p:cNvPr id="192" name="Grupo 191">
                <a:extLst>
                  <a:ext uri="{FF2B5EF4-FFF2-40B4-BE49-F238E27FC236}">
                    <a16:creationId xmlns:a16="http://schemas.microsoft.com/office/drawing/2014/main" id="{EA8FFDC5-C865-4156-A095-A7125A776048}"/>
                  </a:ext>
                </a:extLst>
              </p:cNvPr>
              <p:cNvGrpSpPr/>
              <p:nvPr/>
            </p:nvGrpSpPr>
            <p:grpSpPr>
              <a:xfrm>
                <a:off x="5473828" y="3630843"/>
                <a:ext cx="2317751" cy="868680"/>
                <a:chOff x="2890103" y="3840736"/>
                <a:chExt cx="2317751" cy="868680"/>
              </a:xfrm>
            </p:grpSpPr>
            <p:sp>
              <p:nvSpPr>
                <p:cNvPr id="193" name="Rectángulo: esquinas redondeadas 192">
                  <a:hlinkClick r:id="rId57" action="ppaction://hlinksldjump"/>
                  <a:extLst>
                    <a:ext uri="{FF2B5EF4-FFF2-40B4-BE49-F238E27FC236}">
                      <a16:creationId xmlns:a16="http://schemas.microsoft.com/office/drawing/2014/main" id="{F8912054-3C22-496B-AAC3-84E386EF3676}"/>
                    </a:ext>
                  </a:extLst>
                </p:cNvPr>
                <p:cNvSpPr/>
                <p:nvPr/>
              </p:nvSpPr>
              <p:spPr>
                <a:xfrm>
                  <a:off x="2890103"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4" name="Gráfico 193">
                  <a:hlinkClick r:id="rId57" action="ppaction://hlinksldjump"/>
                  <a:extLst>
                    <a:ext uri="{FF2B5EF4-FFF2-40B4-BE49-F238E27FC236}">
                      <a16:creationId xmlns:a16="http://schemas.microsoft.com/office/drawing/2014/main" id="{070F7C99-9218-474D-9C19-4742664470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5" name="Content">
                  <a:hlinkClick r:id="rId57" action="ppaction://hlinksldjump"/>
                  <a:extLst>
                    <a:ext uri="{FF2B5EF4-FFF2-40B4-BE49-F238E27FC236}">
                      <a16:creationId xmlns:a16="http://schemas.microsoft.com/office/drawing/2014/main" id="{5E67C13A-E0DA-44B6-9014-E6BDD5D61ECD}"/>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Informe del </a:t>
                  </a:r>
                  <a:r>
                    <a:rPr lang="en-US" sz="1600" dirty="0" err="1">
                      <a:solidFill>
                        <a:schemeClr val="bg1"/>
                      </a:solidFill>
                      <a:latin typeface="Raleway" panose="020B0503030101060003" pitchFamily="34" charset="0"/>
                      <a:ea typeface="Segoe UI" pitchFamily="34" charset="0"/>
                      <a:cs typeface="Segoe UI" pitchFamily="34" charset="0"/>
                    </a:rPr>
                    <a:t>estado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actu</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96" name="Gráfico 195">
                  <a:extLst>
                    <a:ext uri="{FF2B5EF4-FFF2-40B4-BE49-F238E27FC236}">
                      <a16:creationId xmlns:a16="http://schemas.microsoft.com/office/drawing/2014/main" id="{38962A6A-A6DF-433B-96C9-4A1E7145226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920841" y="3842391"/>
                  <a:ext cx="252000" cy="252000"/>
                </a:xfrm>
                <a:prstGeom prst="rect">
                  <a:avLst/>
                </a:prstGeom>
              </p:spPr>
            </p:pic>
          </p:grpSp>
        </p:grpSp>
        <p:grpSp>
          <p:nvGrpSpPr>
            <p:cNvPr id="179" name="Grupo 178">
              <a:extLst>
                <a:ext uri="{FF2B5EF4-FFF2-40B4-BE49-F238E27FC236}">
                  <a16:creationId xmlns:a16="http://schemas.microsoft.com/office/drawing/2014/main" id="{2B8F8CF1-42C1-4BF7-9C52-58F2BC2F5302}"/>
                </a:ext>
              </a:extLst>
            </p:cNvPr>
            <p:cNvGrpSpPr/>
            <p:nvPr/>
          </p:nvGrpSpPr>
          <p:grpSpPr>
            <a:xfrm rot="5400000">
              <a:off x="5991859" y="-25135"/>
              <a:ext cx="180002" cy="6065287"/>
              <a:chOff x="10045700" y="1993900"/>
              <a:chExt cx="180002" cy="4533900"/>
            </a:xfrm>
          </p:grpSpPr>
          <p:sp>
            <p:nvSpPr>
              <p:cNvPr id="183" name="Rectángulo: esquinas redondeadas 182">
                <a:extLst>
                  <a:ext uri="{FF2B5EF4-FFF2-40B4-BE49-F238E27FC236}">
                    <a16:creationId xmlns:a16="http://schemas.microsoft.com/office/drawing/2014/main" id="{8D9D225B-AA05-4AAF-B313-010237E9699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Rectángulo: esquinas redondeadas 183">
                <a:extLst>
                  <a:ext uri="{FF2B5EF4-FFF2-40B4-BE49-F238E27FC236}">
                    <a16:creationId xmlns:a16="http://schemas.microsoft.com/office/drawing/2014/main" id="{8A63A695-D78A-474F-8DF1-C464862DE02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0" name="Grupo 179">
              <a:extLst>
                <a:ext uri="{FF2B5EF4-FFF2-40B4-BE49-F238E27FC236}">
                  <a16:creationId xmlns:a16="http://schemas.microsoft.com/office/drawing/2014/main" id="{F36B42D5-7B36-42C4-8CE2-DB44D2AD5E07}"/>
                </a:ext>
              </a:extLst>
            </p:cNvPr>
            <p:cNvGrpSpPr/>
            <p:nvPr/>
          </p:nvGrpSpPr>
          <p:grpSpPr>
            <a:xfrm rot="5400000">
              <a:off x="5991860" y="1609950"/>
              <a:ext cx="180000" cy="6065286"/>
              <a:chOff x="10045700" y="1993900"/>
              <a:chExt cx="180000" cy="4533900"/>
            </a:xfrm>
          </p:grpSpPr>
          <p:sp>
            <p:nvSpPr>
              <p:cNvPr id="181" name="Rectángulo: esquinas redondeadas 180">
                <a:extLst>
                  <a:ext uri="{FF2B5EF4-FFF2-40B4-BE49-F238E27FC236}">
                    <a16:creationId xmlns:a16="http://schemas.microsoft.com/office/drawing/2014/main" id="{D0969635-692D-4BF3-A5F5-9695E0520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Rectángulo: esquinas redondeadas 181">
                <a:extLst>
                  <a:ext uri="{FF2B5EF4-FFF2-40B4-BE49-F238E27FC236}">
                    <a16:creationId xmlns:a16="http://schemas.microsoft.com/office/drawing/2014/main" id="{3957DD94-A032-43FF-BFD0-6F833E1806C3}"/>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879415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1"/>
              </p:custDataLst>
            </p:nvPr>
          </p:nvSpPr>
          <p:spPr>
            <a:xfrm>
              <a:off x="3671888" y="3744807"/>
              <a:ext cx="1377816" cy="25084"/>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54" name="Content">
            <a:extLst>
              <a:ext uri="{FF2B5EF4-FFF2-40B4-BE49-F238E27FC236}">
                <a16:creationId xmlns:a16="http://schemas.microsoft.com/office/drawing/2014/main" id="{584A9E95-03EA-4AED-BD6B-96C6F115FC35}"/>
              </a:ext>
            </a:extLst>
          </p:cNvPr>
          <p:cNvSpPr txBox="1"/>
          <p:nvPr>
            <p:custDataLst>
              <p:custData r:id="rId7"/>
            </p:custDataLst>
          </p:nvPr>
        </p:nvSpPr>
        <p:spPr>
          <a:xfrm>
            <a:off x="2851658" y="2211700"/>
            <a:ext cx="5663730" cy="384721"/>
          </a:xfrm>
          <a:prstGeom prst="rect">
            <a:avLst/>
          </a:prstGeom>
          <a:noFill/>
        </p:spPr>
        <p:txBody>
          <a:bodyPr wrap="none" lIns="91440" tIns="18288" rIns="91440" bIns="27432" rtlCol="0" anchor="ctr" anchorCtr="0">
            <a:spAutoFit/>
          </a:bodyPr>
          <a:lstStyle/>
          <a:p>
            <a:r>
              <a:rPr lang="en-US" sz="2200" b="1" dirty="0">
                <a:solidFill>
                  <a:srgbClr val="FF0000"/>
                </a:solidFill>
                <a:latin typeface="Raleway" panose="020B0503030101060003" pitchFamily="34" charset="0"/>
                <a:ea typeface="Segoe UI" pitchFamily="34" charset="0"/>
                <a:cs typeface="Segoe UI" pitchFamily="34" charset="0"/>
              </a:rPr>
              <a:t>¿</a:t>
            </a:r>
            <a:r>
              <a:rPr lang="en-US" sz="2200" b="1" dirty="0" err="1">
                <a:solidFill>
                  <a:srgbClr val="FF0000"/>
                </a:solidFill>
                <a:latin typeface="Raleway" panose="020B0503030101060003" pitchFamily="34" charset="0"/>
                <a:ea typeface="Segoe UI" pitchFamily="34" charset="0"/>
                <a:cs typeface="Segoe UI" pitchFamily="34" charset="0"/>
              </a:rPr>
              <a:t>Realizar</a:t>
            </a:r>
            <a:r>
              <a:rPr lang="en-US" sz="2200" b="1" dirty="0">
                <a:solidFill>
                  <a:srgbClr val="FF0000"/>
                </a:solidFill>
                <a:latin typeface="Raleway" panose="020B0503030101060003" pitchFamily="34" charset="0"/>
                <a:ea typeface="Segoe UI" pitchFamily="34" charset="0"/>
                <a:cs typeface="Segoe UI" pitchFamily="34" charset="0"/>
              </a:rPr>
              <a:t> </a:t>
            </a:r>
            <a:r>
              <a:rPr lang="en-US" sz="2200" b="1" dirty="0" err="1">
                <a:solidFill>
                  <a:srgbClr val="FF0000"/>
                </a:solidFill>
                <a:latin typeface="Raleway" panose="020B0503030101060003" pitchFamily="34" charset="0"/>
                <a:ea typeface="Segoe UI" pitchFamily="34" charset="0"/>
                <a:cs typeface="Segoe UI" pitchFamily="34" charset="0"/>
              </a:rPr>
              <a:t>observaciones</a:t>
            </a:r>
            <a:r>
              <a:rPr lang="en-US" sz="2200" b="1" dirty="0">
                <a:solidFill>
                  <a:srgbClr val="FF0000"/>
                </a:solidFill>
                <a:latin typeface="Raleway" panose="020B0503030101060003" pitchFamily="34" charset="0"/>
                <a:ea typeface="Segoe UI" pitchFamily="34" charset="0"/>
                <a:cs typeface="Segoe UI" pitchFamily="34" charset="0"/>
              </a:rPr>
              <a:t> por </a:t>
            </a:r>
            <a:r>
              <a:rPr lang="en-US" sz="2200" b="1" dirty="0" err="1">
                <a:solidFill>
                  <a:srgbClr val="FF0000"/>
                </a:solidFill>
                <a:latin typeface="Raleway" panose="020B0503030101060003" pitchFamily="34" charset="0"/>
                <a:ea typeface="Segoe UI" pitchFamily="34" charset="0"/>
                <a:cs typeface="Segoe UI" pitchFamily="34" charset="0"/>
              </a:rPr>
              <a:t>académica</a:t>
            </a:r>
            <a:r>
              <a:rPr lang="en-US" sz="2200" b="1" dirty="0">
                <a:solidFill>
                  <a:srgbClr val="FF0000"/>
                </a:solidFill>
                <a:latin typeface="Raleway" panose="020B0503030101060003" pitchFamily="34" charset="0"/>
                <a:ea typeface="Segoe UI" pitchFamily="34" charset="0"/>
                <a:cs typeface="Segoe UI" pitchFamily="34" charset="0"/>
              </a:rPr>
              <a:t>?</a:t>
            </a:r>
          </a:p>
        </p:txBody>
      </p:sp>
      <p:sp>
        <p:nvSpPr>
          <p:cNvPr id="63" name="Rectángulo: esquinas redondeadas 62">
            <a:extLst>
              <a:ext uri="{FF2B5EF4-FFF2-40B4-BE49-F238E27FC236}">
                <a16:creationId xmlns:a16="http://schemas.microsoft.com/office/drawing/2014/main" id="{495F769C-1F50-4D05-807F-3AEE3C279CFB}"/>
              </a:ext>
            </a:extLst>
          </p:cNvPr>
          <p:cNvSpPr/>
          <p:nvPr/>
        </p:nvSpPr>
        <p:spPr>
          <a:xfrm>
            <a:off x="468278" y="1013298"/>
            <a:ext cx="11245741" cy="5558311"/>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AAFA93BC-D929-4B7B-8461-61D8454E61EB}"/>
              </a:ext>
            </a:extLst>
          </p:cNvPr>
          <p:cNvSpPr txBox="1"/>
          <p:nvPr>
            <p:custDataLst>
              <p:custData r:id="rId8"/>
            </p:custDataLst>
          </p:nvPr>
        </p:nvSpPr>
        <p:spPr>
          <a:xfrm>
            <a:off x="734636" y="1254127"/>
            <a:ext cx="6260047" cy="407599"/>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Informe del </a:t>
            </a:r>
            <a:r>
              <a:rPr lang="en-US" sz="2200" dirty="0" err="1">
                <a:solidFill>
                  <a:schemeClr val="bg1"/>
                </a:solidFill>
                <a:latin typeface="Raleway" panose="020B0503030101060003" pitchFamily="34" charset="0"/>
                <a:ea typeface="Segoe UI" pitchFamily="34" charset="0"/>
                <a:cs typeface="Segoe UI" pitchFamily="34" charset="0"/>
              </a:rPr>
              <a:t>estado</a:t>
            </a:r>
            <a:r>
              <a:rPr lang="en-US" sz="2200" dirty="0">
                <a:solidFill>
                  <a:schemeClr val="bg1"/>
                </a:solidFill>
                <a:latin typeface="Raleway" panose="020B0503030101060003" pitchFamily="34" charset="0"/>
                <a:ea typeface="Segoe UI" pitchFamily="34" charset="0"/>
                <a:cs typeface="Segoe UI" pitchFamily="34" charset="0"/>
              </a:rPr>
              <a:t> actual del plan de </a:t>
            </a:r>
            <a:r>
              <a:rPr lang="en-US" sz="2200" dirty="0" err="1">
                <a:solidFill>
                  <a:schemeClr val="bg1"/>
                </a:solidFill>
                <a:latin typeface="Raleway" panose="020B0503030101060003" pitchFamily="34" charset="0"/>
                <a:ea typeface="Segoe UI" pitchFamily="34" charset="0"/>
                <a:cs typeface="Segoe UI" pitchFamily="34" charset="0"/>
              </a:rPr>
              <a:t>estudios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313352BA-64A8-49C2-9B32-3416B6234E57}"/>
              </a:ext>
            </a:extLst>
          </p:cNvPr>
          <p:cNvGrpSpPr/>
          <p:nvPr>
            <p:custDataLst>
              <p:custData r:id="rId9"/>
            </p:custDataLst>
          </p:nvPr>
        </p:nvGrpSpPr>
        <p:grpSpPr>
          <a:xfrm>
            <a:off x="10031580" y="6076731"/>
            <a:ext cx="1457546" cy="292388"/>
            <a:chOff x="4760668" y="4237301"/>
            <a:chExt cx="2616422" cy="292388"/>
          </a:xfrm>
        </p:grpSpPr>
        <p:sp>
          <p:nvSpPr>
            <p:cNvPr id="81" name="Rectángulo: esquinas redondeadas 80">
              <a:extLst>
                <a:ext uri="{FF2B5EF4-FFF2-40B4-BE49-F238E27FC236}">
                  <a16:creationId xmlns:a16="http://schemas.microsoft.com/office/drawing/2014/main" id="{2097D2E8-1181-4F2D-90A7-7E10ED8BE1A5}"/>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hlinkClick r:id="rId32" action="ppaction://hlinksldjump"/>
              <a:extLst>
                <a:ext uri="{FF2B5EF4-FFF2-40B4-BE49-F238E27FC236}">
                  <a16:creationId xmlns:a16="http://schemas.microsoft.com/office/drawing/2014/main" id="{CCD281A4-AF76-4F63-9054-C05095CEEBE9}"/>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Imagen 11" descr="Imagen que contiene captura de pantalla&#10;&#10;Descripción generada automáticamente">
            <a:extLst>
              <a:ext uri="{FF2B5EF4-FFF2-40B4-BE49-F238E27FC236}">
                <a16:creationId xmlns:a16="http://schemas.microsoft.com/office/drawing/2014/main" id="{3DA954B6-91FF-47C9-B13A-C237C22897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68587" y="1731477"/>
            <a:ext cx="10448511" cy="4069247"/>
          </a:xfrm>
          <a:prstGeom prst="rect">
            <a:avLst/>
          </a:prstGeom>
        </p:spPr>
      </p:pic>
      <p:grpSp>
        <p:nvGrpSpPr>
          <p:cNvPr id="91" name="Grupo 90">
            <a:extLst>
              <a:ext uri="{FF2B5EF4-FFF2-40B4-BE49-F238E27FC236}">
                <a16:creationId xmlns:a16="http://schemas.microsoft.com/office/drawing/2014/main" id="{CE6AF7B4-1EBF-4663-8F5C-87C8AC53BECE}"/>
              </a:ext>
            </a:extLst>
          </p:cNvPr>
          <p:cNvGrpSpPr/>
          <p:nvPr/>
        </p:nvGrpSpPr>
        <p:grpSpPr>
          <a:xfrm>
            <a:off x="11315039" y="2275405"/>
            <a:ext cx="180000" cy="3525317"/>
            <a:chOff x="10045700" y="1993900"/>
            <a:chExt cx="180000" cy="4533900"/>
          </a:xfrm>
        </p:grpSpPr>
        <p:sp>
          <p:nvSpPr>
            <p:cNvPr id="92" name="Rectángulo: esquinas redondeadas 91">
              <a:extLst>
                <a:ext uri="{FF2B5EF4-FFF2-40B4-BE49-F238E27FC236}">
                  <a16:creationId xmlns:a16="http://schemas.microsoft.com/office/drawing/2014/main" id="{8A78652A-9B4D-415A-967E-45D9B7BAEBC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Rectángulo: esquinas redondeadas 92">
              <a:extLst>
                <a:ext uri="{FF2B5EF4-FFF2-40B4-BE49-F238E27FC236}">
                  <a16:creationId xmlns:a16="http://schemas.microsoft.com/office/drawing/2014/main" id="{D844F261-3158-48B5-A6E9-78AA264AA119}"/>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925754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94796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Conclusiones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34" name="Grupo 33">
            <a:extLst>
              <a:ext uri="{FF2B5EF4-FFF2-40B4-BE49-F238E27FC236}">
                <a16:creationId xmlns:a16="http://schemas.microsoft.com/office/drawing/2014/main" id="{C75FE2F2-F740-4C01-937A-32CD3BE1E223}"/>
              </a:ext>
            </a:extLst>
          </p:cNvPr>
          <p:cNvGrpSpPr/>
          <p:nvPr/>
        </p:nvGrpSpPr>
        <p:grpSpPr>
          <a:xfrm>
            <a:off x="3224009" y="2253139"/>
            <a:ext cx="1402993" cy="292388"/>
            <a:chOff x="3224009" y="2253139"/>
            <a:chExt cx="1402993"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7"/>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892238" y="1746520"/>
            <a:ext cx="252000" cy="252000"/>
          </a:xfrm>
          <a:prstGeom prst="rect">
            <a:avLst/>
          </a:prstGeom>
        </p:spPr>
      </p:pic>
      <p:pic>
        <p:nvPicPr>
          <p:cNvPr id="12" name="Gráfico 11">
            <a:extLst>
              <a:ext uri="{FF2B5EF4-FFF2-40B4-BE49-F238E27FC236}">
                <a16:creationId xmlns:a16="http://schemas.microsoft.com/office/drawing/2014/main" id="{B194B47B-48F4-4520-8A53-8DB440F14380}"/>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969111" y="2267018"/>
            <a:ext cx="252000" cy="252000"/>
          </a:xfrm>
          <a:prstGeom prst="rect">
            <a:avLst/>
          </a:prstGeom>
        </p:spPr>
      </p:pic>
      <p:pic>
        <p:nvPicPr>
          <p:cNvPr id="58" name="Imagen 57">
            <a:extLst>
              <a:ext uri="{FF2B5EF4-FFF2-40B4-BE49-F238E27FC236}">
                <a16:creationId xmlns:a16="http://schemas.microsoft.com/office/drawing/2014/main" id="{E7F887EA-BA47-4550-A508-4361D3BD13BF}"/>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692762" y="2671675"/>
            <a:ext cx="234906" cy="234906"/>
          </a:xfrm>
          <a:prstGeom prst="rect">
            <a:avLst/>
          </a:prstGeom>
        </p:spPr>
      </p:pic>
      <p:pic>
        <p:nvPicPr>
          <p:cNvPr id="59" name="Gráfico 58">
            <a:extLst>
              <a:ext uri="{FF2B5EF4-FFF2-40B4-BE49-F238E27FC236}">
                <a16:creationId xmlns:a16="http://schemas.microsoft.com/office/drawing/2014/main" id="{EFF2A7CE-9DB3-472B-9A06-66D53E9A043F}"/>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16066" y="1746520"/>
            <a:ext cx="252000" cy="252000"/>
          </a:xfrm>
          <a:prstGeom prst="rect">
            <a:avLst/>
          </a:prstGeom>
        </p:spPr>
      </p:pic>
    </p:spTree>
    <p:extLst>
      <p:ext uri="{BB962C8B-B14F-4D97-AF65-F5344CB8AC3E}">
        <p14:creationId xmlns:p14="http://schemas.microsoft.com/office/powerpoint/2010/main" val="2833950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7"/>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832829" y="2199130"/>
              <a:ext cx="252000" cy="252000"/>
            </a:xfrm>
            <a:prstGeom prst="rect">
              <a:avLst/>
            </a:prstGeom>
          </p:spPr>
        </p:pic>
      </p:grpSp>
      <p:pic>
        <p:nvPicPr>
          <p:cNvPr id="3" name="Gráfico 2">
            <a:hlinkClick r:id="rId3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36"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70305" y="2267018"/>
            <a:ext cx="252000" cy="252000"/>
          </a:xfrm>
          <a:prstGeom prst="rect">
            <a:avLst/>
          </a:prstGeom>
        </p:spPr>
      </p:pic>
      <p:pic>
        <p:nvPicPr>
          <p:cNvPr id="61" name="Gráfico 60">
            <a:extLst>
              <a:ext uri="{FF2B5EF4-FFF2-40B4-BE49-F238E27FC236}">
                <a16:creationId xmlns:a16="http://schemas.microsoft.com/office/drawing/2014/main" id="{A8AF201E-EAFE-4771-A604-AC389A1EAB0F}"/>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078678" y="1746520"/>
            <a:ext cx="252000" cy="252000"/>
          </a:xfrm>
          <a:prstGeom prst="rect">
            <a:avLst/>
          </a:prstGeom>
        </p:spPr>
      </p:pic>
      <p:grpSp>
        <p:nvGrpSpPr>
          <p:cNvPr id="64" name="Grupo 63">
            <a:extLst>
              <a:ext uri="{FF2B5EF4-FFF2-40B4-BE49-F238E27FC236}">
                <a16:creationId xmlns:a16="http://schemas.microsoft.com/office/drawing/2014/main" id="{7EA7202B-D5D4-43CA-BD00-A4520740D6C1}"/>
              </a:ext>
            </a:extLst>
          </p:cNvPr>
          <p:cNvGrpSpPr/>
          <p:nvPr/>
        </p:nvGrpSpPr>
        <p:grpSpPr>
          <a:xfrm>
            <a:off x="457886" y="1475469"/>
            <a:ext cx="4457299" cy="119148"/>
            <a:chOff x="4456771" y="1094344"/>
            <a:chExt cx="4457299" cy="119148"/>
          </a:xfrm>
        </p:grpSpPr>
        <p:sp>
          <p:nvSpPr>
            <p:cNvPr id="65" name="Elipse 64">
              <a:extLst>
                <a:ext uri="{FF2B5EF4-FFF2-40B4-BE49-F238E27FC236}">
                  <a16:creationId xmlns:a16="http://schemas.microsoft.com/office/drawing/2014/main" id="{567B71F3-7B7C-41BD-BAE3-30D9F8A0F6E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83E57F00-B233-461A-B338-389758FE6F9D}"/>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AF819F69-9EB3-4181-8C40-56F88E06EE57}"/>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1DCB1EF7-DADC-4A8D-99C1-6A845E14AF7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871DAAA3-3E15-4B71-9A61-4AB3C9BF554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1" name="Conector recto 70">
              <a:extLst>
                <a:ext uri="{FF2B5EF4-FFF2-40B4-BE49-F238E27FC236}">
                  <a16:creationId xmlns:a16="http://schemas.microsoft.com/office/drawing/2014/main" id="{5B7383E3-8B2C-46F9-BB57-0862AB54343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D02A460F-1BAE-44FE-BA55-736C4846240E}"/>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26D4EB09-B468-4E0A-BB82-223D2975A8E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050EA2EE-557C-4C4F-983A-DF0D93629112}"/>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5" name="Imagen 74">
            <a:extLst>
              <a:ext uri="{FF2B5EF4-FFF2-40B4-BE49-F238E27FC236}">
                <a16:creationId xmlns:a16="http://schemas.microsoft.com/office/drawing/2014/main" id="{00FEBB2C-A6A1-4E37-ABC0-DBA6E68D4CC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76" name="Gráfico 75">
            <a:extLst>
              <a:ext uri="{FF2B5EF4-FFF2-40B4-BE49-F238E27FC236}">
                <a16:creationId xmlns:a16="http://schemas.microsoft.com/office/drawing/2014/main" id="{E79C6348-9C2B-4796-A4DA-F0B9C84D21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885466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6" action="ppaction://hlinksldjump"/>
              <a:extLst>
                <a:ext uri="{FF2B5EF4-FFF2-40B4-BE49-F238E27FC236}">
                  <a16:creationId xmlns:a16="http://schemas.microsoft.com/office/drawing/2014/main" id="{E63BC99B-E73F-4F66-868B-2E3094EB5B9C}"/>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4"/>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pic>
        <p:nvPicPr>
          <p:cNvPr id="3" name="Gráfico 2">
            <a:hlinkClick r:id="rId3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42"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0305" y="2267018"/>
            <a:ext cx="252000" cy="252000"/>
          </a:xfrm>
          <a:prstGeom prst="rect">
            <a:avLst/>
          </a:prstGeom>
        </p:spPr>
      </p:pic>
      <p:grpSp>
        <p:nvGrpSpPr>
          <p:cNvPr id="79" name="Grupo 78">
            <a:extLst>
              <a:ext uri="{FF2B5EF4-FFF2-40B4-BE49-F238E27FC236}">
                <a16:creationId xmlns:a16="http://schemas.microsoft.com/office/drawing/2014/main" id="{F1CAC423-D447-4414-B5C8-C3A32C3E4E7D}"/>
              </a:ext>
            </a:extLst>
          </p:cNvPr>
          <p:cNvGrpSpPr/>
          <p:nvPr/>
        </p:nvGrpSpPr>
        <p:grpSpPr>
          <a:xfrm>
            <a:off x="457886" y="1475469"/>
            <a:ext cx="4457299" cy="119148"/>
            <a:chOff x="4456771" y="1094344"/>
            <a:chExt cx="4457299" cy="119148"/>
          </a:xfrm>
        </p:grpSpPr>
        <p:sp>
          <p:nvSpPr>
            <p:cNvPr id="80" name="Elipse 79">
              <a:extLst>
                <a:ext uri="{FF2B5EF4-FFF2-40B4-BE49-F238E27FC236}">
                  <a16:creationId xmlns:a16="http://schemas.microsoft.com/office/drawing/2014/main" id="{5A63E743-E531-4E71-BF44-E9EF337C23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54C2F407-1240-4F57-B705-2EC6A7CA7DFE}"/>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11917CB6-0B3F-43E3-9CCA-1C70A4C7DED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20330866-B761-4016-9989-C5FCF35B0E38}"/>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CBB2D93D-3EFF-478D-8BE9-6F17BEDAFE86}"/>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91C3D984-84AF-423F-88C6-92700C014ED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F7B7064F-7B8E-4831-A8B7-A324591E228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BF88E416-85EC-4DD9-9D01-126151B2722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2E105B63-CCAB-4D7D-86C1-65DE292DBF7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37B0CD55-0D4A-4C27-9B7D-D4A55CB5AF9A}"/>
              </a:ext>
            </a:extLst>
          </p:cNvPr>
          <p:cNvGrpSpPr/>
          <p:nvPr/>
        </p:nvGrpSpPr>
        <p:grpSpPr>
          <a:xfrm>
            <a:off x="2782859" y="1299492"/>
            <a:ext cx="6626281" cy="4812595"/>
            <a:chOff x="2782859" y="1299492"/>
            <a:chExt cx="6626281" cy="4812595"/>
          </a:xfrm>
        </p:grpSpPr>
        <p:sp>
          <p:nvSpPr>
            <p:cNvPr id="64" name="Rectángulo: esquinas redondeadas 63">
              <a:extLst>
                <a:ext uri="{FF2B5EF4-FFF2-40B4-BE49-F238E27FC236}">
                  <a16:creationId xmlns:a16="http://schemas.microsoft.com/office/drawing/2014/main" id="{A27DEE9F-F84A-4D55-AC8D-3ACB8544DE20}"/>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Content">
              <a:extLst>
                <a:ext uri="{FF2B5EF4-FFF2-40B4-BE49-F238E27FC236}">
                  <a16:creationId xmlns:a16="http://schemas.microsoft.com/office/drawing/2014/main" id="{6A1DEF5A-478C-4C68-9779-0011E10F2918}"/>
                </a:ext>
              </a:extLst>
            </p:cNvPr>
            <p:cNvSpPr txBox="1"/>
            <p:nvPr>
              <p:custDataLst>
                <p:custData r:id="rId7"/>
              </p:custDataLst>
            </p:nvPr>
          </p:nvSpPr>
          <p:spPr>
            <a:xfrm>
              <a:off x="3049217" y="1526803"/>
              <a:ext cx="24016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Fundamentación</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6" name="Grupo 65">
              <a:extLst>
                <a:ext uri="{FF2B5EF4-FFF2-40B4-BE49-F238E27FC236}">
                  <a16:creationId xmlns:a16="http://schemas.microsoft.com/office/drawing/2014/main" id="{98715AAB-8B91-467F-888A-8C113EF2C7A5}"/>
                </a:ext>
              </a:extLst>
            </p:cNvPr>
            <p:cNvGrpSpPr/>
            <p:nvPr>
              <p:custDataLst>
                <p:custData r:id="rId8"/>
              </p:custDataLst>
            </p:nvPr>
          </p:nvGrpSpPr>
          <p:grpSpPr>
            <a:xfrm>
              <a:off x="7791579" y="5624971"/>
              <a:ext cx="1457546" cy="292388"/>
              <a:chOff x="4760668" y="4237301"/>
              <a:chExt cx="2616422" cy="292388"/>
            </a:xfrm>
          </p:grpSpPr>
          <p:sp>
            <p:nvSpPr>
              <p:cNvPr id="73" name="Rectángulo: esquinas redondeadas 72">
                <a:extLst>
                  <a:ext uri="{FF2B5EF4-FFF2-40B4-BE49-F238E27FC236}">
                    <a16:creationId xmlns:a16="http://schemas.microsoft.com/office/drawing/2014/main" id="{CCC26152-199F-4D92-B12D-2BB726FA333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Content">
                <a:hlinkClick r:id="rId45" action="ppaction://hlinksldjump"/>
                <a:extLst>
                  <a:ext uri="{FF2B5EF4-FFF2-40B4-BE49-F238E27FC236}">
                    <a16:creationId xmlns:a16="http://schemas.microsoft.com/office/drawing/2014/main" id="{C4E603DF-67B0-4A26-98A9-3BD58C1344FB}"/>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67" name="Grupo 66">
              <a:extLst>
                <a:ext uri="{FF2B5EF4-FFF2-40B4-BE49-F238E27FC236}">
                  <a16:creationId xmlns:a16="http://schemas.microsoft.com/office/drawing/2014/main" id="{613C6FF0-A3C2-4B29-8283-7BCAA77F744F}"/>
                </a:ext>
              </a:extLst>
            </p:cNvPr>
            <p:cNvGrpSpPr/>
            <p:nvPr>
              <p:custDataLst>
                <p:custData r:id="rId9"/>
              </p:custDataLst>
            </p:nvPr>
          </p:nvGrpSpPr>
          <p:grpSpPr>
            <a:xfrm>
              <a:off x="3086366" y="3199885"/>
              <a:ext cx="3649992" cy="292388"/>
              <a:chOff x="474338" y="2185251"/>
              <a:chExt cx="4610491" cy="292388"/>
            </a:xfrm>
          </p:grpSpPr>
          <p:sp>
            <p:nvSpPr>
              <p:cNvPr id="71" name="Content">
                <a:extLst>
                  <a:ext uri="{FF2B5EF4-FFF2-40B4-BE49-F238E27FC236}">
                    <a16:creationId xmlns:a16="http://schemas.microsoft.com/office/drawing/2014/main" id="{0D6ABE25-AC69-451A-9218-F4F6321625C2}"/>
                  </a:ext>
                </a:extLst>
              </p:cNvPr>
              <p:cNvSpPr txBox="1"/>
              <p:nvPr>
                <p:custDataLst>
                  <p:custData r:id="rId12"/>
                </p:custDataLst>
              </p:nvPr>
            </p:nvSpPr>
            <p:spPr>
              <a:xfrm>
                <a:off x="474338" y="2185251"/>
                <a:ext cx="414321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72" name="Gráfico 71">
                <a:extLst>
                  <a:ext uri="{FF2B5EF4-FFF2-40B4-BE49-F238E27FC236}">
                    <a16:creationId xmlns:a16="http://schemas.microsoft.com/office/drawing/2014/main" id="{9CAF9DFC-A61B-47FD-8DE5-7361D9E4D1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sp>
          <p:nvSpPr>
            <p:cNvPr id="69" name="Content">
              <a:extLst>
                <a:ext uri="{FF2B5EF4-FFF2-40B4-BE49-F238E27FC236}">
                  <a16:creationId xmlns:a16="http://schemas.microsoft.com/office/drawing/2014/main" id="{D7F5C47B-1FC9-400F-AB2D-0A1408CC8843}"/>
                </a:ext>
              </a:extLst>
            </p:cNvPr>
            <p:cNvSpPr txBox="1"/>
            <p:nvPr>
              <p:custDataLst>
                <p:custData r:id="rId10"/>
              </p:custDataLst>
            </p:nvPr>
          </p:nvSpPr>
          <p:spPr>
            <a:xfrm>
              <a:off x="3149007" y="2024689"/>
              <a:ext cx="382027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Fundamentación</a:t>
              </a:r>
              <a:r>
                <a:rPr lang="en-US" sz="1600" dirty="0">
                  <a:solidFill>
                    <a:schemeClr val="bg1"/>
                  </a:solidFill>
                  <a:latin typeface="Raleway" panose="020B0503030101060003" pitchFamily="34" charset="0"/>
                  <a:ea typeface="Segoe UI" pitchFamily="34" charset="0"/>
                  <a:cs typeface="Segoe UI" pitchFamily="34" charset="0"/>
                </a:rPr>
                <a:t> del plan de </a:t>
              </a:r>
              <a:r>
                <a:rPr lang="en-US" sz="1600" dirty="0" err="1">
                  <a:solidFill>
                    <a:schemeClr val="bg1"/>
                  </a:solidFill>
                  <a:latin typeface="Raleway" panose="020B0503030101060003" pitchFamily="34" charset="0"/>
                  <a:ea typeface="Segoe UI" pitchFamily="34" charset="0"/>
                  <a:cs typeface="Segoe UI" pitchFamily="34" charset="0"/>
                </a:rPr>
                <a:t>estudios</a:t>
              </a:r>
              <a:r>
                <a:rPr lang="en-US" sz="1600" dirty="0">
                  <a:solidFill>
                    <a:schemeClr val="bg1"/>
                  </a:solidFill>
                  <a:latin typeface="Raleway" panose="020B0503030101060003" pitchFamily="34" charset="0"/>
                  <a:ea typeface="Segoe UI" pitchFamily="34" charset="0"/>
                  <a:cs typeface="Segoe UI" pitchFamily="34" charset="0"/>
                </a:rPr>
                <a:t>.</a:t>
              </a:r>
            </a:p>
          </p:txBody>
        </p:sp>
        <p:sp>
          <p:nvSpPr>
            <p:cNvPr id="70" name="Content">
              <a:extLst>
                <a:ext uri="{FF2B5EF4-FFF2-40B4-BE49-F238E27FC236}">
                  <a16:creationId xmlns:a16="http://schemas.microsoft.com/office/drawing/2014/main" id="{1F68021E-D8A8-4B87-889C-D888ED4F9FBD}"/>
                </a:ext>
              </a:extLst>
            </p:cNvPr>
            <p:cNvSpPr txBox="1"/>
            <p:nvPr>
              <p:custDataLst>
                <p:custData r:id="rId11"/>
              </p:custDataLst>
            </p:nvPr>
          </p:nvSpPr>
          <p:spPr>
            <a:xfrm>
              <a:off x="3155039" y="3697619"/>
              <a:ext cx="6069290" cy="1769715"/>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este</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apartado</a:t>
              </a:r>
              <a:r>
                <a:rPr lang="en-US" sz="1600" dirty="0">
                  <a:solidFill>
                    <a:schemeClr val="bg1"/>
                  </a:solidFill>
                  <a:latin typeface="Raleway" panose="020B0503030101060003" pitchFamily="34" charset="0"/>
                  <a:ea typeface="Segoe UI" pitchFamily="34" charset="0"/>
                  <a:cs typeface="Segoe UI" pitchFamily="34" charset="0"/>
                </a:rPr>
                <a:t> se genera la </a:t>
              </a:r>
              <a:r>
                <a:rPr lang="en-US" sz="1600" dirty="0" err="1">
                  <a:solidFill>
                    <a:schemeClr val="bg1"/>
                  </a:solidFill>
                  <a:latin typeface="Raleway" panose="020B0503030101060003" pitchFamily="34" charset="0"/>
                  <a:ea typeface="Segoe UI" pitchFamily="34" charset="0"/>
                  <a:cs typeface="Segoe UI" pitchFamily="34" charset="0"/>
                </a:rPr>
                <a:t>justificación</a:t>
              </a:r>
              <a:r>
                <a:rPr lang="en-US" sz="1600" dirty="0">
                  <a:solidFill>
                    <a:schemeClr val="bg1"/>
                  </a:solidFill>
                  <a:latin typeface="Raleway" panose="020B0503030101060003" pitchFamily="34" charset="0"/>
                  <a:ea typeface="Segoe UI" pitchFamily="34" charset="0"/>
                  <a:cs typeface="Segoe UI" pitchFamily="34" charset="0"/>
                </a:rPr>
                <a:t> especial para la </a:t>
              </a:r>
            </a:p>
            <a:p>
              <a:r>
                <a:rPr lang="en-US" sz="1600" dirty="0" err="1">
                  <a:solidFill>
                    <a:schemeClr val="bg1"/>
                  </a:solidFill>
                  <a:latin typeface="Raleway" panose="020B0503030101060003" pitchFamily="34" charset="0"/>
                  <a:ea typeface="Segoe UI" pitchFamily="34" charset="0"/>
                  <a:cs typeface="Segoe UI" pitchFamily="34" charset="0"/>
                </a:rPr>
                <a:t>existencia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programa</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educativo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ya</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él</a:t>
              </a:r>
              <a:r>
                <a:rPr lang="en-US" sz="1600" dirty="0">
                  <a:solidFill>
                    <a:schemeClr val="bg1"/>
                  </a:solidFill>
                  <a:latin typeface="Raleway" panose="020B0503030101060003" pitchFamily="34" charset="0"/>
                  <a:ea typeface="Segoe UI" pitchFamily="34" charset="0"/>
                  <a:cs typeface="Segoe UI" pitchFamily="34" charset="0"/>
                </a:rPr>
                <a:t> se</a:t>
              </a:r>
            </a:p>
            <a:p>
              <a:r>
                <a:rPr lang="en-US" sz="1600" dirty="0" err="1">
                  <a:solidFill>
                    <a:schemeClr val="bg1"/>
                  </a:solidFill>
                  <a:latin typeface="Raleway" panose="020B0503030101060003" pitchFamily="34" charset="0"/>
                  <a:ea typeface="Segoe UI" pitchFamily="34" charset="0"/>
                  <a:cs typeface="Segoe UI" pitchFamily="34" charset="0"/>
                </a:rPr>
                <a:t>Identifican</a:t>
              </a:r>
              <a:r>
                <a:rPr lang="en-US" sz="1600" dirty="0">
                  <a:solidFill>
                    <a:schemeClr val="bg1"/>
                  </a:solidFill>
                  <a:latin typeface="Raleway" panose="020B0503030101060003" pitchFamily="34" charset="0"/>
                  <a:ea typeface="Segoe UI" pitchFamily="34" charset="0"/>
                  <a:cs typeface="Segoe UI" pitchFamily="34" charset="0"/>
                </a:rPr>
                <a:t> tanto las </a:t>
              </a:r>
              <a:r>
                <a:rPr lang="en-US" sz="1600" dirty="0" err="1">
                  <a:solidFill>
                    <a:schemeClr val="bg1"/>
                  </a:solidFill>
                  <a:latin typeface="Raleway" panose="020B0503030101060003" pitchFamily="34" charset="0"/>
                  <a:ea typeface="Segoe UI" pitchFamily="34" charset="0"/>
                  <a:cs typeface="Segoe UI" pitchFamily="34" charset="0"/>
                </a:rPr>
                <a:t>necezidades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atenderá</a:t>
              </a:r>
              <a:r>
                <a:rPr lang="en-US" sz="1600" dirty="0">
                  <a:solidFill>
                    <a:schemeClr val="bg1"/>
                  </a:solidFill>
                  <a:latin typeface="Raleway" panose="020B0503030101060003" pitchFamily="34" charset="0"/>
                  <a:ea typeface="Segoe UI" pitchFamily="34" charset="0"/>
                  <a:cs typeface="Segoe UI" pitchFamily="34" charset="0"/>
                </a:rPr>
                <a:t> el </a:t>
              </a:r>
            </a:p>
            <a:p>
              <a:r>
                <a:rPr lang="en-US" sz="1600" dirty="0" err="1">
                  <a:solidFill>
                    <a:schemeClr val="bg1"/>
                  </a:solidFill>
                  <a:latin typeface="Raleway" panose="020B0503030101060003" pitchFamily="34" charset="0"/>
                  <a:ea typeface="Segoe UI" pitchFamily="34" charset="0"/>
                  <a:cs typeface="Segoe UI" pitchFamily="34" charset="0"/>
                </a:rPr>
                <a:t>egresado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como</a:t>
              </a:r>
              <a:r>
                <a:rPr lang="en-US" sz="1600" dirty="0">
                  <a:solidFill>
                    <a:schemeClr val="bg1"/>
                  </a:solidFill>
                  <a:latin typeface="Raleway" panose="020B0503030101060003" pitchFamily="34" charset="0"/>
                  <a:ea typeface="Segoe UI" pitchFamily="34" charset="0"/>
                  <a:cs typeface="Segoe UI" pitchFamily="34" charset="0"/>
                </a:rPr>
                <a:t> los </a:t>
              </a:r>
              <a:r>
                <a:rPr lang="en-US" sz="1600" dirty="0" err="1">
                  <a:solidFill>
                    <a:schemeClr val="bg1"/>
                  </a:solidFill>
                  <a:latin typeface="Raleway" panose="020B0503030101060003" pitchFamily="34" charset="0"/>
                  <a:ea typeface="Segoe UI" pitchFamily="34" charset="0"/>
                  <a:cs typeface="Segoe UI" pitchFamily="34" charset="0"/>
                </a:rPr>
                <a:t>problemas</a:t>
              </a:r>
              <a:r>
                <a:rPr lang="en-US" sz="1600" dirty="0">
                  <a:solidFill>
                    <a:schemeClr val="bg1"/>
                  </a:solidFill>
                  <a:latin typeface="Raleway" panose="020B0503030101060003" pitchFamily="34" charset="0"/>
                  <a:ea typeface="Segoe UI" pitchFamily="34" charset="0"/>
                  <a:cs typeface="Segoe UI" pitchFamily="34" charset="0"/>
                </a:rPr>
                <a:t> y </a:t>
              </a:r>
              <a:r>
                <a:rPr lang="en-US" sz="1600" dirty="0" err="1">
                  <a:solidFill>
                    <a:schemeClr val="bg1"/>
                  </a:solidFill>
                  <a:latin typeface="Raleway" panose="020B0503030101060003" pitchFamily="34" charset="0"/>
                  <a:ea typeface="Segoe UI" pitchFamily="34" charset="0"/>
                  <a:cs typeface="Segoe UI" pitchFamily="34" charset="0"/>
                </a:rPr>
                <a:t>problemáticos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derivados</a:t>
              </a:r>
              <a:r>
                <a:rPr lang="en-US" sz="1600" dirty="0">
                  <a:solidFill>
                    <a:schemeClr val="bg1"/>
                  </a:solidFill>
                  <a:latin typeface="Raleway" panose="020B0503030101060003" pitchFamily="34" charset="0"/>
                  <a:ea typeface="Segoe UI" pitchFamily="34" charset="0"/>
                  <a:cs typeface="Segoe UI" pitchFamily="34" charset="0"/>
                </a:rPr>
                <a:t> de </a:t>
              </a:r>
            </a:p>
            <a:p>
              <a:r>
                <a:rPr lang="en-US" sz="1600" dirty="0">
                  <a:solidFill>
                    <a:schemeClr val="bg1"/>
                  </a:solidFill>
                  <a:latin typeface="Raleway" panose="020B0503030101060003" pitchFamily="34" charset="0"/>
                  <a:ea typeface="Segoe UI" pitchFamily="34" charset="0"/>
                  <a:cs typeface="Segoe UI" pitchFamily="34" charset="0"/>
                </a:rPr>
                <a:t>la </a:t>
              </a:r>
              <a:r>
                <a:rPr lang="en-US" sz="1600" dirty="0" err="1">
                  <a:solidFill>
                    <a:schemeClr val="bg1"/>
                  </a:solidFill>
                  <a:latin typeface="Raleway" panose="020B0503030101060003" pitchFamily="34" charset="0"/>
                  <a:ea typeface="Segoe UI" pitchFamily="34" charset="0"/>
                  <a:cs typeface="Segoe UI" pitchFamily="34" charset="0"/>
                </a:rPr>
                <a:t>insatisfacción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esas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Su</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finalidad</a:t>
              </a:r>
              <a:r>
                <a:rPr lang="en-US" sz="1600" dirty="0">
                  <a:solidFill>
                    <a:schemeClr val="bg1"/>
                  </a:solidFill>
                  <a:latin typeface="Raleway" panose="020B0503030101060003" pitchFamily="34" charset="0"/>
                  <a:ea typeface="Segoe UI" pitchFamily="34" charset="0"/>
                  <a:cs typeface="Segoe UI" pitchFamily="34" charset="0"/>
                </a:rPr>
                <a:t> es la de </a:t>
              </a:r>
            </a:p>
            <a:p>
              <a:r>
                <a:rPr lang="en-US" sz="1600" dirty="0">
                  <a:solidFill>
                    <a:schemeClr val="bg1"/>
                  </a:solidFill>
                  <a:latin typeface="Raleway" panose="020B0503030101060003" pitchFamily="34" charset="0"/>
                  <a:ea typeface="Segoe UI" pitchFamily="34" charset="0"/>
                  <a:cs typeface="Segoe UI" pitchFamily="34" charset="0"/>
                </a:rPr>
                <a:t>construer la base documental para el </a:t>
              </a:r>
              <a:r>
                <a:rPr lang="en-US" sz="1600" dirty="0" err="1">
                  <a:solidFill>
                    <a:schemeClr val="bg1"/>
                  </a:solidFill>
                  <a:latin typeface="Raleway" panose="020B0503030101060003" pitchFamily="34" charset="0"/>
                  <a:ea typeface="Segoe UI" pitchFamily="34" charset="0"/>
                  <a:cs typeface="Segoe UI" pitchFamily="34" charset="0"/>
                </a:rPr>
                <a:t>proceso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a:t>
              </a:r>
            </a:p>
            <a:p>
              <a:r>
                <a:rPr lang="en-US" sz="1600" dirty="0">
                  <a:solidFill>
                    <a:schemeClr val="bg1"/>
                  </a:solidFill>
                  <a:latin typeface="Raleway" panose="020B0503030101060003" pitchFamily="34" charset="0"/>
                  <a:ea typeface="Segoe UI" pitchFamily="34" charset="0"/>
                  <a:cs typeface="Segoe UI" pitchFamily="34" charset="0"/>
                </a:rPr>
                <a:t>posterior que conduce a la …</a:t>
              </a:r>
            </a:p>
          </p:txBody>
        </p:sp>
      </p:grpSp>
      <p:pic>
        <p:nvPicPr>
          <p:cNvPr id="75" name="Gráfico 74">
            <a:extLst>
              <a:ext uri="{FF2B5EF4-FFF2-40B4-BE49-F238E27FC236}">
                <a16:creationId xmlns:a16="http://schemas.microsoft.com/office/drawing/2014/main" id="{FE3C11D6-F108-4DE3-B940-9990D7EBDA2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242948" y="2400068"/>
            <a:ext cx="720000" cy="720000"/>
          </a:xfrm>
          <a:prstGeom prst="rect">
            <a:avLst/>
          </a:prstGeom>
        </p:spPr>
      </p:pic>
      <p:pic>
        <p:nvPicPr>
          <p:cNvPr id="76" name="Imagen 75">
            <a:extLst>
              <a:ext uri="{FF2B5EF4-FFF2-40B4-BE49-F238E27FC236}">
                <a16:creationId xmlns:a16="http://schemas.microsoft.com/office/drawing/2014/main" id="{05D01F54-8BCD-456F-9BCD-F73E1F279F05}"/>
              </a:ext>
            </a:extLst>
          </p:cNvPr>
          <p:cNvPicPr>
            <a:picLocks noChangeAspect="1"/>
          </p:cNvPicPr>
          <p:nvPr/>
        </p:nvPicPr>
        <p:blipFill>
          <a:blip r:embed="rId48"/>
          <a:stretch>
            <a:fillRect/>
          </a:stretch>
        </p:blipFill>
        <p:spPr>
          <a:xfrm>
            <a:off x="4065993" y="2405611"/>
            <a:ext cx="954375" cy="720000"/>
          </a:xfrm>
          <a:prstGeom prst="rect">
            <a:avLst/>
          </a:prstGeom>
        </p:spPr>
      </p:pic>
    </p:spTree>
    <p:extLst>
      <p:ext uri="{BB962C8B-B14F-4D97-AF65-F5344CB8AC3E}">
        <p14:creationId xmlns:p14="http://schemas.microsoft.com/office/powerpoint/2010/main" val="407502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09D0825-8FF8-45CD-8290-92B6787D7730}"/>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55E8C3CF-295A-4E11-893A-4210238336DB}"/>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72886ADA-6A5C-4768-96A9-2181DFF74881}"/>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50EFC2B0-EA5D-4DFA-8FCA-0892DF3F73CB}"/>
                </a:ext>
              </a:extLst>
            </p:cNvPr>
            <p:cNvGrpSpPr/>
            <p:nvPr/>
          </p:nvGrpSpPr>
          <p:grpSpPr>
            <a:xfrm>
              <a:off x="102265" y="286385"/>
              <a:ext cx="320040" cy="316520"/>
              <a:chOff x="72073" y="221749"/>
              <a:chExt cx="320040" cy="316520"/>
            </a:xfrm>
          </p:grpSpPr>
          <p:sp>
            <p:nvSpPr>
              <p:cNvPr id="30" name="Oval 28">
                <a:extLst>
                  <a:ext uri="{FF2B5EF4-FFF2-40B4-BE49-F238E27FC236}">
                    <a16:creationId xmlns:a16="http://schemas.microsoft.com/office/drawing/2014/main" id="{3689B17C-7447-4A03-BA07-558D37466612}"/>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1" name="Left Arrow 29">
                <a:extLst>
                  <a:ext uri="{FF2B5EF4-FFF2-40B4-BE49-F238E27FC236}">
                    <a16:creationId xmlns:a16="http://schemas.microsoft.com/office/drawing/2014/main" id="{4EC842D6-46D6-4BE5-862E-9EFA70383F38}"/>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40A87E72-A639-45BA-8970-5181E6174C6F}"/>
                </a:ext>
              </a:extLst>
            </p:cNvPr>
            <p:cNvGrpSpPr/>
            <p:nvPr/>
          </p:nvGrpSpPr>
          <p:grpSpPr>
            <a:xfrm>
              <a:off x="474338" y="286384"/>
              <a:ext cx="320040" cy="316520"/>
              <a:chOff x="444146" y="221748"/>
              <a:chExt cx="320040" cy="316520"/>
            </a:xfrm>
          </p:grpSpPr>
          <p:sp>
            <p:nvSpPr>
              <p:cNvPr id="28" name="Oval 26">
                <a:extLst>
                  <a:ext uri="{FF2B5EF4-FFF2-40B4-BE49-F238E27FC236}">
                    <a16:creationId xmlns:a16="http://schemas.microsoft.com/office/drawing/2014/main" id="{0C2FF287-3A7D-4DEA-8991-0406BF52F93F}"/>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29" name="Right Arrow 27">
                <a:extLst>
                  <a:ext uri="{FF2B5EF4-FFF2-40B4-BE49-F238E27FC236}">
                    <a16:creationId xmlns:a16="http://schemas.microsoft.com/office/drawing/2014/main" id="{267B3563-AA32-402D-B903-C08622442A48}"/>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B1D60C86-54F9-4B65-9405-D82FAFCAAA6C}"/>
                </a:ext>
              </a:extLst>
            </p:cNvPr>
            <p:cNvGrpSpPr/>
            <p:nvPr/>
          </p:nvGrpSpPr>
          <p:grpSpPr>
            <a:xfrm>
              <a:off x="11642211" y="92599"/>
              <a:ext cx="448615" cy="78032"/>
              <a:chOff x="9347642" y="131588"/>
              <a:chExt cx="384527" cy="78032"/>
            </a:xfrm>
          </p:grpSpPr>
          <p:cxnSp>
            <p:nvCxnSpPr>
              <p:cNvPr id="23" name="Line">
                <a:extLst>
                  <a:ext uri="{FF2B5EF4-FFF2-40B4-BE49-F238E27FC236}">
                    <a16:creationId xmlns:a16="http://schemas.microsoft.com/office/drawing/2014/main" id="{FDC5219F-624F-44B3-8A18-28D5E7B3AFBD}"/>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4" name="Line">
                <a:extLst>
                  <a:ext uri="{FF2B5EF4-FFF2-40B4-BE49-F238E27FC236}">
                    <a16:creationId xmlns:a16="http://schemas.microsoft.com/office/drawing/2014/main" id="{0B4D162C-B2A0-4126-9111-983DB0CD6C00}"/>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5" name="Line">
                <a:extLst>
                  <a:ext uri="{FF2B5EF4-FFF2-40B4-BE49-F238E27FC236}">
                    <a16:creationId xmlns:a16="http://schemas.microsoft.com/office/drawing/2014/main" id="{464DF117-BEB1-499F-84E9-D7A3733839E0}"/>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6" name="Line">
                <a:extLst>
                  <a:ext uri="{FF2B5EF4-FFF2-40B4-BE49-F238E27FC236}">
                    <a16:creationId xmlns:a16="http://schemas.microsoft.com/office/drawing/2014/main" id="{D83EF217-05FE-4A0D-A336-921A6EA587E5}"/>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65B8B2FF-B936-497D-B07F-ABAD518116E8}"/>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549EC247-281E-4E50-B257-F9494E6E032C}"/>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A112EAE7-4785-4258-BDC6-C2E7F19C3424}"/>
                </a:ext>
              </a:extLst>
            </p:cNvPr>
            <p:cNvGrpSpPr/>
            <p:nvPr/>
          </p:nvGrpSpPr>
          <p:grpSpPr>
            <a:xfrm>
              <a:off x="11396235" y="360579"/>
              <a:ext cx="640645" cy="183940"/>
              <a:chOff x="8303527" y="360579"/>
              <a:chExt cx="640645" cy="183940"/>
            </a:xfrm>
          </p:grpSpPr>
          <p:pic>
            <p:nvPicPr>
              <p:cNvPr id="20" name="Picture 2" descr="C:\Users\t-dantay\Documents\Placeholders\home.png">
                <a:extLst>
                  <a:ext uri="{FF2B5EF4-FFF2-40B4-BE49-F238E27FC236}">
                    <a16:creationId xmlns:a16="http://schemas.microsoft.com/office/drawing/2014/main" id="{6CF90A6E-D909-4B88-95CF-CC9D5CF1B1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setting.png">
                <a:extLst>
                  <a:ext uri="{FF2B5EF4-FFF2-40B4-BE49-F238E27FC236}">
                    <a16:creationId xmlns:a16="http://schemas.microsoft.com/office/drawing/2014/main" id="{ED31321C-9667-4D21-9E0D-2EE9CF16CD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tar.png">
                <a:extLst>
                  <a:ext uri="{FF2B5EF4-FFF2-40B4-BE49-F238E27FC236}">
                    <a16:creationId xmlns:a16="http://schemas.microsoft.com/office/drawing/2014/main" id="{D5492B33-AE47-4082-B699-E3F2B23D7B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UrlBar">
              <a:extLst>
                <a:ext uri="{FF2B5EF4-FFF2-40B4-BE49-F238E27FC236}">
                  <a16:creationId xmlns:a16="http://schemas.microsoft.com/office/drawing/2014/main" id="{3A6619CC-5788-4975-9C11-01F49E8971DB}"/>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3" name="Group 11">
              <a:extLst>
                <a:ext uri="{FF2B5EF4-FFF2-40B4-BE49-F238E27FC236}">
                  <a16:creationId xmlns:a16="http://schemas.microsoft.com/office/drawing/2014/main" id="{E1D8A9B5-9BF3-464B-AD75-F9FC1669379F}"/>
                </a:ext>
              </a:extLst>
            </p:cNvPr>
            <p:cNvGrpSpPr/>
            <p:nvPr/>
          </p:nvGrpSpPr>
          <p:grpSpPr>
            <a:xfrm>
              <a:off x="10430270" y="363706"/>
              <a:ext cx="744325" cy="182880"/>
              <a:chOff x="7260350" y="363706"/>
              <a:chExt cx="744325" cy="182880"/>
            </a:xfrm>
          </p:grpSpPr>
          <p:pic>
            <p:nvPicPr>
              <p:cNvPr id="14" name="Search" descr="C:\Users\t-dantay\Documents\Placeholders\search.png">
                <a:extLst>
                  <a:ext uri="{FF2B5EF4-FFF2-40B4-BE49-F238E27FC236}">
                    <a16:creationId xmlns:a16="http://schemas.microsoft.com/office/drawing/2014/main" id="{B987DCF5-6F8F-4D61-948F-B5635948EB1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Refresh" descr="C:\Users\t-dantay\Documents\First24\arrowrepeat1.png">
                <a:extLst>
                  <a:ext uri="{FF2B5EF4-FFF2-40B4-BE49-F238E27FC236}">
                    <a16:creationId xmlns:a16="http://schemas.microsoft.com/office/drawing/2014/main" id="{0CA23820-5E1E-4708-B7C4-B05FCA021F6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Drop Down" descr="C:\Users\t-dantay\Documents\First24\arrowsimple1.png">
                <a:extLst>
                  <a:ext uri="{FF2B5EF4-FFF2-40B4-BE49-F238E27FC236}">
                    <a16:creationId xmlns:a16="http://schemas.microsoft.com/office/drawing/2014/main" id="{BFC98F79-B365-4F76-A8C3-8989E9A8F7C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X">
                <a:extLst>
                  <a:ext uri="{FF2B5EF4-FFF2-40B4-BE49-F238E27FC236}">
                    <a16:creationId xmlns:a16="http://schemas.microsoft.com/office/drawing/2014/main" id="{8B86FE46-3975-4237-821B-6D445923F93C}"/>
                  </a:ext>
                </a:extLst>
              </p:cNvPr>
              <p:cNvGrpSpPr/>
              <p:nvPr/>
            </p:nvGrpSpPr>
            <p:grpSpPr>
              <a:xfrm>
                <a:off x="7913235" y="409426"/>
                <a:ext cx="91440" cy="91440"/>
                <a:chOff x="4687215" y="1739180"/>
                <a:chExt cx="91440" cy="91440"/>
              </a:xfrm>
            </p:grpSpPr>
            <p:cxnSp>
              <p:nvCxnSpPr>
                <p:cNvPr id="18" name="Straight Connector 16">
                  <a:extLst>
                    <a:ext uri="{FF2B5EF4-FFF2-40B4-BE49-F238E27FC236}">
                      <a16:creationId xmlns:a16="http://schemas.microsoft.com/office/drawing/2014/main" id="{EC80D356-3BB4-44FB-B038-AB3A1F48D424}"/>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9" name="Straight Connector 17">
                  <a:extLst>
                    <a:ext uri="{FF2B5EF4-FFF2-40B4-BE49-F238E27FC236}">
                      <a16:creationId xmlns:a16="http://schemas.microsoft.com/office/drawing/2014/main" id="{2C51A02C-3881-407D-8D38-B0565BF739EE}"/>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2" name="Content">
            <a:extLst>
              <a:ext uri="{FF2B5EF4-FFF2-40B4-BE49-F238E27FC236}">
                <a16:creationId xmlns:a16="http://schemas.microsoft.com/office/drawing/2014/main" id="{1F1C00BB-6A00-4623-B093-B87B64C2597C}"/>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3" name="Imagen 32">
            <a:hlinkClick r:id="rId12" action="ppaction://hlinksldjump"/>
            <a:extLst>
              <a:ext uri="{FF2B5EF4-FFF2-40B4-BE49-F238E27FC236}">
                <a16:creationId xmlns:a16="http://schemas.microsoft.com/office/drawing/2014/main" id="{8DE6B9DB-D409-4FBE-B9A5-F79A48435D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58665869"/>
              </p:ext>
            </p:extLst>
          </p:nvPr>
        </p:nvGraphicFramePr>
        <p:xfrm>
          <a:off x="511441" y="1886890"/>
          <a:ext cx="11237449" cy="4729576"/>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82BEFD08-BC56-4FF3-9EE3-D1864692FE22}"/>
              </a:ext>
            </a:extLst>
          </p:cNvPr>
          <p:cNvGrpSpPr/>
          <p:nvPr/>
        </p:nvGrpSpPr>
        <p:grpSpPr>
          <a:xfrm>
            <a:off x="457886" y="1538757"/>
            <a:ext cx="1935488" cy="292388"/>
            <a:chOff x="457886" y="1538757"/>
            <a:chExt cx="1935488" cy="292388"/>
          </a:xfrm>
        </p:grpSpPr>
        <p:sp>
          <p:nvSpPr>
            <p:cNvPr id="35" name="Content">
              <a:extLst>
                <a:ext uri="{FF2B5EF4-FFF2-40B4-BE49-F238E27FC236}">
                  <a16:creationId xmlns:a16="http://schemas.microsoft.com/office/drawing/2014/main" id="{196F7E81-825E-4142-8CB4-F3469A33FEB2}"/>
                </a:ext>
              </a:extLst>
            </p:cNvPr>
            <p:cNvSpPr txBox="1"/>
            <p:nvPr>
              <p:custDataLst>
                <p:custData r:id="rId3"/>
              </p:custDataLst>
            </p:nvPr>
          </p:nvSpPr>
          <p:spPr>
            <a:xfrm>
              <a:off x="457886" y="1538757"/>
              <a:ext cx="141417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Por </a:t>
              </a:r>
              <a:r>
                <a:rPr lang="en-US" sz="1600" dirty="0" err="1">
                  <a:solidFill>
                    <a:srgbClr val="000000"/>
                  </a:solidFill>
                  <a:latin typeface="Raleway" panose="020B0503030101060003" pitchFamily="34" charset="0"/>
                  <a:ea typeface="Segoe UI" pitchFamily="34" charset="0"/>
                  <a:cs typeface="Segoe UI" pitchFamily="34" charset="0"/>
                </a:rPr>
                <a:t>proyecto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 name="Gráfico 35">
              <a:extLst>
                <a:ext uri="{FF2B5EF4-FFF2-40B4-BE49-F238E27FC236}">
                  <a16:creationId xmlns:a16="http://schemas.microsoft.com/office/drawing/2014/main" id="{8A3BB31F-5A18-47A0-AD39-C5EC5C1CE5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93873" y="1552636"/>
              <a:ext cx="199501" cy="252000"/>
            </a:xfrm>
            <a:prstGeom prst="rect">
              <a:avLst/>
            </a:prstGeom>
          </p:spPr>
        </p:pic>
      </p:grpSp>
    </p:spTree>
    <p:extLst>
      <p:ext uri="{BB962C8B-B14F-4D97-AF65-F5344CB8AC3E}">
        <p14:creationId xmlns:p14="http://schemas.microsoft.com/office/powerpoint/2010/main" val="581278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0" action="ppaction://hlinksldjump"/>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8"/>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832829" y="2199130"/>
              <a:ext cx="252000" cy="252000"/>
            </a:xfrm>
            <a:prstGeom prst="rect">
              <a:avLst/>
            </a:prstGeom>
          </p:spPr>
        </p:pic>
      </p:grpSp>
      <p:pic>
        <p:nvPicPr>
          <p:cNvPr id="3" name="Gráfico 2">
            <a:hlinkClick r:id="rId4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extLst>
              <a:ext uri="{FF2B5EF4-FFF2-40B4-BE49-F238E27FC236}">
                <a16:creationId xmlns:a16="http://schemas.microsoft.com/office/drawing/2014/main" id="{40E5EE50-FFDB-4F3C-8210-E719625408F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70305" y="2267018"/>
            <a:ext cx="252000" cy="252000"/>
          </a:xfrm>
          <a:prstGeom prst="rect">
            <a:avLst/>
          </a:prstGeom>
        </p:spPr>
      </p:pic>
      <p:grpSp>
        <p:nvGrpSpPr>
          <p:cNvPr id="96" name="Grupo 95">
            <a:extLst>
              <a:ext uri="{FF2B5EF4-FFF2-40B4-BE49-F238E27FC236}">
                <a16:creationId xmlns:a16="http://schemas.microsoft.com/office/drawing/2014/main" id="{C2166A0F-81AF-46B1-B160-A39F7220C7B5}"/>
              </a:ext>
            </a:extLst>
          </p:cNvPr>
          <p:cNvGrpSpPr/>
          <p:nvPr/>
        </p:nvGrpSpPr>
        <p:grpSpPr>
          <a:xfrm>
            <a:off x="457886" y="1475469"/>
            <a:ext cx="4457299" cy="119148"/>
            <a:chOff x="4456771" y="1094344"/>
            <a:chExt cx="4457299" cy="119148"/>
          </a:xfrm>
        </p:grpSpPr>
        <p:sp>
          <p:nvSpPr>
            <p:cNvPr id="97" name="Elipse 96">
              <a:extLst>
                <a:ext uri="{FF2B5EF4-FFF2-40B4-BE49-F238E27FC236}">
                  <a16:creationId xmlns:a16="http://schemas.microsoft.com/office/drawing/2014/main" id="{467E448D-20F9-45B1-B54A-DCEA2564144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Elipse 97">
              <a:extLst>
                <a:ext uri="{FF2B5EF4-FFF2-40B4-BE49-F238E27FC236}">
                  <a16:creationId xmlns:a16="http://schemas.microsoft.com/office/drawing/2014/main" id="{924E87D4-95DB-4233-AEB3-9D4A6DDE3C5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Elipse 98">
              <a:extLst>
                <a:ext uri="{FF2B5EF4-FFF2-40B4-BE49-F238E27FC236}">
                  <a16:creationId xmlns:a16="http://schemas.microsoft.com/office/drawing/2014/main" id="{2D18A04D-3814-4D9F-9E04-46FD275F52F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0" name="Elipse 99">
              <a:extLst>
                <a:ext uri="{FF2B5EF4-FFF2-40B4-BE49-F238E27FC236}">
                  <a16:creationId xmlns:a16="http://schemas.microsoft.com/office/drawing/2014/main" id="{45511DDD-A15D-47E2-B0A5-C8C60CAE2B9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Elipse 100">
              <a:extLst>
                <a:ext uri="{FF2B5EF4-FFF2-40B4-BE49-F238E27FC236}">
                  <a16:creationId xmlns:a16="http://schemas.microsoft.com/office/drawing/2014/main" id="{E70B8A71-4C8B-41F5-96AD-7F35D7F1CC58}"/>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2" name="Conector recto 101">
              <a:extLst>
                <a:ext uri="{FF2B5EF4-FFF2-40B4-BE49-F238E27FC236}">
                  <a16:creationId xmlns:a16="http://schemas.microsoft.com/office/drawing/2014/main" id="{0EBB611B-BE0C-4F12-88E4-D363216C13AE}"/>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3" name="Conector recto 102">
              <a:extLst>
                <a:ext uri="{FF2B5EF4-FFF2-40B4-BE49-F238E27FC236}">
                  <a16:creationId xmlns:a16="http://schemas.microsoft.com/office/drawing/2014/main" id="{3F8EAD96-F2CE-4BB0-BBEF-9F27CA3A5382}"/>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BC68701A-A011-4967-82B2-66EB4461655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D8DB507F-AC71-4906-ABAC-8C10A7D3E0FE}"/>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20E57E30-352F-482D-97D4-D7D4D1B37AD5}"/>
              </a:ext>
            </a:extLst>
          </p:cNvPr>
          <p:cNvGrpSpPr/>
          <p:nvPr/>
        </p:nvGrpSpPr>
        <p:grpSpPr>
          <a:xfrm>
            <a:off x="2782859" y="1299492"/>
            <a:ext cx="6626281" cy="4812595"/>
            <a:chOff x="2782859" y="1299492"/>
            <a:chExt cx="6626281" cy="4812595"/>
          </a:xfrm>
        </p:grpSpPr>
        <p:grpSp>
          <p:nvGrpSpPr>
            <p:cNvPr id="64" name="Grupo 63">
              <a:extLst>
                <a:ext uri="{FF2B5EF4-FFF2-40B4-BE49-F238E27FC236}">
                  <a16:creationId xmlns:a16="http://schemas.microsoft.com/office/drawing/2014/main" id="{7CD29771-0677-45F8-8EE8-77466454306C}"/>
                </a:ext>
              </a:extLst>
            </p:cNvPr>
            <p:cNvGrpSpPr/>
            <p:nvPr/>
          </p:nvGrpSpPr>
          <p:grpSpPr>
            <a:xfrm>
              <a:off x="2782859" y="1299492"/>
              <a:ext cx="6626281" cy="4812595"/>
              <a:chOff x="2782859" y="1299492"/>
              <a:chExt cx="6626281" cy="4812595"/>
            </a:xfrm>
          </p:grpSpPr>
          <p:sp>
            <p:nvSpPr>
              <p:cNvPr id="92" name="Rectángulo: esquinas redondeadas 91">
                <a:extLst>
                  <a:ext uri="{FF2B5EF4-FFF2-40B4-BE49-F238E27FC236}">
                    <a16:creationId xmlns:a16="http://schemas.microsoft.com/office/drawing/2014/main" id="{1AEBA2EB-C331-4D10-AF05-9EEAD8E474A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3" name="Grupo 92">
                <a:extLst>
                  <a:ext uri="{FF2B5EF4-FFF2-40B4-BE49-F238E27FC236}">
                    <a16:creationId xmlns:a16="http://schemas.microsoft.com/office/drawing/2014/main" id="{8E2DB44A-13BF-4F63-AB69-7ED6BB252F9E}"/>
                  </a:ext>
                </a:extLst>
              </p:cNvPr>
              <p:cNvGrpSpPr/>
              <p:nvPr>
                <p:custDataLst>
                  <p:custData r:id="rId16"/>
                </p:custDataLst>
              </p:nvPr>
            </p:nvGrpSpPr>
            <p:grpSpPr>
              <a:xfrm>
                <a:off x="7791579" y="5624971"/>
                <a:ext cx="1457546" cy="292388"/>
                <a:chOff x="4760668" y="4237301"/>
                <a:chExt cx="2616422" cy="292388"/>
              </a:xfrm>
            </p:grpSpPr>
            <p:sp>
              <p:nvSpPr>
                <p:cNvPr id="94" name="Rectángulo: esquinas redondeadas 93">
                  <a:extLst>
                    <a:ext uri="{FF2B5EF4-FFF2-40B4-BE49-F238E27FC236}">
                      <a16:creationId xmlns:a16="http://schemas.microsoft.com/office/drawing/2014/main" id="{43A2669F-B2BE-4036-AFEF-F58329EB5F4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5" name="Content">
                  <a:hlinkClick r:id="rId48" action="ppaction://hlinksldjump"/>
                  <a:extLst>
                    <a:ext uri="{FF2B5EF4-FFF2-40B4-BE49-F238E27FC236}">
                      <a16:creationId xmlns:a16="http://schemas.microsoft.com/office/drawing/2014/main" id="{E7889871-0CC1-452B-8277-021E58D205BA}"/>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65" name="Content">
              <a:extLst>
                <a:ext uri="{FF2B5EF4-FFF2-40B4-BE49-F238E27FC236}">
                  <a16:creationId xmlns:a16="http://schemas.microsoft.com/office/drawing/2014/main" id="{10F0BD47-0E9C-4575-8A38-DE9FDFFE51A3}"/>
                </a:ext>
              </a:extLst>
            </p:cNvPr>
            <p:cNvSpPr txBox="1"/>
            <p:nvPr>
              <p:custDataLst>
                <p:custData r:id="rId7"/>
              </p:custDataLst>
            </p:nvPr>
          </p:nvSpPr>
          <p:spPr>
            <a:xfrm>
              <a:off x="3054477" y="3156168"/>
              <a:ext cx="172194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Seleccionar</a:t>
              </a:r>
              <a:endParaRPr lang="en-US" sz="2200" dirty="0">
                <a:solidFill>
                  <a:schemeClr val="bg1"/>
                </a:solidFill>
                <a:latin typeface="Raleway" panose="020B0503030101060003" pitchFamily="34" charset="0"/>
                <a:ea typeface="Segoe UI" pitchFamily="34" charset="0"/>
                <a:cs typeface="Segoe UI" pitchFamily="34" charset="0"/>
              </a:endParaRPr>
            </a:p>
          </p:txBody>
        </p:sp>
        <p:sp>
          <p:nvSpPr>
            <p:cNvPr id="66" name="Content">
              <a:extLst>
                <a:ext uri="{FF2B5EF4-FFF2-40B4-BE49-F238E27FC236}">
                  <a16:creationId xmlns:a16="http://schemas.microsoft.com/office/drawing/2014/main" id="{73C9CD48-5955-4FD2-888B-85AC41DA315C}"/>
                </a:ext>
              </a:extLst>
            </p:cNvPr>
            <p:cNvSpPr txBox="1"/>
            <p:nvPr>
              <p:custDataLst>
                <p:custData r:id="rId8"/>
              </p:custDataLst>
            </p:nvPr>
          </p:nvSpPr>
          <p:spPr>
            <a:xfrm>
              <a:off x="3049217" y="1526803"/>
              <a:ext cx="3320140"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Responsable</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análisis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7" name="Grupo 66">
              <a:extLst>
                <a:ext uri="{FF2B5EF4-FFF2-40B4-BE49-F238E27FC236}">
                  <a16:creationId xmlns:a16="http://schemas.microsoft.com/office/drawing/2014/main" id="{2FCC745C-F30A-4008-8095-75AA9DF8F007}"/>
                </a:ext>
              </a:extLst>
            </p:cNvPr>
            <p:cNvGrpSpPr/>
            <p:nvPr/>
          </p:nvGrpSpPr>
          <p:grpSpPr>
            <a:xfrm>
              <a:off x="3058743" y="2006161"/>
              <a:ext cx="5040000" cy="698443"/>
              <a:chOff x="6650368" y="2601017"/>
              <a:chExt cx="4163952" cy="698443"/>
            </a:xfrm>
          </p:grpSpPr>
          <p:sp>
            <p:nvSpPr>
              <p:cNvPr id="89" name="Rectángulo: esquinas redondeadas 88">
                <a:extLst>
                  <a:ext uri="{FF2B5EF4-FFF2-40B4-BE49-F238E27FC236}">
                    <a16:creationId xmlns:a16="http://schemas.microsoft.com/office/drawing/2014/main" id="{3610D3B2-A498-4CCD-B399-FD93484F7AD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0" name="Content">
                <a:extLst>
                  <a:ext uri="{FF2B5EF4-FFF2-40B4-BE49-F238E27FC236}">
                    <a16:creationId xmlns:a16="http://schemas.microsoft.com/office/drawing/2014/main" id="{AB3566E5-8633-4A2D-9D13-8876463E9D6A}"/>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91" name="Content">
                <a:extLst>
                  <a:ext uri="{FF2B5EF4-FFF2-40B4-BE49-F238E27FC236}">
                    <a16:creationId xmlns:a16="http://schemas.microsoft.com/office/drawing/2014/main" id="{BC45C875-47E4-4287-B020-6F3CA647D63F}"/>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69" name="Gráfico 68">
              <a:extLst>
                <a:ext uri="{FF2B5EF4-FFF2-40B4-BE49-F238E27FC236}">
                  <a16:creationId xmlns:a16="http://schemas.microsoft.com/office/drawing/2014/main" id="{244FD214-CDAC-4E74-95E1-17CAB5AEDCF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824913" y="2021190"/>
              <a:ext cx="252000" cy="252000"/>
            </a:xfrm>
            <a:prstGeom prst="rect">
              <a:avLst/>
            </a:prstGeom>
          </p:spPr>
        </p:pic>
        <p:grpSp>
          <p:nvGrpSpPr>
            <p:cNvPr id="70" name="Grupo 69">
              <a:extLst>
                <a:ext uri="{FF2B5EF4-FFF2-40B4-BE49-F238E27FC236}">
                  <a16:creationId xmlns:a16="http://schemas.microsoft.com/office/drawing/2014/main" id="{A9E129C7-5F25-4E14-BA54-2FA6010B6F4F}"/>
                </a:ext>
              </a:extLst>
            </p:cNvPr>
            <p:cNvGrpSpPr/>
            <p:nvPr/>
          </p:nvGrpSpPr>
          <p:grpSpPr>
            <a:xfrm>
              <a:off x="4776423" y="3199670"/>
              <a:ext cx="3325406" cy="292389"/>
              <a:chOff x="7339684" y="2232538"/>
              <a:chExt cx="3980373" cy="292389"/>
            </a:xfrm>
          </p:grpSpPr>
          <p:sp>
            <p:nvSpPr>
              <p:cNvPr id="86" name="Rectángulo: esquinas redondeadas 85">
                <a:extLst>
                  <a:ext uri="{FF2B5EF4-FFF2-40B4-BE49-F238E27FC236}">
                    <a16:creationId xmlns:a16="http://schemas.microsoft.com/office/drawing/2014/main" id="{E93599B7-696C-4F6D-A397-B6B81C8CDBE8}"/>
                  </a:ext>
                </a:extLst>
              </p:cNvPr>
              <p:cNvSpPr/>
              <p:nvPr/>
            </p:nvSpPr>
            <p:spPr>
              <a:xfrm>
                <a:off x="7339684" y="2232539"/>
                <a:ext cx="3980373"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7" name="Content">
                <a:extLst>
                  <a:ext uri="{FF2B5EF4-FFF2-40B4-BE49-F238E27FC236}">
                    <a16:creationId xmlns:a16="http://schemas.microsoft.com/office/drawing/2014/main" id="{619CBB49-EBD3-45AE-9F4E-498F8C2746FD}"/>
                  </a:ext>
                </a:extLst>
              </p:cNvPr>
              <p:cNvSpPr txBox="1"/>
              <p:nvPr>
                <p:custDataLst>
                  <p:custData r:id="rId1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88" name="Gráfico 87">
                <a:extLst>
                  <a:ext uri="{FF2B5EF4-FFF2-40B4-BE49-F238E27FC236}">
                    <a16:creationId xmlns:a16="http://schemas.microsoft.com/office/drawing/2014/main" id="{155A7B17-ED61-4CB3-80E4-87EBB4CAEAD4}"/>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71" name="Grupo 70">
              <a:extLst>
                <a:ext uri="{FF2B5EF4-FFF2-40B4-BE49-F238E27FC236}">
                  <a16:creationId xmlns:a16="http://schemas.microsoft.com/office/drawing/2014/main" id="{EA799427-C7B6-415C-9BBC-A0D305EC3FB3}"/>
                </a:ext>
              </a:extLst>
            </p:cNvPr>
            <p:cNvGrpSpPr/>
            <p:nvPr/>
          </p:nvGrpSpPr>
          <p:grpSpPr>
            <a:xfrm>
              <a:off x="3058743" y="3630094"/>
              <a:ext cx="5040000" cy="698443"/>
              <a:chOff x="6650368" y="2601017"/>
              <a:chExt cx="4163952" cy="698443"/>
            </a:xfrm>
          </p:grpSpPr>
          <p:sp>
            <p:nvSpPr>
              <p:cNvPr id="83" name="Rectángulo: esquinas redondeadas 82">
                <a:extLst>
                  <a:ext uri="{FF2B5EF4-FFF2-40B4-BE49-F238E27FC236}">
                    <a16:creationId xmlns:a16="http://schemas.microsoft.com/office/drawing/2014/main" id="{EF5CC7EE-5975-4C5A-9540-7A58271453B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B9B4A36A-3D0E-4A27-9193-60F69B4ED5F6}"/>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85" name="Content">
                <a:extLst>
                  <a:ext uri="{FF2B5EF4-FFF2-40B4-BE49-F238E27FC236}">
                    <a16:creationId xmlns:a16="http://schemas.microsoft.com/office/drawing/2014/main" id="{549B81FB-F042-4D90-A164-B671EDDCE2AB}"/>
                  </a:ext>
                </a:extLst>
              </p:cNvPr>
              <p:cNvSpPr txBox="1"/>
              <p:nvPr>
                <p:custDataLst>
                  <p:custData r:id="rId1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72" name="Grupo 71">
              <a:extLst>
                <a:ext uri="{FF2B5EF4-FFF2-40B4-BE49-F238E27FC236}">
                  <a16:creationId xmlns:a16="http://schemas.microsoft.com/office/drawing/2014/main" id="{482B4EE6-5DCA-4318-9361-0B1AF3E47CF5}"/>
                </a:ext>
              </a:extLst>
            </p:cNvPr>
            <p:cNvGrpSpPr/>
            <p:nvPr/>
          </p:nvGrpSpPr>
          <p:grpSpPr>
            <a:xfrm>
              <a:off x="3058743" y="4462066"/>
              <a:ext cx="5040000" cy="698443"/>
              <a:chOff x="6650368" y="2601017"/>
              <a:chExt cx="4163952" cy="698443"/>
            </a:xfrm>
          </p:grpSpPr>
          <p:sp>
            <p:nvSpPr>
              <p:cNvPr id="80" name="Rectángulo: esquinas redondeadas 79">
                <a:extLst>
                  <a:ext uri="{FF2B5EF4-FFF2-40B4-BE49-F238E27FC236}">
                    <a16:creationId xmlns:a16="http://schemas.microsoft.com/office/drawing/2014/main" id="{5506189A-971D-4838-B55A-B272E56CE76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0F8652BC-19B6-4027-BA27-4D5A7819C1AB}"/>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82" name="Content">
                <a:extLst>
                  <a:ext uri="{FF2B5EF4-FFF2-40B4-BE49-F238E27FC236}">
                    <a16:creationId xmlns:a16="http://schemas.microsoft.com/office/drawing/2014/main" id="{5FD01EFF-CAAA-4371-BBC0-D3D3DDC34064}"/>
                  </a:ext>
                </a:extLst>
              </p:cNvPr>
              <p:cNvSpPr txBox="1"/>
              <p:nvPr>
                <p:custDataLst>
                  <p:custData r:id="rId1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73" name="Gráfico 72">
              <a:extLst>
                <a:ext uri="{FF2B5EF4-FFF2-40B4-BE49-F238E27FC236}">
                  <a16:creationId xmlns:a16="http://schemas.microsoft.com/office/drawing/2014/main" id="{308A577F-12EB-4AAE-9B62-F69B94AA195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4913" y="3652477"/>
              <a:ext cx="252000" cy="252000"/>
            </a:xfrm>
            <a:prstGeom prst="rect">
              <a:avLst/>
            </a:prstGeom>
          </p:spPr>
        </p:pic>
        <p:pic>
          <p:nvPicPr>
            <p:cNvPr id="74" name="Gráfico 73">
              <a:extLst>
                <a:ext uri="{FF2B5EF4-FFF2-40B4-BE49-F238E27FC236}">
                  <a16:creationId xmlns:a16="http://schemas.microsoft.com/office/drawing/2014/main" id="{0F60A598-937E-4632-8601-A8F6377B823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1411" y="4495215"/>
              <a:ext cx="252000" cy="252000"/>
            </a:xfrm>
            <a:prstGeom prst="rect">
              <a:avLst/>
            </a:prstGeom>
          </p:spPr>
        </p:pic>
        <p:grpSp>
          <p:nvGrpSpPr>
            <p:cNvPr id="75" name="Grupo 74">
              <a:extLst>
                <a:ext uri="{FF2B5EF4-FFF2-40B4-BE49-F238E27FC236}">
                  <a16:creationId xmlns:a16="http://schemas.microsoft.com/office/drawing/2014/main" id="{D90F2360-2ACF-440B-B17E-6A9B43A55834}"/>
                </a:ext>
              </a:extLst>
            </p:cNvPr>
            <p:cNvGrpSpPr/>
            <p:nvPr/>
          </p:nvGrpSpPr>
          <p:grpSpPr>
            <a:xfrm>
              <a:off x="9069125" y="3630095"/>
              <a:ext cx="180000" cy="1875356"/>
              <a:chOff x="10045700" y="1993900"/>
              <a:chExt cx="180000" cy="4533900"/>
            </a:xfrm>
          </p:grpSpPr>
          <p:sp>
            <p:nvSpPr>
              <p:cNvPr id="76" name="Rectángulo: esquinas redondeadas 75">
                <a:extLst>
                  <a:ext uri="{FF2B5EF4-FFF2-40B4-BE49-F238E27FC236}">
                    <a16:creationId xmlns:a16="http://schemas.microsoft.com/office/drawing/2014/main" id="{58A3E975-10C2-4C0C-8061-DB3FABE515A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1E91AB8C-7156-4ABD-8B81-118AA429364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spTree>
    <p:extLst>
      <p:ext uri="{BB962C8B-B14F-4D97-AF65-F5344CB8AC3E}">
        <p14:creationId xmlns:p14="http://schemas.microsoft.com/office/powerpoint/2010/main" val="147000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699373"/>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5"/>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6"/>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32829" y="2199130"/>
              <a:ext cx="252000" cy="252000"/>
            </a:xfrm>
            <a:prstGeom prst="rect">
              <a:avLst/>
            </a:prstGeom>
          </p:spPr>
        </p:pic>
      </p:grpSp>
      <p:pic>
        <p:nvPicPr>
          <p:cNvPr id="3" name="Gráfico 2">
            <a:hlinkClick r:id="rId2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38348" y="1746520"/>
            <a:ext cx="252000" cy="252000"/>
          </a:xfrm>
          <a:prstGeom prst="rect">
            <a:avLst/>
          </a:prstGeom>
        </p:spPr>
      </p:pic>
      <p:graphicFrame>
        <p:nvGraphicFramePr>
          <p:cNvPr id="2" name="Tabla 1">
            <a:extLst>
              <a:ext uri="{FF2B5EF4-FFF2-40B4-BE49-F238E27FC236}">
                <a16:creationId xmlns:a16="http://schemas.microsoft.com/office/drawing/2014/main" id="{CA26B17C-9178-4B97-9454-F9B1EBF028B3}"/>
              </a:ext>
            </a:extLst>
          </p:cNvPr>
          <p:cNvGraphicFramePr>
            <a:graphicFrameLocks noGrp="1"/>
          </p:cNvGraphicFramePr>
          <p:nvPr>
            <p:extLst>
              <p:ext uri="{D42A27DB-BD31-4B8C-83A1-F6EECF244321}">
                <p14:modId xmlns:p14="http://schemas.microsoft.com/office/powerpoint/2010/main" val="3813706414"/>
              </p:ext>
            </p:extLst>
          </p:nvPr>
        </p:nvGraphicFramePr>
        <p:xfrm>
          <a:off x="512237" y="2587684"/>
          <a:ext cx="10883997" cy="3984565"/>
        </p:xfrm>
        <a:graphic>
          <a:graphicData uri="http://schemas.openxmlformats.org/drawingml/2006/table">
            <a:tbl>
              <a:tblPr firstRow="1" bandRow="1">
                <a:tableStyleId>{5C22544A-7EE6-4342-B048-85BDC9FD1C3A}</a:tableStyleId>
              </a:tblPr>
              <a:tblGrid>
                <a:gridCol w="1897134">
                  <a:extLst>
                    <a:ext uri="{9D8B030D-6E8A-4147-A177-3AD203B41FA5}">
                      <a16:colId xmlns:a16="http://schemas.microsoft.com/office/drawing/2014/main" val="4176567450"/>
                    </a:ext>
                  </a:extLst>
                </a:gridCol>
                <a:gridCol w="2995621">
                  <a:extLst>
                    <a:ext uri="{9D8B030D-6E8A-4147-A177-3AD203B41FA5}">
                      <a16:colId xmlns:a16="http://schemas.microsoft.com/office/drawing/2014/main" val="2782895904"/>
                    </a:ext>
                  </a:extLst>
                </a:gridCol>
                <a:gridCol w="2995621">
                  <a:extLst>
                    <a:ext uri="{9D8B030D-6E8A-4147-A177-3AD203B41FA5}">
                      <a16:colId xmlns:a16="http://schemas.microsoft.com/office/drawing/2014/main" val="3130332079"/>
                    </a:ext>
                  </a:extLst>
                </a:gridCol>
                <a:gridCol w="2995621">
                  <a:extLst>
                    <a:ext uri="{9D8B030D-6E8A-4147-A177-3AD203B41FA5}">
                      <a16:colId xmlns:a16="http://schemas.microsoft.com/office/drawing/2014/main" val="2136492946"/>
                    </a:ext>
                  </a:extLst>
                </a:gridCol>
              </a:tblGrid>
              <a:tr h="656495">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665614">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665614">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66561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65614">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r h="665614">
                <a:tc>
                  <a:txBody>
                    <a:bodyPr/>
                    <a:lstStyle/>
                    <a:p>
                      <a:endParaRPr lang="es-MX"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26872543"/>
                  </a:ext>
                </a:extLst>
              </a:tr>
            </a:tbl>
          </a:graphicData>
        </a:graphic>
      </p:graphicFrame>
      <p:pic>
        <p:nvPicPr>
          <p:cNvPr id="45" name="Gráfico 44">
            <a:extLst>
              <a:ext uri="{FF2B5EF4-FFF2-40B4-BE49-F238E27FC236}">
                <a16:creationId xmlns:a16="http://schemas.microsoft.com/office/drawing/2014/main" id="{03639EB1-4FEF-47C1-9150-5BD53533328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078678" y="1746520"/>
            <a:ext cx="252000" cy="252000"/>
          </a:xfrm>
          <a:prstGeom prst="rect">
            <a:avLst/>
          </a:prstGeom>
        </p:spPr>
      </p:pic>
      <p:grpSp>
        <p:nvGrpSpPr>
          <p:cNvPr id="59" name="Grupo 58">
            <a:extLst>
              <a:ext uri="{FF2B5EF4-FFF2-40B4-BE49-F238E27FC236}">
                <a16:creationId xmlns:a16="http://schemas.microsoft.com/office/drawing/2014/main" id="{8974D7E4-2B58-4CFA-A03B-152DE714CA41}"/>
              </a:ext>
            </a:extLst>
          </p:cNvPr>
          <p:cNvGrpSpPr/>
          <p:nvPr/>
        </p:nvGrpSpPr>
        <p:grpSpPr>
          <a:xfrm>
            <a:off x="457886" y="1475469"/>
            <a:ext cx="4457299" cy="119148"/>
            <a:chOff x="4456771" y="1094344"/>
            <a:chExt cx="4457299" cy="119148"/>
          </a:xfrm>
        </p:grpSpPr>
        <p:sp>
          <p:nvSpPr>
            <p:cNvPr id="60" name="Elipse 59">
              <a:extLst>
                <a:ext uri="{FF2B5EF4-FFF2-40B4-BE49-F238E27FC236}">
                  <a16:creationId xmlns:a16="http://schemas.microsoft.com/office/drawing/2014/main" id="{0E6A785C-EBB0-4648-91B9-1AFFCAE93619}"/>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8F674C5B-9E0A-4C56-85BB-E434C09AF914}"/>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Elipse 61">
              <a:extLst>
                <a:ext uri="{FF2B5EF4-FFF2-40B4-BE49-F238E27FC236}">
                  <a16:creationId xmlns:a16="http://schemas.microsoft.com/office/drawing/2014/main" id="{67A1770C-2D19-47FA-9F68-DA2E06FE3D2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3" name="Elipse 62">
              <a:extLst>
                <a:ext uri="{FF2B5EF4-FFF2-40B4-BE49-F238E27FC236}">
                  <a16:creationId xmlns:a16="http://schemas.microsoft.com/office/drawing/2014/main" id="{19C22F52-6054-45EE-BF1D-3E834F98F2F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E2F3A2DB-19DD-4D99-AF66-064395290F1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5" name="Conector recto 64">
              <a:extLst>
                <a:ext uri="{FF2B5EF4-FFF2-40B4-BE49-F238E27FC236}">
                  <a16:creationId xmlns:a16="http://schemas.microsoft.com/office/drawing/2014/main" id="{00658A38-8494-4F07-8649-428E025CF50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3D8A2F61-9DF9-4BFD-A079-CA3CB97DD5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C81E91B7-D491-4D6F-8BA4-D54510FE24B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9BBAF58-B6B4-42CD-90B2-2BD161DBC4C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58" name="Gráfico 57">
            <a:extLst>
              <a:ext uri="{FF2B5EF4-FFF2-40B4-BE49-F238E27FC236}">
                <a16:creationId xmlns:a16="http://schemas.microsoft.com/office/drawing/2014/main" id="{E7851A48-3CB3-4795-A704-88E514F35EE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029946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2"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BB512AAD-A803-4709-BCFF-6F5F06CADF95}"/>
              </a:ext>
            </a:extLst>
          </p:cNvPr>
          <p:cNvGrpSpPr/>
          <p:nvPr/>
        </p:nvGrpSpPr>
        <p:grpSpPr>
          <a:xfrm>
            <a:off x="457886" y="2253139"/>
            <a:ext cx="3978606" cy="292388"/>
            <a:chOff x="457886" y="2253139"/>
            <a:chExt cx="3978606"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21"/>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3" name="Gráfico 2">
            <a:hlinkClick r:id="rId35"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38348" y="1746520"/>
            <a:ext cx="252000" cy="252000"/>
          </a:xfrm>
          <a:prstGeom prst="rect">
            <a:avLst/>
          </a:prstGeom>
        </p:spPr>
      </p:pic>
      <p:sp>
        <p:nvSpPr>
          <p:cNvPr id="4" name="Elipse 3">
            <a:extLst>
              <a:ext uri="{FF2B5EF4-FFF2-40B4-BE49-F238E27FC236}">
                <a16:creationId xmlns:a16="http://schemas.microsoft.com/office/drawing/2014/main" id="{60E0B3AD-3416-4695-B847-150569DD1765}"/>
              </a:ext>
            </a:extLst>
          </p:cNvPr>
          <p:cNvSpPr/>
          <p:nvPr/>
        </p:nvSpPr>
        <p:spPr>
          <a:xfrm>
            <a:off x="474338" y="4782652"/>
            <a:ext cx="216000" cy="21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4272D597-8093-47B7-A780-62436259B3FB}"/>
              </a:ext>
            </a:extLst>
          </p:cNvPr>
          <p:cNvSpPr/>
          <p:nvPr/>
        </p:nvSpPr>
        <p:spPr>
          <a:xfrm>
            <a:off x="10886778" y="4782652"/>
            <a:ext cx="216000" cy="21600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33">
            <a:extLst>
              <a:ext uri="{FF2B5EF4-FFF2-40B4-BE49-F238E27FC236}">
                <a16:creationId xmlns:a16="http://schemas.microsoft.com/office/drawing/2014/main" id="{48448ED1-7DB3-41B8-BC08-16A90CCC17DF}"/>
              </a:ext>
            </a:extLst>
          </p:cNvPr>
          <p:cNvSpPr/>
          <p:nvPr/>
        </p:nvSpPr>
        <p:spPr>
          <a:xfrm>
            <a:off x="837510" y="4836652"/>
            <a:ext cx="9900000" cy="108000"/>
          </a:xfrm>
          <a:prstGeom prst="roundRect">
            <a:avLst>
              <a:gd name="adj"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5" name="Grupo 34">
            <a:extLst>
              <a:ext uri="{FF2B5EF4-FFF2-40B4-BE49-F238E27FC236}">
                <a16:creationId xmlns:a16="http://schemas.microsoft.com/office/drawing/2014/main" id="{1E4F5FA9-51EA-4B50-8890-3298A2F4CEC0}"/>
              </a:ext>
            </a:extLst>
          </p:cNvPr>
          <p:cNvGrpSpPr/>
          <p:nvPr/>
        </p:nvGrpSpPr>
        <p:grpSpPr>
          <a:xfrm>
            <a:off x="422305" y="5098390"/>
            <a:ext cx="841706" cy="292388"/>
            <a:chOff x="3866869" y="5260599"/>
            <a:chExt cx="841706" cy="292388"/>
          </a:xfrm>
        </p:grpSpPr>
        <p:sp>
          <p:nvSpPr>
            <p:cNvPr id="66" name="Content">
              <a:extLst>
                <a:ext uri="{FF2B5EF4-FFF2-40B4-BE49-F238E27FC236}">
                  <a16:creationId xmlns:a16="http://schemas.microsoft.com/office/drawing/2014/main" id="{0352631D-640A-47E4-B0B3-BFA2534F733B}"/>
                </a:ext>
              </a:extLst>
            </p:cNvPr>
            <p:cNvSpPr txBox="1"/>
            <p:nvPr>
              <p:custDataLst>
                <p:custData r:id="rId20"/>
              </p:custDataLst>
            </p:nvPr>
          </p:nvSpPr>
          <p:spPr>
            <a:xfrm>
              <a:off x="3866869" y="5260599"/>
              <a:ext cx="63511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1500</a:t>
              </a:r>
            </a:p>
          </p:txBody>
        </p:sp>
        <p:pic>
          <p:nvPicPr>
            <p:cNvPr id="67" name="Gráfico 66">
              <a:extLst>
                <a:ext uri="{FF2B5EF4-FFF2-40B4-BE49-F238E27FC236}">
                  <a16:creationId xmlns:a16="http://schemas.microsoft.com/office/drawing/2014/main" id="{A32B983C-DC0E-4AAA-93AD-56DAE586578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grpSp>
        <p:nvGrpSpPr>
          <p:cNvPr id="69" name="Grupo 68">
            <a:extLst>
              <a:ext uri="{FF2B5EF4-FFF2-40B4-BE49-F238E27FC236}">
                <a16:creationId xmlns:a16="http://schemas.microsoft.com/office/drawing/2014/main" id="{51C45D1E-CBA5-4A5B-BB62-2437FC83008D}"/>
              </a:ext>
            </a:extLst>
          </p:cNvPr>
          <p:cNvGrpSpPr/>
          <p:nvPr/>
        </p:nvGrpSpPr>
        <p:grpSpPr>
          <a:xfrm>
            <a:off x="10258706" y="5098390"/>
            <a:ext cx="841706" cy="292388"/>
            <a:chOff x="3866869" y="5260599"/>
            <a:chExt cx="841706" cy="292388"/>
          </a:xfrm>
        </p:grpSpPr>
        <p:sp>
          <p:nvSpPr>
            <p:cNvPr id="70" name="Content">
              <a:extLst>
                <a:ext uri="{FF2B5EF4-FFF2-40B4-BE49-F238E27FC236}">
                  <a16:creationId xmlns:a16="http://schemas.microsoft.com/office/drawing/2014/main" id="{ABAF3496-2A26-4D51-8D6F-6F85FE1E4A0B}"/>
                </a:ext>
              </a:extLst>
            </p:cNvPr>
            <p:cNvSpPr txBox="1"/>
            <p:nvPr>
              <p:custDataLst>
                <p:custData r:id="rId19"/>
              </p:custDataLst>
            </p:nvPr>
          </p:nvSpPr>
          <p:spPr>
            <a:xfrm>
              <a:off x="3866869" y="5260599"/>
              <a:ext cx="6254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71" name="Gráfico 70">
              <a:extLst>
                <a:ext uri="{FF2B5EF4-FFF2-40B4-BE49-F238E27FC236}">
                  <a16:creationId xmlns:a16="http://schemas.microsoft.com/office/drawing/2014/main" id="{62B2730D-9037-4B5A-812F-AB5F153F1C0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cxnSp>
        <p:nvCxnSpPr>
          <p:cNvPr id="37" name="Conector recto 36">
            <a:extLst>
              <a:ext uri="{FF2B5EF4-FFF2-40B4-BE49-F238E27FC236}">
                <a16:creationId xmlns:a16="http://schemas.microsoft.com/office/drawing/2014/main" id="{E7921B0F-A0E0-4A68-9A78-3F5ED0ABC08B}"/>
              </a:ext>
            </a:extLst>
          </p:cNvPr>
          <p:cNvCxnSpPr>
            <a:cxnSpLocks/>
          </p:cNvCxnSpPr>
          <p:nvPr/>
        </p:nvCxnSpPr>
        <p:spPr>
          <a:xfrm>
            <a:off x="1057415"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0DC7D245-3648-4E54-8C79-C71D44B33482}"/>
              </a:ext>
            </a:extLst>
          </p:cNvPr>
          <p:cNvGrpSpPr/>
          <p:nvPr/>
        </p:nvGrpSpPr>
        <p:grpSpPr>
          <a:xfrm>
            <a:off x="1010864" y="3937103"/>
            <a:ext cx="1494923" cy="737945"/>
            <a:chOff x="1010864" y="3556103"/>
            <a:chExt cx="1494923" cy="737945"/>
          </a:xfrm>
        </p:grpSpPr>
        <p:sp>
          <p:nvSpPr>
            <p:cNvPr id="38" name="Rectángulo 37">
              <a:extLst>
                <a:ext uri="{FF2B5EF4-FFF2-40B4-BE49-F238E27FC236}">
                  <a16:creationId xmlns:a16="http://schemas.microsoft.com/office/drawing/2014/main" id="{737E7810-A86A-4BDF-9F33-32D905D9D36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74">
              <a:extLst>
                <a:ext uri="{FF2B5EF4-FFF2-40B4-BE49-F238E27FC236}">
                  <a16:creationId xmlns:a16="http://schemas.microsoft.com/office/drawing/2014/main" id="{D1E2E21C-8A10-4B12-BEDA-871E09E52B3C}"/>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6" name="Content">
              <a:extLst>
                <a:ext uri="{FF2B5EF4-FFF2-40B4-BE49-F238E27FC236}">
                  <a16:creationId xmlns:a16="http://schemas.microsoft.com/office/drawing/2014/main" id="{4256E8CD-B43D-4442-91B2-32085A784E62}"/>
                </a:ext>
              </a:extLst>
            </p:cNvPr>
            <p:cNvSpPr txBox="1"/>
            <p:nvPr>
              <p:custDataLst>
                <p:custData r:id="rId17"/>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79" name="Content">
              <a:extLst>
                <a:ext uri="{FF2B5EF4-FFF2-40B4-BE49-F238E27FC236}">
                  <a16:creationId xmlns:a16="http://schemas.microsoft.com/office/drawing/2014/main" id="{68FD51ED-E6D2-448D-ACBC-1A81456C10DB}"/>
                </a:ext>
              </a:extLst>
            </p:cNvPr>
            <p:cNvSpPr txBox="1"/>
            <p:nvPr>
              <p:custDataLst>
                <p:custData r:id="rId18"/>
              </p:custDataLst>
            </p:nvPr>
          </p:nvSpPr>
          <p:spPr>
            <a:xfrm>
              <a:off x="1010864" y="4032438"/>
              <a:ext cx="52931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1512</a:t>
              </a:r>
            </a:p>
          </p:txBody>
        </p:sp>
      </p:grpSp>
      <p:cxnSp>
        <p:nvCxnSpPr>
          <p:cNvPr id="81" name="Conector recto 80">
            <a:extLst>
              <a:ext uri="{FF2B5EF4-FFF2-40B4-BE49-F238E27FC236}">
                <a16:creationId xmlns:a16="http://schemas.microsoft.com/office/drawing/2014/main" id="{61675774-DF69-4FEE-B48C-C749C10B46E2}"/>
              </a:ext>
            </a:extLst>
          </p:cNvPr>
          <p:cNvCxnSpPr>
            <a:cxnSpLocks/>
          </p:cNvCxnSpPr>
          <p:nvPr/>
        </p:nvCxnSpPr>
        <p:spPr>
          <a:xfrm>
            <a:off x="2667140" y="3224213"/>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3" name="Grupo 42">
            <a:extLst>
              <a:ext uri="{FF2B5EF4-FFF2-40B4-BE49-F238E27FC236}">
                <a16:creationId xmlns:a16="http://schemas.microsoft.com/office/drawing/2014/main" id="{EE82F4FF-EB06-43C8-B6E8-CD7D14C38DAE}"/>
              </a:ext>
            </a:extLst>
          </p:cNvPr>
          <p:cNvGrpSpPr/>
          <p:nvPr/>
        </p:nvGrpSpPr>
        <p:grpSpPr>
          <a:xfrm>
            <a:off x="1213653" y="3108551"/>
            <a:ext cx="1511138" cy="737945"/>
            <a:chOff x="1213653" y="2727551"/>
            <a:chExt cx="1511138" cy="737945"/>
          </a:xfrm>
        </p:grpSpPr>
        <p:sp>
          <p:nvSpPr>
            <p:cNvPr id="82" name="Rectángulo 81">
              <a:extLst>
                <a:ext uri="{FF2B5EF4-FFF2-40B4-BE49-F238E27FC236}">
                  <a16:creationId xmlns:a16="http://schemas.microsoft.com/office/drawing/2014/main" id="{32978A44-F69D-4979-AF5D-BDAD6A7E641D}"/>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Rectángulo 82">
              <a:extLst>
                <a:ext uri="{FF2B5EF4-FFF2-40B4-BE49-F238E27FC236}">
                  <a16:creationId xmlns:a16="http://schemas.microsoft.com/office/drawing/2014/main" id="{0216C69C-2261-4595-AEF8-180C14F11994}"/>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0F914415-D080-4791-BAD0-FA5576323DE5}"/>
                </a:ext>
              </a:extLst>
            </p:cNvPr>
            <p:cNvSpPr txBox="1"/>
            <p:nvPr>
              <p:custDataLst>
                <p:custData r:id="rId15"/>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85" name="Content">
              <a:extLst>
                <a:ext uri="{FF2B5EF4-FFF2-40B4-BE49-F238E27FC236}">
                  <a16:creationId xmlns:a16="http://schemas.microsoft.com/office/drawing/2014/main" id="{7EC3E18F-CA62-4424-B1A0-0884019AC15C}"/>
                </a:ext>
              </a:extLst>
            </p:cNvPr>
            <p:cNvSpPr txBox="1"/>
            <p:nvPr>
              <p:custDataLst>
                <p:custData r:id="rId16"/>
              </p:custDataLst>
            </p:nvPr>
          </p:nvSpPr>
          <p:spPr>
            <a:xfrm>
              <a:off x="1281767" y="3203886"/>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1700</a:t>
              </a:r>
            </a:p>
          </p:txBody>
        </p:sp>
      </p:grpSp>
      <p:grpSp>
        <p:nvGrpSpPr>
          <p:cNvPr id="89" name="Grupo 88">
            <a:extLst>
              <a:ext uri="{FF2B5EF4-FFF2-40B4-BE49-F238E27FC236}">
                <a16:creationId xmlns:a16="http://schemas.microsoft.com/office/drawing/2014/main" id="{EA55B7F9-0E35-41AB-97A1-06CFF16D8543}"/>
              </a:ext>
            </a:extLst>
          </p:cNvPr>
          <p:cNvGrpSpPr/>
          <p:nvPr/>
        </p:nvGrpSpPr>
        <p:grpSpPr>
          <a:xfrm>
            <a:off x="1424325" y="5075703"/>
            <a:ext cx="1494923" cy="737945"/>
            <a:chOff x="1010864" y="3556103"/>
            <a:chExt cx="1494923" cy="737945"/>
          </a:xfrm>
        </p:grpSpPr>
        <p:sp>
          <p:nvSpPr>
            <p:cNvPr id="90" name="Rectángulo 89">
              <a:extLst>
                <a:ext uri="{FF2B5EF4-FFF2-40B4-BE49-F238E27FC236}">
                  <a16:creationId xmlns:a16="http://schemas.microsoft.com/office/drawing/2014/main" id="{B545BF72-3016-4CE4-964E-1BE53CABEE0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90">
              <a:extLst>
                <a:ext uri="{FF2B5EF4-FFF2-40B4-BE49-F238E27FC236}">
                  <a16:creationId xmlns:a16="http://schemas.microsoft.com/office/drawing/2014/main" id="{F2BD796D-53C8-4107-A075-A45A35A57F0B}"/>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F8AF1B3-1F46-49D5-A0A7-DF8D73997BEB}"/>
                </a:ext>
              </a:extLst>
            </p:cNvPr>
            <p:cNvSpPr txBox="1"/>
            <p:nvPr>
              <p:custDataLst>
                <p:custData r:id="rId13"/>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3" name="Content">
              <a:extLst>
                <a:ext uri="{FF2B5EF4-FFF2-40B4-BE49-F238E27FC236}">
                  <a16:creationId xmlns:a16="http://schemas.microsoft.com/office/drawing/2014/main" id="{3724AD25-344F-43A8-8849-ECB386D5542C}"/>
                </a:ext>
              </a:extLst>
            </p:cNvPr>
            <p:cNvSpPr txBox="1"/>
            <p:nvPr>
              <p:custDataLst>
                <p:custData r:id="rId14"/>
              </p:custDataLst>
            </p:nvPr>
          </p:nvSpPr>
          <p:spPr>
            <a:xfrm>
              <a:off x="1010864" y="4032438"/>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1560</a:t>
              </a:r>
            </a:p>
          </p:txBody>
        </p:sp>
      </p:grpSp>
      <p:cxnSp>
        <p:nvCxnSpPr>
          <p:cNvPr id="94" name="Conector recto 93">
            <a:extLst>
              <a:ext uri="{FF2B5EF4-FFF2-40B4-BE49-F238E27FC236}">
                <a16:creationId xmlns:a16="http://schemas.microsoft.com/office/drawing/2014/main" id="{C2901310-1471-4262-947A-3671B7D8DFD4}"/>
              </a:ext>
            </a:extLst>
          </p:cNvPr>
          <p:cNvCxnSpPr>
            <a:cxnSpLocks/>
          </p:cNvCxnSpPr>
          <p:nvPr/>
        </p:nvCxnSpPr>
        <p:spPr>
          <a:xfrm>
            <a:off x="1471016" y="4836652"/>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5" name="Grupo 94">
            <a:extLst>
              <a:ext uri="{FF2B5EF4-FFF2-40B4-BE49-F238E27FC236}">
                <a16:creationId xmlns:a16="http://schemas.microsoft.com/office/drawing/2014/main" id="{23037E08-A107-48A7-AA36-A09DDDF898D0}"/>
              </a:ext>
            </a:extLst>
          </p:cNvPr>
          <p:cNvGrpSpPr/>
          <p:nvPr/>
        </p:nvGrpSpPr>
        <p:grpSpPr>
          <a:xfrm>
            <a:off x="1581998" y="5895168"/>
            <a:ext cx="1511138" cy="737945"/>
            <a:chOff x="1213653" y="2727551"/>
            <a:chExt cx="1511138" cy="737945"/>
          </a:xfrm>
        </p:grpSpPr>
        <p:sp>
          <p:nvSpPr>
            <p:cNvPr id="96" name="Rectángulo 95">
              <a:extLst>
                <a:ext uri="{FF2B5EF4-FFF2-40B4-BE49-F238E27FC236}">
                  <a16:creationId xmlns:a16="http://schemas.microsoft.com/office/drawing/2014/main" id="{55C81CA6-1692-419B-B962-1EFB9237B196}"/>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96">
              <a:extLst>
                <a:ext uri="{FF2B5EF4-FFF2-40B4-BE49-F238E27FC236}">
                  <a16:creationId xmlns:a16="http://schemas.microsoft.com/office/drawing/2014/main" id="{F0D821DD-9865-4E04-B6CC-59DF0C6CE84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ECB0EE95-352E-4C26-B344-FD35EB4F1DDC}"/>
                </a:ext>
              </a:extLst>
            </p:cNvPr>
            <p:cNvSpPr txBox="1"/>
            <p:nvPr>
              <p:custDataLst>
                <p:custData r:id="rId11"/>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9" name="Content">
              <a:extLst>
                <a:ext uri="{FF2B5EF4-FFF2-40B4-BE49-F238E27FC236}">
                  <a16:creationId xmlns:a16="http://schemas.microsoft.com/office/drawing/2014/main" id="{37A9DD43-D468-44DB-BB97-C3E172134351}"/>
                </a:ext>
              </a:extLst>
            </p:cNvPr>
            <p:cNvSpPr txBox="1"/>
            <p:nvPr>
              <p:custDataLst>
                <p:custData r:id="rId12"/>
              </p:custDataLst>
            </p:nvPr>
          </p:nvSpPr>
          <p:spPr>
            <a:xfrm>
              <a:off x="1281767" y="3203886"/>
              <a:ext cx="56137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1748</a:t>
              </a:r>
            </a:p>
          </p:txBody>
        </p:sp>
      </p:grpSp>
      <p:cxnSp>
        <p:nvCxnSpPr>
          <p:cNvPr id="100" name="Conector recto 99">
            <a:extLst>
              <a:ext uri="{FF2B5EF4-FFF2-40B4-BE49-F238E27FC236}">
                <a16:creationId xmlns:a16="http://schemas.microsoft.com/office/drawing/2014/main" id="{764D7675-5879-4FAC-88D2-EA4A04E79132}"/>
              </a:ext>
            </a:extLst>
          </p:cNvPr>
          <p:cNvCxnSpPr>
            <a:cxnSpLocks/>
          </p:cNvCxnSpPr>
          <p:nvPr/>
        </p:nvCxnSpPr>
        <p:spPr>
          <a:xfrm>
            <a:off x="3035485" y="4836652"/>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96559014-8297-4B95-A45C-090A1D2674C4}"/>
              </a:ext>
            </a:extLst>
          </p:cNvPr>
          <p:cNvCxnSpPr>
            <a:cxnSpLocks/>
          </p:cNvCxnSpPr>
          <p:nvPr/>
        </p:nvCxnSpPr>
        <p:spPr>
          <a:xfrm>
            <a:off x="6222373"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2" name="Grupo 101">
            <a:extLst>
              <a:ext uri="{FF2B5EF4-FFF2-40B4-BE49-F238E27FC236}">
                <a16:creationId xmlns:a16="http://schemas.microsoft.com/office/drawing/2014/main" id="{DBAF940A-E797-4092-90F9-A2A5364A027D}"/>
              </a:ext>
            </a:extLst>
          </p:cNvPr>
          <p:cNvGrpSpPr/>
          <p:nvPr/>
        </p:nvGrpSpPr>
        <p:grpSpPr>
          <a:xfrm>
            <a:off x="6175822" y="3937103"/>
            <a:ext cx="1494923" cy="737945"/>
            <a:chOff x="1010864" y="3556103"/>
            <a:chExt cx="1494923" cy="737945"/>
          </a:xfrm>
        </p:grpSpPr>
        <p:sp>
          <p:nvSpPr>
            <p:cNvPr id="103" name="Rectángulo 102">
              <a:extLst>
                <a:ext uri="{FF2B5EF4-FFF2-40B4-BE49-F238E27FC236}">
                  <a16:creationId xmlns:a16="http://schemas.microsoft.com/office/drawing/2014/main" id="{129F7862-5054-488E-A7CE-F065DD2ECB95}"/>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103">
              <a:extLst>
                <a:ext uri="{FF2B5EF4-FFF2-40B4-BE49-F238E27FC236}">
                  <a16:creationId xmlns:a16="http://schemas.microsoft.com/office/drawing/2014/main" id="{2B98B290-49E5-4ED9-9500-51E50C751882}"/>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52EDB885-CDC1-4223-9D85-3BCCFF251330}"/>
                </a:ext>
              </a:extLst>
            </p:cNvPr>
            <p:cNvSpPr txBox="1"/>
            <p:nvPr>
              <p:custDataLst>
                <p:custData r:id="rId9"/>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06" name="Content">
              <a:extLst>
                <a:ext uri="{FF2B5EF4-FFF2-40B4-BE49-F238E27FC236}">
                  <a16:creationId xmlns:a16="http://schemas.microsoft.com/office/drawing/2014/main" id="{7E336FD5-8C52-4498-9FAB-02F77897B448}"/>
                </a:ext>
              </a:extLst>
            </p:cNvPr>
            <p:cNvSpPr txBox="1"/>
            <p:nvPr>
              <p:custDataLst>
                <p:custData r:id="rId10"/>
              </p:custDataLst>
            </p:nvPr>
          </p:nvSpPr>
          <p:spPr>
            <a:xfrm>
              <a:off x="1010864" y="4032438"/>
              <a:ext cx="574196"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1780</a:t>
              </a:r>
            </a:p>
          </p:txBody>
        </p:sp>
      </p:grpSp>
      <p:grpSp>
        <p:nvGrpSpPr>
          <p:cNvPr id="120" name="Grupo 119">
            <a:extLst>
              <a:ext uri="{FF2B5EF4-FFF2-40B4-BE49-F238E27FC236}">
                <a16:creationId xmlns:a16="http://schemas.microsoft.com/office/drawing/2014/main" id="{230C446E-0769-4F0D-ABE0-0695F9D055A9}"/>
              </a:ext>
            </a:extLst>
          </p:cNvPr>
          <p:cNvGrpSpPr/>
          <p:nvPr/>
        </p:nvGrpSpPr>
        <p:grpSpPr>
          <a:xfrm>
            <a:off x="8822064" y="3934764"/>
            <a:ext cx="1511138" cy="737945"/>
            <a:chOff x="1213653" y="2727551"/>
            <a:chExt cx="1511138" cy="737945"/>
          </a:xfrm>
        </p:grpSpPr>
        <p:sp>
          <p:nvSpPr>
            <p:cNvPr id="121" name="Rectángulo 120">
              <a:extLst>
                <a:ext uri="{FF2B5EF4-FFF2-40B4-BE49-F238E27FC236}">
                  <a16:creationId xmlns:a16="http://schemas.microsoft.com/office/drawing/2014/main" id="{B27522C3-C9D1-475C-A340-7349F584AFEB}"/>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121">
              <a:extLst>
                <a:ext uri="{FF2B5EF4-FFF2-40B4-BE49-F238E27FC236}">
                  <a16:creationId xmlns:a16="http://schemas.microsoft.com/office/drawing/2014/main" id="{FE199A7B-5282-4147-94F5-15BB3DF5D47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367C5E9B-9D16-4F74-9E4B-9296477582F0}"/>
                </a:ext>
              </a:extLst>
            </p:cNvPr>
            <p:cNvSpPr txBox="1"/>
            <p:nvPr>
              <p:custDataLst>
                <p:custData r:id="rId7"/>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24" name="Content">
              <a:extLst>
                <a:ext uri="{FF2B5EF4-FFF2-40B4-BE49-F238E27FC236}">
                  <a16:creationId xmlns:a16="http://schemas.microsoft.com/office/drawing/2014/main" id="{1D8476DB-9290-41BE-8E11-156F69CB7EE5}"/>
                </a:ext>
              </a:extLst>
            </p:cNvPr>
            <p:cNvSpPr txBox="1"/>
            <p:nvPr>
              <p:custDataLst>
                <p:custData r:id="rId8"/>
              </p:custDataLst>
            </p:nvPr>
          </p:nvSpPr>
          <p:spPr>
            <a:xfrm>
              <a:off x="1281767" y="3203886"/>
              <a:ext cx="569387"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1997</a:t>
              </a:r>
            </a:p>
          </p:txBody>
        </p:sp>
      </p:grpSp>
      <p:cxnSp>
        <p:nvCxnSpPr>
          <p:cNvPr id="125" name="Conector recto 124">
            <a:extLst>
              <a:ext uri="{FF2B5EF4-FFF2-40B4-BE49-F238E27FC236}">
                <a16:creationId xmlns:a16="http://schemas.microsoft.com/office/drawing/2014/main" id="{A0F276F7-E995-4F69-BCF4-5FDE0BB5BFD7}"/>
              </a:ext>
            </a:extLst>
          </p:cNvPr>
          <p:cNvCxnSpPr>
            <a:cxnSpLocks/>
          </p:cNvCxnSpPr>
          <p:nvPr/>
        </p:nvCxnSpPr>
        <p:spPr>
          <a:xfrm>
            <a:off x="10275551" y="39683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6" name="Grupo 125">
            <a:extLst>
              <a:ext uri="{FF2B5EF4-FFF2-40B4-BE49-F238E27FC236}">
                <a16:creationId xmlns:a16="http://schemas.microsoft.com/office/drawing/2014/main" id="{60A37908-3BD0-43BE-911F-37B502460A2E}"/>
              </a:ext>
            </a:extLst>
          </p:cNvPr>
          <p:cNvGrpSpPr/>
          <p:nvPr>
            <p:custDataLst>
              <p:custData r:id="rId5"/>
            </p:custDataLst>
          </p:nvPr>
        </p:nvGrpSpPr>
        <p:grpSpPr>
          <a:xfrm>
            <a:off x="476714" y="2591693"/>
            <a:ext cx="2616422" cy="292388"/>
            <a:chOff x="3090190" y="2778012"/>
            <a:chExt cx="2616422" cy="292388"/>
          </a:xfrm>
        </p:grpSpPr>
        <p:sp>
          <p:nvSpPr>
            <p:cNvPr id="127" name="Rectángulo: esquinas redondeadas 126">
              <a:extLst>
                <a:ext uri="{FF2B5EF4-FFF2-40B4-BE49-F238E27FC236}">
                  <a16:creationId xmlns:a16="http://schemas.microsoft.com/office/drawing/2014/main" id="{3C4CF52B-E330-4F4B-AB4C-C76C6A961F02}"/>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Content">
              <a:extLst>
                <a:ext uri="{FF2B5EF4-FFF2-40B4-BE49-F238E27FC236}">
                  <a16:creationId xmlns:a16="http://schemas.microsoft.com/office/drawing/2014/main" id="{A059EC53-93EE-4E24-A1AC-C444076450C3}"/>
                </a:ext>
              </a:extLst>
            </p:cNvPr>
            <p:cNvSpPr txBox="1"/>
            <p:nvPr>
              <p:custDataLst>
                <p:custData r:id="rId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punto</a:t>
              </a:r>
            </a:p>
          </p:txBody>
        </p:sp>
        <p:pic>
          <p:nvPicPr>
            <p:cNvPr id="129" name="Gráfico 128">
              <a:extLst>
                <a:ext uri="{FF2B5EF4-FFF2-40B4-BE49-F238E27FC236}">
                  <a16:creationId xmlns:a16="http://schemas.microsoft.com/office/drawing/2014/main" id="{FB50DBAB-1C7A-4B2A-A80F-0FBCAC14A5A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430799" y="2798206"/>
              <a:ext cx="252000" cy="252000"/>
            </a:xfrm>
            <a:prstGeom prst="rect">
              <a:avLst/>
            </a:prstGeom>
          </p:spPr>
        </p:pic>
      </p:grpSp>
      <p:pic>
        <p:nvPicPr>
          <p:cNvPr id="107" name="Gráfico 106">
            <a:extLst>
              <a:ext uri="{FF2B5EF4-FFF2-40B4-BE49-F238E27FC236}">
                <a16:creationId xmlns:a16="http://schemas.microsoft.com/office/drawing/2014/main" id="{23EADE20-705A-498B-85D8-46CD985B492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093918" y="1746520"/>
            <a:ext cx="252000" cy="252000"/>
          </a:xfrm>
          <a:prstGeom prst="rect">
            <a:avLst/>
          </a:prstGeom>
        </p:spPr>
      </p:pic>
      <p:grpSp>
        <p:nvGrpSpPr>
          <p:cNvPr id="117" name="Grupo 116">
            <a:extLst>
              <a:ext uri="{FF2B5EF4-FFF2-40B4-BE49-F238E27FC236}">
                <a16:creationId xmlns:a16="http://schemas.microsoft.com/office/drawing/2014/main" id="{2F70918B-067B-4F27-BD50-F3E394DB8F8B}"/>
              </a:ext>
            </a:extLst>
          </p:cNvPr>
          <p:cNvGrpSpPr/>
          <p:nvPr/>
        </p:nvGrpSpPr>
        <p:grpSpPr>
          <a:xfrm>
            <a:off x="457886" y="1475469"/>
            <a:ext cx="4457299" cy="119148"/>
            <a:chOff x="4456771" y="1094344"/>
            <a:chExt cx="4457299" cy="119148"/>
          </a:xfrm>
        </p:grpSpPr>
        <p:sp>
          <p:nvSpPr>
            <p:cNvPr id="118" name="Elipse 117">
              <a:extLst>
                <a:ext uri="{FF2B5EF4-FFF2-40B4-BE49-F238E27FC236}">
                  <a16:creationId xmlns:a16="http://schemas.microsoft.com/office/drawing/2014/main" id="{857764AD-C46E-47E2-A1C4-FECC7AD95242}"/>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9" name="Elipse 118">
              <a:extLst>
                <a:ext uri="{FF2B5EF4-FFF2-40B4-BE49-F238E27FC236}">
                  <a16:creationId xmlns:a16="http://schemas.microsoft.com/office/drawing/2014/main" id="{A71DD4A2-C05C-4178-852C-34069575C039}"/>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Elipse 129">
              <a:extLst>
                <a:ext uri="{FF2B5EF4-FFF2-40B4-BE49-F238E27FC236}">
                  <a16:creationId xmlns:a16="http://schemas.microsoft.com/office/drawing/2014/main" id="{8A89041E-2E7F-4044-9116-7B088A3A5DFB}"/>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Elipse 130">
              <a:extLst>
                <a:ext uri="{FF2B5EF4-FFF2-40B4-BE49-F238E27FC236}">
                  <a16:creationId xmlns:a16="http://schemas.microsoft.com/office/drawing/2014/main" id="{316FDB5D-6476-4637-9771-53FFD083B55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Elipse 131">
              <a:extLst>
                <a:ext uri="{FF2B5EF4-FFF2-40B4-BE49-F238E27FC236}">
                  <a16:creationId xmlns:a16="http://schemas.microsoft.com/office/drawing/2014/main" id="{EA12BBBD-3CEC-46AF-A93D-36BEBCFFE5E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3" name="Conector recto 132">
              <a:extLst>
                <a:ext uri="{FF2B5EF4-FFF2-40B4-BE49-F238E27FC236}">
                  <a16:creationId xmlns:a16="http://schemas.microsoft.com/office/drawing/2014/main" id="{EF19CE0B-1DD1-4DFC-810B-666A7335E76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4" name="Conector recto 133">
              <a:extLst>
                <a:ext uri="{FF2B5EF4-FFF2-40B4-BE49-F238E27FC236}">
                  <a16:creationId xmlns:a16="http://schemas.microsoft.com/office/drawing/2014/main" id="{F85B17BF-DB10-4D84-B8FA-6DA46BC78595}"/>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5" name="Conector recto 134">
              <a:extLst>
                <a:ext uri="{FF2B5EF4-FFF2-40B4-BE49-F238E27FC236}">
                  <a16:creationId xmlns:a16="http://schemas.microsoft.com/office/drawing/2014/main" id="{C98E52EA-DAF2-4003-85C1-918976AEFFC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6" name="Conector recto 135">
              <a:extLst>
                <a:ext uri="{FF2B5EF4-FFF2-40B4-BE49-F238E27FC236}">
                  <a16:creationId xmlns:a16="http://schemas.microsoft.com/office/drawing/2014/main" id="{26EB4D63-824F-433F-B0B4-7CBC277642C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108" name="Gráfico 107">
            <a:extLst>
              <a:ext uri="{FF2B5EF4-FFF2-40B4-BE49-F238E27FC236}">
                <a16:creationId xmlns:a16="http://schemas.microsoft.com/office/drawing/2014/main" id="{FF98DFFA-7C05-42B9-8701-AABE9B5609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121162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8"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7"/>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26534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hlinkClick r:id="rId28"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61" name="Grupo 60">
            <a:extLst>
              <a:ext uri="{FF2B5EF4-FFF2-40B4-BE49-F238E27FC236}">
                <a16:creationId xmlns:a16="http://schemas.microsoft.com/office/drawing/2014/main" id="{6328EE81-82E7-44CC-88E0-FB354977EF85}"/>
              </a:ext>
            </a:extLst>
          </p:cNvPr>
          <p:cNvGrpSpPr/>
          <p:nvPr/>
        </p:nvGrpSpPr>
        <p:grpSpPr>
          <a:xfrm>
            <a:off x="457886" y="2253139"/>
            <a:ext cx="3978606" cy="292388"/>
            <a:chOff x="457886" y="2253139"/>
            <a:chExt cx="39786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6"/>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64" name="Gráfico 63">
            <a:extLst>
              <a:ext uri="{FF2B5EF4-FFF2-40B4-BE49-F238E27FC236}">
                <a16:creationId xmlns:a16="http://schemas.microsoft.com/office/drawing/2014/main" id="{32C616F3-F019-42A7-BAEF-09CF1023E87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086298" y="1746520"/>
            <a:ext cx="252000" cy="252000"/>
          </a:xfrm>
          <a:prstGeom prst="rect">
            <a:avLst/>
          </a:prstGeom>
        </p:spPr>
      </p:pic>
      <p:grpSp>
        <p:nvGrpSpPr>
          <p:cNvPr id="65" name="Grupo 64">
            <a:extLst>
              <a:ext uri="{FF2B5EF4-FFF2-40B4-BE49-F238E27FC236}">
                <a16:creationId xmlns:a16="http://schemas.microsoft.com/office/drawing/2014/main" id="{5120FE8A-235E-4B97-B076-9EEE4EF0B9F4}"/>
              </a:ext>
            </a:extLst>
          </p:cNvPr>
          <p:cNvGrpSpPr/>
          <p:nvPr/>
        </p:nvGrpSpPr>
        <p:grpSpPr>
          <a:xfrm>
            <a:off x="457886" y="1475469"/>
            <a:ext cx="4457299" cy="119148"/>
            <a:chOff x="4456771" y="1094344"/>
            <a:chExt cx="4457299" cy="119148"/>
          </a:xfrm>
        </p:grpSpPr>
        <p:sp>
          <p:nvSpPr>
            <p:cNvPr id="66" name="Elipse 65">
              <a:extLst>
                <a:ext uri="{FF2B5EF4-FFF2-40B4-BE49-F238E27FC236}">
                  <a16:creationId xmlns:a16="http://schemas.microsoft.com/office/drawing/2014/main" id="{A16ABA17-9DB5-4436-921F-25101AAB2C3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6BE0BB53-301C-4F7A-8466-5C179EE5D050}"/>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6484653C-F797-4B9A-A386-19F5262F6E4A}"/>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160DCC88-639B-47F4-837C-D95A9E0F73C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8BE303CA-6E9D-4CE5-BAC2-17DA3A155C3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2" name="Conector recto 71">
              <a:extLst>
                <a:ext uri="{FF2B5EF4-FFF2-40B4-BE49-F238E27FC236}">
                  <a16:creationId xmlns:a16="http://schemas.microsoft.com/office/drawing/2014/main" id="{700C355B-BF28-4FA2-903E-EA909364C28D}"/>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C86C108C-C7D5-4777-9043-CE6E2A21EBB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FD17F9E7-EEE0-49A1-B220-0799693BB97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1549DF6E-8261-4DDD-BCFB-509F45596627}"/>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6" name="Imagen 75">
            <a:extLst>
              <a:ext uri="{FF2B5EF4-FFF2-40B4-BE49-F238E27FC236}">
                <a16:creationId xmlns:a16="http://schemas.microsoft.com/office/drawing/2014/main" id="{16076CFA-BFCA-4E8D-B655-0879A642441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79" name="Gráfico 78">
            <a:extLst>
              <a:ext uri="{FF2B5EF4-FFF2-40B4-BE49-F238E27FC236}">
                <a16:creationId xmlns:a16="http://schemas.microsoft.com/office/drawing/2014/main" id="{4022DA6F-D224-43F1-8897-3348CF7E62AC}"/>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1129896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10"/>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hlinkClick r:id="rId39" action="ppaction://hlinksldjump"/>
            <a:extLst>
              <a:ext uri="{FF2B5EF4-FFF2-40B4-BE49-F238E27FC236}">
                <a16:creationId xmlns:a16="http://schemas.microsoft.com/office/drawing/2014/main" id="{4A5558B5-D827-40FD-BD2D-48E2E395E0CB}"/>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599200" y="1746000"/>
            <a:ext cx="252000" cy="252000"/>
          </a:xfrm>
          <a:prstGeom prst="rect">
            <a:avLst/>
          </a:prstGeom>
        </p:spPr>
      </p:pic>
      <p:grpSp>
        <p:nvGrpSpPr>
          <p:cNvPr id="66" name="Grupo 65">
            <a:extLst>
              <a:ext uri="{FF2B5EF4-FFF2-40B4-BE49-F238E27FC236}">
                <a16:creationId xmlns:a16="http://schemas.microsoft.com/office/drawing/2014/main" id="{2542DF2D-814A-4865-A167-B009E907802F}"/>
              </a:ext>
            </a:extLst>
          </p:cNvPr>
          <p:cNvGrpSpPr/>
          <p:nvPr/>
        </p:nvGrpSpPr>
        <p:grpSpPr>
          <a:xfrm>
            <a:off x="457886" y="1475469"/>
            <a:ext cx="4457299" cy="119148"/>
            <a:chOff x="4456771" y="1094344"/>
            <a:chExt cx="4457299" cy="119148"/>
          </a:xfrm>
        </p:grpSpPr>
        <p:sp>
          <p:nvSpPr>
            <p:cNvPr id="67" name="Elipse 66">
              <a:extLst>
                <a:ext uri="{FF2B5EF4-FFF2-40B4-BE49-F238E27FC236}">
                  <a16:creationId xmlns:a16="http://schemas.microsoft.com/office/drawing/2014/main" id="{C7154418-9D58-4377-A96F-5C97BE2FBD4C}"/>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3973350C-D890-4DB5-952D-1012394BB56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F9C44E74-FFF9-4D78-8FCF-928B09BBD53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2B8FBC5-4758-472A-BCAF-77733411E16E}"/>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D4704F93-14A1-42C4-AEAB-28095412E1B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3" name="Conector recto 72">
              <a:extLst>
                <a:ext uri="{FF2B5EF4-FFF2-40B4-BE49-F238E27FC236}">
                  <a16:creationId xmlns:a16="http://schemas.microsoft.com/office/drawing/2014/main" id="{9526E515-00B8-48D9-9584-EF455DA7E8E2}"/>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2EF72294-C58E-4A0F-B783-D248DF4FFF71}"/>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224FDBB8-D23C-4237-A54D-E6CEF8295FCC}"/>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3B1CEDF7-FBA7-4AC0-903D-91E01ED9C541}"/>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106" name="Imagen 105">
            <a:extLst>
              <a:ext uri="{FF2B5EF4-FFF2-40B4-BE49-F238E27FC236}">
                <a16:creationId xmlns:a16="http://schemas.microsoft.com/office/drawing/2014/main" id="{009F8978-136B-4021-9C43-86F53D9F4D26}"/>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3671860" y="3098648"/>
            <a:ext cx="234906" cy="234906"/>
          </a:xfrm>
          <a:prstGeom prst="rect">
            <a:avLst/>
          </a:prstGeom>
        </p:spPr>
      </p:pic>
      <p:pic>
        <p:nvPicPr>
          <p:cNvPr id="107" name="Gráfico 106">
            <a:extLst>
              <a:ext uri="{FF2B5EF4-FFF2-40B4-BE49-F238E27FC236}">
                <a16:creationId xmlns:a16="http://schemas.microsoft.com/office/drawing/2014/main" id="{AFD23464-7FA8-48E2-9C51-D00100D68D8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990611" y="1746520"/>
            <a:ext cx="252000" cy="252000"/>
          </a:xfrm>
          <a:prstGeom prst="rect">
            <a:avLst/>
          </a:prstGeom>
        </p:spPr>
      </p:pic>
    </p:spTree>
    <p:extLst>
      <p:ext uri="{BB962C8B-B14F-4D97-AF65-F5344CB8AC3E}">
        <p14:creationId xmlns:p14="http://schemas.microsoft.com/office/powerpoint/2010/main" val="1136854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2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2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2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24"/>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4A5558B5-D827-40FD-BD2D-48E2E395E0C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599200" y="1746000"/>
            <a:ext cx="252000" cy="252000"/>
          </a:xfrm>
          <a:prstGeom prst="rect">
            <a:avLst/>
          </a:prstGeom>
        </p:spPr>
      </p:pic>
      <p:grpSp>
        <p:nvGrpSpPr>
          <p:cNvPr id="105" name="Grupo 104">
            <a:extLst>
              <a:ext uri="{FF2B5EF4-FFF2-40B4-BE49-F238E27FC236}">
                <a16:creationId xmlns:a16="http://schemas.microsoft.com/office/drawing/2014/main" id="{40CBC22D-6512-4BA7-AB37-173D82E05CBA}"/>
              </a:ext>
            </a:extLst>
          </p:cNvPr>
          <p:cNvGrpSpPr/>
          <p:nvPr/>
        </p:nvGrpSpPr>
        <p:grpSpPr>
          <a:xfrm>
            <a:off x="457886" y="1475469"/>
            <a:ext cx="4457299" cy="119148"/>
            <a:chOff x="4456771" y="1094344"/>
            <a:chExt cx="4457299" cy="119148"/>
          </a:xfrm>
        </p:grpSpPr>
        <p:sp>
          <p:nvSpPr>
            <p:cNvPr id="106" name="Elipse 105">
              <a:extLst>
                <a:ext uri="{FF2B5EF4-FFF2-40B4-BE49-F238E27FC236}">
                  <a16:creationId xmlns:a16="http://schemas.microsoft.com/office/drawing/2014/main" id="{A0330106-E1EC-48A8-906B-EE42921DA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Elipse 109">
              <a:extLst>
                <a:ext uri="{FF2B5EF4-FFF2-40B4-BE49-F238E27FC236}">
                  <a16:creationId xmlns:a16="http://schemas.microsoft.com/office/drawing/2014/main" id="{ABCCCA45-D25C-40AD-9FD1-E164968C9375}"/>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Elipse 111">
              <a:extLst>
                <a:ext uri="{FF2B5EF4-FFF2-40B4-BE49-F238E27FC236}">
                  <a16:creationId xmlns:a16="http://schemas.microsoft.com/office/drawing/2014/main" id="{8567FC1E-58BB-4B0C-BE9C-80BDDAFF62DC}"/>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Elipse 112">
              <a:extLst>
                <a:ext uri="{FF2B5EF4-FFF2-40B4-BE49-F238E27FC236}">
                  <a16:creationId xmlns:a16="http://schemas.microsoft.com/office/drawing/2014/main" id="{ADD13B87-9387-4542-B2F8-FD78D61161CB}"/>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Elipse 113">
              <a:extLst>
                <a:ext uri="{FF2B5EF4-FFF2-40B4-BE49-F238E27FC236}">
                  <a16:creationId xmlns:a16="http://schemas.microsoft.com/office/drawing/2014/main" id="{EBF36C09-9CAB-4549-BA6F-EDE0360C30E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5" name="Conector recto 114">
              <a:extLst>
                <a:ext uri="{FF2B5EF4-FFF2-40B4-BE49-F238E27FC236}">
                  <a16:creationId xmlns:a16="http://schemas.microsoft.com/office/drawing/2014/main" id="{FC26F1C4-388B-4F4C-8E8E-E166875F9B0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6" name="Conector recto 115">
              <a:extLst>
                <a:ext uri="{FF2B5EF4-FFF2-40B4-BE49-F238E27FC236}">
                  <a16:creationId xmlns:a16="http://schemas.microsoft.com/office/drawing/2014/main" id="{64143B0B-D653-4E8D-A24C-D538876CC9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7" name="Conector recto 116">
              <a:extLst>
                <a:ext uri="{FF2B5EF4-FFF2-40B4-BE49-F238E27FC236}">
                  <a16:creationId xmlns:a16="http://schemas.microsoft.com/office/drawing/2014/main" id="{38AE7FDF-5FFC-45E2-A5D9-3845D0413F24}"/>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8" name="Conector recto 117">
              <a:extLst>
                <a:ext uri="{FF2B5EF4-FFF2-40B4-BE49-F238E27FC236}">
                  <a16:creationId xmlns:a16="http://schemas.microsoft.com/office/drawing/2014/main" id="{076E1A4C-22ED-4DC2-8706-10C5071123F6}"/>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2" name="Grupo 1">
            <a:extLst>
              <a:ext uri="{FF2B5EF4-FFF2-40B4-BE49-F238E27FC236}">
                <a16:creationId xmlns:a16="http://schemas.microsoft.com/office/drawing/2014/main" id="{FE9F7BF7-CB11-4CF3-A16F-29B4851C56BA}"/>
              </a:ext>
            </a:extLst>
          </p:cNvPr>
          <p:cNvGrpSpPr/>
          <p:nvPr/>
        </p:nvGrpSpPr>
        <p:grpSpPr>
          <a:xfrm>
            <a:off x="2782859" y="1299492"/>
            <a:ext cx="6626281" cy="4812595"/>
            <a:chOff x="2782859" y="1299492"/>
            <a:chExt cx="6626281" cy="4812595"/>
          </a:xfrm>
        </p:grpSpPr>
        <p:sp>
          <p:nvSpPr>
            <p:cNvPr id="123" name="Rectángulo: esquinas redondeadas 122">
              <a:extLst>
                <a:ext uri="{FF2B5EF4-FFF2-40B4-BE49-F238E27FC236}">
                  <a16:creationId xmlns:a16="http://schemas.microsoft.com/office/drawing/2014/main" id="{B3C06292-E931-4C47-A3E0-18BD4E06906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4" name="Grupo 123">
              <a:extLst>
                <a:ext uri="{FF2B5EF4-FFF2-40B4-BE49-F238E27FC236}">
                  <a16:creationId xmlns:a16="http://schemas.microsoft.com/office/drawing/2014/main" id="{4C998CB6-602C-444B-AFE0-6392E06BA9A5}"/>
                </a:ext>
              </a:extLst>
            </p:cNvPr>
            <p:cNvGrpSpPr/>
            <p:nvPr>
              <p:custDataLst>
                <p:custData r:id="rId22"/>
              </p:custDataLst>
            </p:nvPr>
          </p:nvGrpSpPr>
          <p:grpSpPr>
            <a:xfrm>
              <a:off x="7791579" y="5624971"/>
              <a:ext cx="1457546" cy="292388"/>
              <a:chOff x="4760668" y="4237301"/>
              <a:chExt cx="2616422" cy="292388"/>
            </a:xfrm>
          </p:grpSpPr>
          <p:sp>
            <p:nvSpPr>
              <p:cNvPr id="125" name="Rectángulo: esquinas redondeadas 124">
                <a:extLst>
                  <a:ext uri="{FF2B5EF4-FFF2-40B4-BE49-F238E27FC236}">
                    <a16:creationId xmlns:a16="http://schemas.microsoft.com/office/drawing/2014/main" id="{6E53D09E-8256-48EE-91C1-C358FFBFB00A}"/>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hlinkClick r:id="rId53" action="ppaction://hlinksldjump"/>
                <a:extLst>
                  <a:ext uri="{FF2B5EF4-FFF2-40B4-BE49-F238E27FC236}">
                    <a16:creationId xmlns:a16="http://schemas.microsoft.com/office/drawing/2014/main" id="{577A0569-1B3A-4A06-BC22-24047906FE8E}"/>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70" name="Content">
            <a:extLst>
              <a:ext uri="{FF2B5EF4-FFF2-40B4-BE49-F238E27FC236}">
                <a16:creationId xmlns:a16="http://schemas.microsoft.com/office/drawing/2014/main" id="{3159F5CB-53B7-44D1-84B9-914836A79372}"/>
              </a:ext>
            </a:extLst>
          </p:cNvPr>
          <p:cNvSpPr txBox="1"/>
          <p:nvPr>
            <p:custDataLst>
              <p:custData r:id="rId10"/>
            </p:custDataLst>
          </p:nvPr>
        </p:nvSpPr>
        <p:spPr>
          <a:xfrm>
            <a:off x="3049217" y="1526803"/>
            <a:ext cx="185178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Comentarios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71C8023B-ED39-4870-A9B0-069AD28DC5B3}"/>
              </a:ext>
            </a:extLst>
          </p:cNvPr>
          <p:cNvGrpSpPr/>
          <p:nvPr/>
        </p:nvGrpSpPr>
        <p:grpSpPr>
          <a:xfrm>
            <a:off x="9069125" y="1998000"/>
            <a:ext cx="180000" cy="3507451"/>
            <a:chOff x="10045700" y="1993900"/>
            <a:chExt cx="180000" cy="4533900"/>
          </a:xfrm>
        </p:grpSpPr>
        <p:sp>
          <p:nvSpPr>
            <p:cNvPr id="108" name="Rectángulo: esquinas redondeadas 107">
              <a:extLst>
                <a:ext uri="{FF2B5EF4-FFF2-40B4-BE49-F238E27FC236}">
                  <a16:creationId xmlns:a16="http://schemas.microsoft.com/office/drawing/2014/main" id="{EC4989D6-6D2B-4224-9434-463F265AEC2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Rectángulo: esquinas redondeadas 108">
              <a:extLst>
                <a:ext uri="{FF2B5EF4-FFF2-40B4-BE49-F238E27FC236}">
                  <a16:creationId xmlns:a16="http://schemas.microsoft.com/office/drawing/2014/main" id="{A4CB2567-0E7C-48DD-A389-29B1D952658E}"/>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39" name="Grupo 138">
            <a:extLst>
              <a:ext uri="{FF2B5EF4-FFF2-40B4-BE49-F238E27FC236}">
                <a16:creationId xmlns:a16="http://schemas.microsoft.com/office/drawing/2014/main" id="{B7EEDFC2-1460-48BF-9728-718EF7EF7060}"/>
              </a:ext>
            </a:extLst>
          </p:cNvPr>
          <p:cNvGrpSpPr/>
          <p:nvPr>
            <p:custDataLst>
              <p:custData r:id="rId11"/>
            </p:custDataLst>
          </p:nvPr>
        </p:nvGrpSpPr>
        <p:grpSpPr>
          <a:xfrm>
            <a:off x="3045634" y="5624970"/>
            <a:ext cx="4585930" cy="292389"/>
            <a:chOff x="3671888" y="3718559"/>
            <a:chExt cx="3557587" cy="292389"/>
          </a:xfrm>
        </p:grpSpPr>
        <p:sp>
          <p:nvSpPr>
            <p:cNvPr id="140" name="Rectángulo: esquinas redondeadas 139">
              <a:extLst>
                <a:ext uri="{FF2B5EF4-FFF2-40B4-BE49-F238E27FC236}">
                  <a16:creationId xmlns:a16="http://schemas.microsoft.com/office/drawing/2014/main" id="{4B9EDB8C-C15A-428B-8C30-3116FDD93F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670D0063-83C1-4C8A-855B-AA0BAABE7898}"/>
                </a:ext>
              </a:extLst>
            </p:cNvPr>
            <p:cNvSpPr txBox="1"/>
            <p:nvPr>
              <p:custDataLst>
                <p:custData r:id="rId21"/>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comentario</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119" name="Grupo 118">
            <a:extLst>
              <a:ext uri="{FF2B5EF4-FFF2-40B4-BE49-F238E27FC236}">
                <a16:creationId xmlns:a16="http://schemas.microsoft.com/office/drawing/2014/main" id="{B018082B-BB74-4F6E-BCA6-128FC0BC24C1}"/>
              </a:ext>
            </a:extLst>
          </p:cNvPr>
          <p:cNvGrpSpPr/>
          <p:nvPr/>
        </p:nvGrpSpPr>
        <p:grpSpPr>
          <a:xfrm>
            <a:off x="3363543" y="2860689"/>
            <a:ext cx="5040000" cy="698443"/>
            <a:chOff x="6650368" y="2601017"/>
            <a:chExt cx="4163952" cy="698443"/>
          </a:xfrm>
        </p:grpSpPr>
        <p:sp>
          <p:nvSpPr>
            <p:cNvPr id="138" name="Rectángulo: esquinas redondeadas 137">
              <a:extLst>
                <a:ext uri="{FF2B5EF4-FFF2-40B4-BE49-F238E27FC236}">
                  <a16:creationId xmlns:a16="http://schemas.microsoft.com/office/drawing/2014/main" id="{23149C92-EB9E-440C-A93C-7F77AB84F48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F744119-A387-4E88-8B99-E1AB122490F8}"/>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143" name="Content">
              <a:extLst>
                <a:ext uri="{FF2B5EF4-FFF2-40B4-BE49-F238E27FC236}">
                  <a16:creationId xmlns:a16="http://schemas.microsoft.com/office/drawing/2014/main" id="{3E17DF60-543E-47F7-848B-EA4C61C2B0C8}"/>
                </a:ext>
              </a:extLst>
            </p:cNvPr>
            <p:cNvSpPr txBox="1"/>
            <p:nvPr>
              <p:custDataLst>
                <p:custData r:id="rId20"/>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44" name="Content">
            <a:extLst>
              <a:ext uri="{FF2B5EF4-FFF2-40B4-BE49-F238E27FC236}">
                <a16:creationId xmlns:a16="http://schemas.microsoft.com/office/drawing/2014/main" id="{126BDD6E-8ED3-4B76-920A-AD2E099DA888}"/>
              </a:ext>
            </a:extLst>
          </p:cNvPr>
          <p:cNvSpPr txBox="1"/>
          <p:nvPr>
            <p:custDataLst>
              <p:custData r:id="rId12"/>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145" name="Grupo 144">
            <a:extLst>
              <a:ext uri="{FF2B5EF4-FFF2-40B4-BE49-F238E27FC236}">
                <a16:creationId xmlns:a16="http://schemas.microsoft.com/office/drawing/2014/main" id="{62A0AB63-5644-45D5-8ACF-202BCE8C353C}"/>
              </a:ext>
            </a:extLst>
          </p:cNvPr>
          <p:cNvGrpSpPr/>
          <p:nvPr/>
        </p:nvGrpSpPr>
        <p:grpSpPr>
          <a:xfrm>
            <a:off x="3028853" y="2185251"/>
            <a:ext cx="2505919" cy="292388"/>
            <a:chOff x="3028853" y="2185251"/>
            <a:chExt cx="2505919" cy="292388"/>
          </a:xfrm>
        </p:grpSpPr>
        <p:sp>
          <p:nvSpPr>
            <p:cNvPr id="146" name="Content">
              <a:extLst>
                <a:ext uri="{FF2B5EF4-FFF2-40B4-BE49-F238E27FC236}">
                  <a16:creationId xmlns:a16="http://schemas.microsoft.com/office/drawing/2014/main" id="{A9CC438B-93EA-4081-8AC4-013D28076403}"/>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147" name="Gráfico 146">
              <a:extLst>
                <a:ext uri="{FF2B5EF4-FFF2-40B4-BE49-F238E27FC236}">
                  <a16:creationId xmlns:a16="http://schemas.microsoft.com/office/drawing/2014/main" id="{082568E7-4366-4907-921B-5B65B7EBAB6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282772" y="2199130"/>
              <a:ext cx="252000" cy="252000"/>
            </a:xfrm>
            <a:prstGeom prst="rect">
              <a:avLst/>
            </a:prstGeom>
          </p:spPr>
        </p:pic>
      </p:grpSp>
      <p:grpSp>
        <p:nvGrpSpPr>
          <p:cNvPr id="148" name="Grupo 147">
            <a:extLst>
              <a:ext uri="{FF2B5EF4-FFF2-40B4-BE49-F238E27FC236}">
                <a16:creationId xmlns:a16="http://schemas.microsoft.com/office/drawing/2014/main" id="{F39D2791-8A65-4C3D-9F99-F3D97ED511DA}"/>
              </a:ext>
            </a:extLst>
          </p:cNvPr>
          <p:cNvGrpSpPr/>
          <p:nvPr/>
        </p:nvGrpSpPr>
        <p:grpSpPr>
          <a:xfrm>
            <a:off x="3363543" y="3636790"/>
            <a:ext cx="5040000" cy="698443"/>
            <a:chOff x="6650368" y="2601017"/>
            <a:chExt cx="4163952" cy="698443"/>
          </a:xfrm>
        </p:grpSpPr>
        <p:sp>
          <p:nvSpPr>
            <p:cNvPr id="149" name="Rectángulo: esquinas redondeadas 148">
              <a:extLst>
                <a:ext uri="{FF2B5EF4-FFF2-40B4-BE49-F238E27FC236}">
                  <a16:creationId xmlns:a16="http://schemas.microsoft.com/office/drawing/2014/main" id="{7A37F41D-6B2B-42CE-A4BA-347F1387243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Content">
              <a:extLst>
                <a:ext uri="{FF2B5EF4-FFF2-40B4-BE49-F238E27FC236}">
                  <a16:creationId xmlns:a16="http://schemas.microsoft.com/office/drawing/2014/main" id="{198CE84C-3D27-4895-BBB4-938896DF005E}"/>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151" name="Content">
              <a:extLst>
                <a:ext uri="{FF2B5EF4-FFF2-40B4-BE49-F238E27FC236}">
                  <a16:creationId xmlns:a16="http://schemas.microsoft.com/office/drawing/2014/main" id="{5F368BDD-63C8-4A12-A0E1-8E170AECA3D9}"/>
                </a:ext>
              </a:extLst>
            </p:cNvPr>
            <p:cNvSpPr txBox="1"/>
            <p:nvPr>
              <p:custDataLst>
                <p:custData r:id="rId17"/>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152" name="Grupo 151">
            <a:extLst>
              <a:ext uri="{FF2B5EF4-FFF2-40B4-BE49-F238E27FC236}">
                <a16:creationId xmlns:a16="http://schemas.microsoft.com/office/drawing/2014/main" id="{A59E2DE4-9B9F-4E05-AF5F-888427D1E6C5}"/>
              </a:ext>
            </a:extLst>
          </p:cNvPr>
          <p:cNvGrpSpPr/>
          <p:nvPr/>
        </p:nvGrpSpPr>
        <p:grpSpPr>
          <a:xfrm>
            <a:off x="3363543" y="4691612"/>
            <a:ext cx="5040000" cy="698443"/>
            <a:chOff x="6650368" y="2601017"/>
            <a:chExt cx="4163952" cy="698443"/>
          </a:xfrm>
        </p:grpSpPr>
        <p:sp>
          <p:nvSpPr>
            <p:cNvPr id="153" name="Rectángulo: esquinas redondeadas 152">
              <a:extLst>
                <a:ext uri="{FF2B5EF4-FFF2-40B4-BE49-F238E27FC236}">
                  <a16:creationId xmlns:a16="http://schemas.microsoft.com/office/drawing/2014/main" id="{6FED9B9C-4AF6-4FA2-8632-7096A49D080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4" name="Content">
              <a:extLst>
                <a:ext uri="{FF2B5EF4-FFF2-40B4-BE49-F238E27FC236}">
                  <a16:creationId xmlns:a16="http://schemas.microsoft.com/office/drawing/2014/main" id="{CD5E5A40-1771-45B0-8784-CE5D4249258B}"/>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55" name="Content">
              <a:extLst>
                <a:ext uri="{FF2B5EF4-FFF2-40B4-BE49-F238E27FC236}">
                  <a16:creationId xmlns:a16="http://schemas.microsoft.com/office/drawing/2014/main" id="{54F9C850-D54E-4919-AE2C-E1BFB440E4B1}"/>
                </a:ext>
              </a:extLst>
            </p:cNvPr>
            <p:cNvSpPr txBox="1"/>
            <p:nvPr>
              <p:custDataLst>
                <p:custData r:id="rId15"/>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56" name="Content">
            <a:extLst>
              <a:ext uri="{FF2B5EF4-FFF2-40B4-BE49-F238E27FC236}">
                <a16:creationId xmlns:a16="http://schemas.microsoft.com/office/drawing/2014/main" id="{04434E4E-7B0C-4216-9EB8-2A73ECC0535A}"/>
              </a:ext>
            </a:extLst>
          </p:cNvPr>
          <p:cNvSpPr txBox="1"/>
          <p:nvPr>
            <p:custDataLst>
              <p:custData r:id="rId13"/>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57" name="Elipse 156">
            <a:extLst>
              <a:ext uri="{FF2B5EF4-FFF2-40B4-BE49-F238E27FC236}">
                <a16:creationId xmlns:a16="http://schemas.microsoft.com/office/drawing/2014/main" id="{6372E00C-4969-437A-ACEA-8E5D7051EE3C}"/>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Elipse 157">
            <a:extLst>
              <a:ext uri="{FF2B5EF4-FFF2-40B4-BE49-F238E27FC236}">
                <a16:creationId xmlns:a16="http://schemas.microsoft.com/office/drawing/2014/main" id="{C05EA312-77DE-4414-B254-548F62C76816}"/>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59" name="Conector recto 158">
            <a:extLst>
              <a:ext uri="{FF2B5EF4-FFF2-40B4-BE49-F238E27FC236}">
                <a16:creationId xmlns:a16="http://schemas.microsoft.com/office/drawing/2014/main" id="{8C8AD750-555A-4010-A72C-C6AFC0D93080}"/>
              </a:ext>
            </a:extLst>
          </p:cNvPr>
          <p:cNvCxnSpPr>
            <a:cxnSpLocks/>
            <a:endCxn id="158"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Conector recto 159">
            <a:extLst>
              <a:ext uri="{FF2B5EF4-FFF2-40B4-BE49-F238E27FC236}">
                <a16:creationId xmlns:a16="http://schemas.microsoft.com/office/drawing/2014/main" id="{05CF0F06-692C-4252-B9BA-53952A03EFC9}"/>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46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7532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3750841"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dependencia</a:t>
              </a:r>
              <a:r>
                <a:rPr lang="en-US" sz="1600" dirty="0">
                  <a:solidFill>
                    <a:schemeClr val="bg2">
                      <a:lumMod val="50000"/>
                    </a:schemeClr>
                  </a:solidFill>
                  <a:latin typeface="Raleway" panose="020B0503030101060003" pitchFamily="34" charset="0"/>
                  <a:ea typeface="Segoe UI" pitchFamily="34" charset="0"/>
                  <a:cs typeface="Segoe UI" pitchFamily="34" charset="0"/>
                </a:rPr>
                <a:t> 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entidad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6345931" y="2251890"/>
            <a:ext cx="3399251"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través</a:t>
              </a:r>
              <a:r>
                <a:rPr lang="en-US" sz="1600" dirty="0">
                  <a:solidFill>
                    <a:schemeClr val="bg2">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medios</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5" name="Grupo 64">
            <a:extLst>
              <a:ext uri="{FF2B5EF4-FFF2-40B4-BE49-F238E27FC236}">
                <a16:creationId xmlns:a16="http://schemas.microsoft.com/office/drawing/2014/main" id="{05238AF8-7026-437F-9581-07D84D1FF5A1}"/>
              </a:ext>
            </a:extLst>
          </p:cNvPr>
          <p:cNvGrpSpPr/>
          <p:nvPr>
            <p:custDataLst>
              <p:custData r:id="rId7"/>
            </p:custDataLst>
          </p:nvPr>
        </p:nvGrpSpPr>
        <p:grpSpPr>
          <a:xfrm>
            <a:off x="4292600" y="2251883"/>
            <a:ext cx="1980306" cy="292388"/>
            <a:chOff x="4760668" y="4237301"/>
            <a:chExt cx="2616422" cy="292388"/>
          </a:xfrm>
        </p:grpSpPr>
        <p:sp>
          <p:nvSpPr>
            <p:cNvPr id="66" name="Rectángulo: esquinas redondeadas 65">
              <a:extLst>
                <a:ext uri="{FF2B5EF4-FFF2-40B4-BE49-F238E27FC236}">
                  <a16:creationId xmlns:a16="http://schemas.microsoft.com/office/drawing/2014/main" id="{2F028292-0867-4E13-9159-A8BB379245E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F11E74BA-D4E2-4856-A11C-859A32EAAF87}"/>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9" name="Grupo 68">
            <a:extLst>
              <a:ext uri="{FF2B5EF4-FFF2-40B4-BE49-F238E27FC236}">
                <a16:creationId xmlns:a16="http://schemas.microsoft.com/office/drawing/2014/main" id="{47461252-3438-4C8E-BF7F-B6967CC36FDE}"/>
              </a:ext>
            </a:extLst>
          </p:cNvPr>
          <p:cNvGrpSpPr/>
          <p:nvPr>
            <p:custDataLst>
              <p:custData r:id="rId8"/>
            </p:custDataLst>
          </p:nvPr>
        </p:nvGrpSpPr>
        <p:grpSpPr>
          <a:xfrm>
            <a:off x="470752" y="2626525"/>
            <a:ext cx="11246910" cy="3945086"/>
            <a:chOff x="3671888" y="3718560"/>
            <a:chExt cx="3557587" cy="292388"/>
          </a:xfrm>
        </p:grpSpPr>
        <p:sp>
          <p:nvSpPr>
            <p:cNvPr id="70" name="Rectángulo: esquinas redondeadas 69">
              <a:extLst>
                <a:ext uri="{FF2B5EF4-FFF2-40B4-BE49-F238E27FC236}">
                  <a16:creationId xmlns:a16="http://schemas.microsoft.com/office/drawing/2014/main" id="{CFF99048-E2C8-4211-AE42-BF43DBE402A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Content">
              <a:extLst>
                <a:ext uri="{FF2B5EF4-FFF2-40B4-BE49-F238E27FC236}">
                  <a16:creationId xmlns:a16="http://schemas.microsoft.com/office/drawing/2014/main" id="{B0F52407-7414-423A-BEB3-1B9338F66CE4}"/>
                </a:ext>
              </a:extLst>
            </p:cNvPr>
            <p:cNvSpPr txBox="1"/>
            <p:nvPr>
              <p:custDataLst>
                <p:custData r:id="rId9"/>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manera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clara</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sintética</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razón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ser y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sentido</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identidad</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72" name="Conector recto 71">
            <a:extLst>
              <a:ext uri="{FF2B5EF4-FFF2-40B4-BE49-F238E27FC236}">
                <a16:creationId xmlns:a16="http://schemas.microsoft.com/office/drawing/2014/main" id="{C6C3ADD5-49AA-4215-A4C3-FD6A545D824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3" name="Imagen 72">
            <a:extLst>
              <a:ext uri="{FF2B5EF4-FFF2-40B4-BE49-F238E27FC236}">
                <a16:creationId xmlns:a16="http://schemas.microsoft.com/office/drawing/2014/main" id="{5F4687F2-506E-46B8-9B28-071222AEED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74" name="Imagen 73">
            <a:extLst>
              <a:ext uri="{FF2B5EF4-FFF2-40B4-BE49-F238E27FC236}">
                <a16:creationId xmlns:a16="http://schemas.microsoft.com/office/drawing/2014/main" id="{DC6A938B-14D4-4492-9B3D-3DCAD21F22B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75" name="Imagen 74">
            <a:extLst>
              <a:ext uri="{FF2B5EF4-FFF2-40B4-BE49-F238E27FC236}">
                <a16:creationId xmlns:a16="http://schemas.microsoft.com/office/drawing/2014/main" id="{8522BA54-8BD2-4019-98AE-B71EFC6EAB2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05" name="Imagen 104">
            <a:extLst>
              <a:ext uri="{FF2B5EF4-FFF2-40B4-BE49-F238E27FC236}">
                <a16:creationId xmlns:a16="http://schemas.microsoft.com/office/drawing/2014/main" id="{79FD3F7B-D92A-497C-A94C-933B6FDBF72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06" name="Imagen 105">
            <a:extLst>
              <a:ext uri="{FF2B5EF4-FFF2-40B4-BE49-F238E27FC236}">
                <a16:creationId xmlns:a16="http://schemas.microsoft.com/office/drawing/2014/main" id="{BA0DABA3-981B-4C91-A70A-C4C5B90A426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07" name="Imagen 106">
            <a:extLst>
              <a:ext uri="{FF2B5EF4-FFF2-40B4-BE49-F238E27FC236}">
                <a16:creationId xmlns:a16="http://schemas.microsoft.com/office/drawing/2014/main" id="{7FF034D6-9550-484E-B982-285ABC6A146E}"/>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08" name="Imagen 107">
            <a:extLst>
              <a:ext uri="{FF2B5EF4-FFF2-40B4-BE49-F238E27FC236}">
                <a16:creationId xmlns:a16="http://schemas.microsoft.com/office/drawing/2014/main" id="{FB4CB37F-7B61-4CAB-B1E6-49B1F2DA38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09" name="Imagen 108">
            <a:extLst>
              <a:ext uri="{FF2B5EF4-FFF2-40B4-BE49-F238E27FC236}">
                <a16:creationId xmlns:a16="http://schemas.microsoft.com/office/drawing/2014/main" id="{BD9BFA5A-3CA2-411D-91E4-9FB64B93A88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149007" y="2662661"/>
            <a:ext cx="234906" cy="234906"/>
          </a:xfrm>
          <a:prstGeom prst="rect">
            <a:avLst/>
          </a:prstGeom>
        </p:spPr>
      </p:pic>
      <p:grpSp>
        <p:nvGrpSpPr>
          <p:cNvPr id="110" name="Grupo 109">
            <a:extLst>
              <a:ext uri="{FF2B5EF4-FFF2-40B4-BE49-F238E27FC236}">
                <a16:creationId xmlns:a16="http://schemas.microsoft.com/office/drawing/2014/main" id="{5F6FE696-5A02-4ACA-BDC9-462E170B6564}"/>
              </a:ext>
            </a:extLst>
          </p:cNvPr>
          <p:cNvGrpSpPr/>
          <p:nvPr/>
        </p:nvGrpSpPr>
        <p:grpSpPr>
          <a:xfrm>
            <a:off x="11455839" y="3025174"/>
            <a:ext cx="180000" cy="3471714"/>
            <a:chOff x="10045700" y="1993900"/>
            <a:chExt cx="180000" cy="4533900"/>
          </a:xfrm>
        </p:grpSpPr>
        <p:sp>
          <p:nvSpPr>
            <p:cNvPr id="112" name="Rectángulo: esquinas redondeadas 111">
              <a:extLst>
                <a:ext uri="{FF2B5EF4-FFF2-40B4-BE49-F238E27FC236}">
                  <a16:creationId xmlns:a16="http://schemas.microsoft.com/office/drawing/2014/main" id="{875E6252-F6DC-46C9-99D6-94226DABD90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Rectángulo: esquinas redondeadas 112">
              <a:extLst>
                <a:ext uri="{FF2B5EF4-FFF2-40B4-BE49-F238E27FC236}">
                  <a16:creationId xmlns:a16="http://schemas.microsoft.com/office/drawing/2014/main" id="{8B3B87D2-189C-4FAC-9644-E2D7C666A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608018"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92" name="Imagen 91">
            <a:extLst>
              <a:ext uri="{FF2B5EF4-FFF2-40B4-BE49-F238E27FC236}">
                <a16:creationId xmlns:a16="http://schemas.microsoft.com/office/drawing/2014/main" id="{4F2097D4-507F-4D5C-897A-F116800B90BB}"/>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93" name="Gráfico 92">
            <a:extLst>
              <a:ext uri="{FF2B5EF4-FFF2-40B4-BE49-F238E27FC236}">
                <a16:creationId xmlns:a16="http://schemas.microsoft.com/office/drawing/2014/main" id="{AA4B5A8E-CB61-4396-B587-17BEE4E04C0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47761" y="1746520"/>
            <a:ext cx="252000" cy="252000"/>
          </a:xfrm>
          <a:prstGeom prst="rect">
            <a:avLst/>
          </a:prstGeom>
        </p:spPr>
      </p:pic>
    </p:spTree>
    <p:extLst>
      <p:ext uri="{BB962C8B-B14F-4D97-AF65-F5344CB8AC3E}">
        <p14:creationId xmlns:p14="http://schemas.microsoft.com/office/powerpoint/2010/main" val="1931219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6337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Objetivos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0"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3002885"/>
            <a:ext cx="11246910" cy="3568726"/>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9"/>
              </p:custDataLst>
            </p:nvPr>
          </p:nvSpPr>
          <p:spPr>
            <a:xfrm>
              <a:off x="3671888" y="3749860"/>
              <a:ext cx="3445742" cy="4412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con precision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future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profesionista</a:t>
              </a:r>
              <a:r>
                <a:rPr lang="en-US" sz="1600" dirty="0">
                  <a:solidFill>
                    <a:schemeClr val="bg1">
                      <a:lumMod val="65000"/>
                    </a:schemeClr>
                  </a:solidFill>
                  <a:latin typeface="Raleway" panose="020B0503030101060003" pitchFamily="34" charset="0"/>
                  <a:ea typeface="Segoe UI" pitchFamily="34" charset="0"/>
                  <a:cs typeface="Segoe UI" pitchFamily="34" charset="0"/>
                </a:rPr>
                <a:t> ideal,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disciplina</a:t>
              </a:r>
              <a:r>
                <a:rPr lang="en-US" sz="1600" dirty="0">
                  <a:solidFill>
                    <a:schemeClr val="bg1">
                      <a:lumMod val="65000"/>
                    </a:schemeClr>
                  </a:solidFill>
                  <a:latin typeface="Raleway" panose="020B0503030101060003" pitchFamily="34" charset="0"/>
                  <a:ea typeface="Segoe UI" pitchFamily="34" charset="0"/>
                  <a:cs typeface="Segoe UI" pitchFamily="34" charset="0"/>
                </a:rPr>
                <a:t> que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aborda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problemática</a:t>
              </a:r>
              <a:r>
                <a:rPr lang="en-US" sz="1600" dirty="0">
                  <a:solidFill>
                    <a:schemeClr val="bg1">
                      <a:lumMod val="65000"/>
                    </a:schemeClr>
                  </a:solidFill>
                  <a:latin typeface="Raleway" panose="020B0503030101060003" pitchFamily="34" charset="0"/>
                  <a:ea typeface="Segoe UI" pitchFamily="34" charset="0"/>
                  <a:cs typeface="Segoe UI" pitchFamily="34" charset="0"/>
                </a:rPr>
                <a:t> que le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corresponde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atender</a:t>
              </a:r>
              <a:r>
                <a:rPr lang="en-US" sz="1600" dirty="0">
                  <a:solidFill>
                    <a:schemeClr val="bg1">
                      <a:lumMod val="65000"/>
                    </a:schemeClr>
                  </a:solidFill>
                  <a:latin typeface="Raleway" panose="020B0503030101060003" pitchFamily="34" charset="0"/>
                  <a:ea typeface="Segoe UI" pitchFamily="34" charset="0"/>
                  <a:cs typeface="Segoe UI" pitchFamily="34" charset="0"/>
                </a:rPr>
                <a:t> y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resultados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esperados</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33366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8321" y="30571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3335" y="30605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4781" y="30571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94799" y="30571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74113" y="30563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49" y="30563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51658" y="30563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3149007" y="3056361"/>
            <a:ext cx="234906" cy="234906"/>
          </a:xfrm>
          <a:prstGeom prst="rect">
            <a:avLst/>
          </a:prstGeom>
        </p:spPr>
      </p:pic>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6584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2969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450870" y="3408752"/>
            <a:ext cx="180000" cy="3088135"/>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77B5956-64BE-4BE3-83E0-09121BBC26B7}"/>
              </a:ext>
            </a:extLst>
          </p:cNvPr>
          <p:cNvGrpSpPr/>
          <p:nvPr/>
        </p:nvGrpSpPr>
        <p:grpSpPr>
          <a:xfrm>
            <a:off x="457886" y="2253139"/>
            <a:ext cx="1464006" cy="292388"/>
            <a:chOff x="457886" y="2253139"/>
            <a:chExt cx="14640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8"/>
              </p:custDataLst>
            </p:nvPr>
          </p:nvSpPr>
          <p:spPr>
            <a:xfrm>
              <a:off x="457886" y="2253139"/>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722391" y="2267018"/>
              <a:ext cx="199501" cy="252000"/>
            </a:xfrm>
            <a:prstGeom prst="rect">
              <a:avLst/>
            </a:prstGeom>
          </p:spPr>
        </p:pic>
      </p:grpSp>
      <p:grpSp>
        <p:nvGrpSpPr>
          <p:cNvPr id="64" name="Grupo 63">
            <a:extLst>
              <a:ext uri="{FF2B5EF4-FFF2-40B4-BE49-F238E27FC236}">
                <a16:creationId xmlns:a16="http://schemas.microsoft.com/office/drawing/2014/main" id="{9D35C455-A360-4928-877B-0D775204348C}"/>
              </a:ext>
            </a:extLst>
          </p:cNvPr>
          <p:cNvGrpSpPr/>
          <p:nvPr>
            <p:custDataLst>
              <p:custData r:id="rId6"/>
            </p:custDataLst>
          </p:nvPr>
        </p:nvGrpSpPr>
        <p:grpSpPr>
          <a:xfrm>
            <a:off x="468734" y="2594783"/>
            <a:ext cx="4646191" cy="292388"/>
            <a:chOff x="4760668" y="4237301"/>
            <a:chExt cx="2616422" cy="292388"/>
          </a:xfrm>
        </p:grpSpPr>
        <p:sp>
          <p:nvSpPr>
            <p:cNvPr id="65" name="Rectángulo: esquinas redondeadas 64">
              <a:extLst>
                <a:ext uri="{FF2B5EF4-FFF2-40B4-BE49-F238E27FC236}">
                  <a16:creationId xmlns:a16="http://schemas.microsoft.com/office/drawing/2014/main" id="{8C5A480D-189A-406D-9FC7-9925B9D0EB3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Content">
              <a:extLst>
                <a:ext uri="{FF2B5EF4-FFF2-40B4-BE49-F238E27FC236}">
                  <a16:creationId xmlns:a16="http://schemas.microsoft.com/office/drawing/2014/main" id="{3C162A8B-CC9D-457B-B75F-CE9805C8624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fin ultimo del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programa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esducativo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1" name="Gráfico 60">
            <a:extLst>
              <a:ext uri="{FF2B5EF4-FFF2-40B4-BE49-F238E27FC236}">
                <a16:creationId xmlns:a16="http://schemas.microsoft.com/office/drawing/2014/main" id="{475168FB-FFC8-4C1C-B047-42EDC7BE08F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042358" y="1746520"/>
            <a:ext cx="252000" cy="252000"/>
          </a:xfrm>
          <a:prstGeom prst="rect">
            <a:avLst/>
          </a:prstGeom>
        </p:spPr>
      </p:pic>
      <p:grpSp>
        <p:nvGrpSpPr>
          <p:cNvPr id="67" name="Grupo 66">
            <a:extLst>
              <a:ext uri="{FF2B5EF4-FFF2-40B4-BE49-F238E27FC236}">
                <a16:creationId xmlns:a16="http://schemas.microsoft.com/office/drawing/2014/main" id="{E21ADD32-B728-485F-8FE2-6A39191AADD3}"/>
              </a:ext>
            </a:extLst>
          </p:cNvPr>
          <p:cNvGrpSpPr/>
          <p:nvPr/>
        </p:nvGrpSpPr>
        <p:grpSpPr>
          <a:xfrm>
            <a:off x="457886" y="1475469"/>
            <a:ext cx="4457299" cy="119148"/>
            <a:chOff x="4456771" y="1094344"/>
            <a:chExt cx="4457299" cy="119148"/>
          </a:xfrm>
        </p:grpSpPr>
        <p:sp>
          <p:nvSpPr>
            <p:cNvPr id="69" name="Elipse 68">
              <a:extLst>
                <a:ext uri="{FF2B5EF4-FFF2-40B4-BE49-F238E27FC236}">
                  <a16:creationId xmlns:a16="http://schemas.microsoft.com/office/drawing/2014/main" id="{33C519A9-2C86-4C00-89EC-A24025FC0F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5520ECC0-73BE-4B17-980D-7CDD0137928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D1C51CE-6EC7-45F7-8C10-D565E60BA14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3765E8B4-060E-4FA3-9954-168930AC276F}"/>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Elipse 72">
              <a:extLst>
                <a:ext uri="{FF2B5EF4-FFF2-40B4-BE49-F238E27FC236}">
                  <a16:creationId xmlns:a16="http://schemas.microsoft.com/office/drawing/2014/main" id="{5EF108A5-A625-467B-BDF8-828B683D74B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4" name="Conector recto 73">
              <a:extLst>
                <a:ext uri="{FF2B5EF4-FFF2-40B4-BE49-F238E27FC236}">
                  <a16:creationId xmlns:a16="http://schemas.microsoft.com/office/drawing/2014/main" id="{1F81D8A2-6464-40AE-8EDE-41ECD19402A0}"/>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082AE863-67F8-4C0C-9A11-18CE555A8D9A}"/>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2A15224E-E17B-4A0C-9B88-893C5EF6215E}"/>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C62EA596-BA0A-481A-8072-7ADCA4CC5823}"/>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80" name="Imagen 79">
            <a:extLst>
              <a:ext uri="{FF2B5EF4-FFF2-40B4-BE49-F238E27FC236}">
                <a16:creationId xmlns:a16="http://schemas.microsoft.com/office/drawing/2014/main" id="{0882DC20-F0A1-4D2E-9214-34126DE457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662407" y="3060585"/>
            <a:ext cx="234906" cy="234906"/>
          </a:xfrm>
          <a:prstGeom prst="rect">
            <a:avLst/>
          </a:prstGeom>
        </p:spPr>
      </p:pic>
      <p:pic>
        <p:nvPicPr>
          <p:cNvPr id="81" name="Gráfico 80">
            <a:extLst>
              <a:ext uri="{FF2B5EF4-FFF2-40B4-BE49-F238E27FC236}">
                <a16:creationId xmlns:a16="http://schemas.microsoft.com/office/drawing/2014/main" id="{12424E82-343E-4509-AA4A-DB39C539691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447811" y="1746520"/>
            <a:ext cx="252000" cy="252000"/>
          </a:xfrm>
          <a:prstGeom prst="rect">
            <a:avLst/>
          </a:prstGeom>
        </p:spPr>
      </p:pic>
    </p:spTree>
    <p:extLst>
      <p:ext uri="{BB962C8B-B14F-4D97-AF65-F5344CB8AC3E}">
        <p14:creationId xmlns:p14="http://schemas.microsoft.com/office/powerpoint/2010/main" val="3736004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68332" y="1746520"/>
            <a:ext cx="252000" cy="252000"/>
          </a:xfrm>
          <a:prstGeom prst="rect">
            <a:avLst/>
          </a:prstGeom>
        </p:spPr>
      </p:pic>
      <p:grpSp>
        <p:nvGrpSpPr>
          <p:cNvPr id="59" name="Grupo 58">
            <a:extLst>
              <a:ext uri="{FF2B5EF4-FFF2-40B4-BE49-F238E27FC236}">
                <a16:creationId xmlns:a16="http://schemas.microsoft.com/office/drawing/2014/main" id="{B43735A8-E835-4DD4-9912-D6B57051654E}"/>
              </a:ext>
            </a:extLst>
          </p:cNvPr>
          <p:cNvGrpSpPr/>
          <p:nvPr/>
        </p:nvGrpSpPr>
        <p:grpSpPr>
          <a:xfrm>
            <a:off x="11517817" y="2138396"/>
            <a:ext cx="180000" cy="4433214"/>
            <a:chOff x="10045700" y="1982325"/>
            <a:chExt cx="180000" cy="4545475"/>
          </a:xfrm>
        </p:grpSpPr>
        <p:sp>
          <p:nvSpPr>
            <p:cNvPr id="60" name="Rectángulo: esquinas redondeadas 59">
              <a:extLst>
                <a:ext uri="{FF2B5EF4-FFF2-40B4-BE49-F238E27FC236}">
                  <a16:creationId xmlns:a16="http://schemas.microsoft.com/office/drawing/2014/main" id="{569789B7-620B-4C88-BB82-4EB15AC9BB44}"/>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Rectángulo: esquinas redondeadas 60">
              <a:extLst>
                <a:ext uri="{FF2B5EF4-FFF2-40B4-BE49-F238E27FC236}">
                  <a16:creationId xmlns:a16="http://schemas.microsoft.com/office/drawing/2014/main" id="{64BC17E8-1550-43AE-B243-39673A0472F1}"/>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62" name="Tabla 61">
            <a:extLst>
              <a:ext uri="{FF2B5EF4-FFF2-40B4-BE49-F238E27FC236}">
                <a16:creationId xmlns:a16="http://schemas.microsoft.com/office/drawing/2014/main" id="{A9A5E36D-B1E6-4944-8C40-245DB5ED3DBD}"/>
              </a:ext>
            </a:extLst>
          </p:cNvPr>
          <p:cNvGraphicFramePr>
            <a:graphicFrameLocks noGrp="1"/>
          </p:cNvGraphicFramePr>
          <p:nvPr>
            <p:extLst>
              <p:ext uri="{D42A27DB-BD31-4B8C-83A1-F6EECF244321}">
                <p14:modId xmlns:p14="http://schemas.microsoft.com/office/powerpoint/2010/main" val="890382395"/>
              </p:ext>
            </p:extLst>
          </p:nvPr>
        </p:nvGraphicFramePr>
        <p:xfrm>
          <a:off x="512237" y="2138397"/>
          <a:ext cx="10883994" cy="4433214"/>
        </p:xfrm>
        <a:graphic>
          <a:graphicData uri="http://schemas.openxmlformats.org/drawingml/2006/table">
            <a:tbl>
              <a:tblPr firstRow="1" bandRow="1">
                <a:tableStyleId>{5C22544A-7EE6-4342-B048-85BDC9FD1C3A}</a:tableStyleId>
              </a:tblPr>
              <a:tblGrid>
                <a:gridCol w="2045226">
                  <a:extLst>
                    <a:ext uri="{9D8B030D-6E8A-4147-A177-3AD203B41FA5}">
                      <a16:colId xmlns:a16="http://schemas.microsoft.com/office/drawing/2014/main" val="4176567450"/>
                    </a:ext>
                  </a:extLst>
                </a:gridCol>
                <a:gridCol w="8838768">
                  <a:extLst>
                    <a:ext uri="{9D8B030D-6E8A-4147-A177-3AD203B41FA5}">
                      <a16:colId xmlns:a16="http://schemas.microsoft.com/office/drawing/2014/main" val="2782895904"/>
                    </a:ext>
                  </a:extLst>
                </a:gridCol>
              </a:tblGrid>
              <a:tr h="730414">
                <a:tc>
                  <a:txBody>
                    <a:bodyPr/>
                    <a:lstStyle/>
                    <a:p>
                      <a:pPr algn="ctr"/>
                      <a:r>
                        <a:rPr lang="es-MX" dirty="0">
                          <a:latin typeface="Raleway" panose="020B0503030101060003" pitchFamily="34" charset="0"/>
                        </a:rPr>
                        <a:t>Nombre del valor</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Definición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0560">
                <a:tc>
                  <a:txBody>
                    <a:bodyPr/>
                    <a:lstStyle/>
                    <a:p>
                      <a:pPr algn="l"/>
                      <a:r>
                        <a:rPr lang="es-MX" sz="1600" dirty="0">
                          <a:latin typeface="Raleway" panose="020B0503030101060003" pitchFamily="34" charset="0"/>
                        </a:rPr>
                        <a:t>Equidad</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0560">
                <a:tc>
                  <a:txBody>
                    <a:bodyPr/>
                    <a:lstStyle/>
                    <a:p>
                      <a:pPr algn="l"/>
                      <a:r>
                        <a:rPr lang="es-MX" sz="1600" dirty="0">
                          <a:latin typeface="Raleway" panose="020B0503030101060003" pitchFamily="34" charset="0"/>
                        </a:rPr>
                        <a:t>Respeto</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0560">
                <a:tc>
                  <a:txBody>
                    <a:bodyPr/>
                    <a:lstStyle/>
                    <a:p>
                      <a:pPr algn="l"/>
                      <a:r>
                        <a:rPr lang="es-MX" sz="1600" dirty="0">
                          <a:latin typeface="Raleway" panose="020B0503030101060003" pitchFamily="34" charset="0"/>
                        </a:rPr>
                        <a:t>Responsabilidad social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40560">
                <a:tc>
                  <a:txBody>
                    <a:bodyPr/>
                    <a:lstStyle/>
                    <a:p>
                      <a:pPr algn="l"/>
                      <a:r>
                        <a:rPr lang="es-MX" sz="1600" dirty="0">
                          <a:latin typeface="Raleway" panose="020B0503030101060003" pitchFamily="34" charset="0"/>
                        </a:rPr>
                        <a:t>Espiritualidad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40560">
                <a:tc>
                  <a:txBody>
                    <a:bodyPr/>
                    <a:lstStyle/>
                    <a:p>
                      <a:r>
                        <a:rPr lang="es-MX" sz="1600" dirty="0">
                          <a:latin typeface="Raleway" panose="020B0503030101060003" pitchFamily="34" charset="0"/>
                        </a:rPr>
                        <a:t>Verdad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42" name="Gráfico 41">
            <a:extLst>
              <a:ext uri="{FF2B5EF4-FFF2-40B4-BE49-F238E27FC236}">
                <a16:creationId xmlns:a16="http://schemas.microsoft.com/office/drawing/2014/main" id="{82AAEDB2-462B-4858-B5BE-AA49560244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07078" y="1746520"/>
            <a:ext cx="252000" cy="252000"/>
          </a:xfrm>
          <a:prstGeom prst="rect">
            <a:avLst/>
          </a:prstGeom>
        </p:spPr>
      </p:pic>
      <p:grpSp>
        <p:nvGrpSpPr>
          <p:cNvPr id="43" name="Grupo 42">
            <a:extLst>
              <a:ext uri="{FF2B5EF4-FFF2-40B4-BE49-F238E27FC236}">
                <a16:creationId xmlns:a16="http://schemas.microsoft.com/office/drawing/2014/main" id="{030EE3A9-9691-4937-BA86-3BC0D38EF09A}"/>
              </a:ext>
            </a:extLst>
          </p:cNvPr>
          <p:cNvGrpSpPr/>
          <p:nvPr/>
        </p:nvGrpSpPr>
        <p:grpSpPr>
          <a:xfrm>
            <a:off x="457886" y="1475469"/>
            <a:ext cx="4457299" cy="119148"/>
            <a:chOff x="4456771" y="1094344"/>
            <a:chExt cx="4457299" cy="119148"/>
          </a:xfrm>
        </p:grpSpPr>
        <p:sp>
          <p:nvSpPr>
            <p:cNvPr id="44" name="Elipse 43">
              <a:extLst>
                <a:ext uri="{FF2B5EF4-FFF2-40B4-BE49-F238E27FC236}">
                  <a16:creationId xmlns:a16="http://schemas.microsoft.com/office/drawing/2014/main" id="{4935897D-1AE8-4FB8-921A-139E729029D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Elipse 44">
              <a:extLst>
                <a:ext uri="{FF2B5EF4-FFF2-40B4-BE49-F238E27FC236}">
                  <a16:creationId xmlns:a16="http://schemas.microsoft.com/office/drawing/2014/main" id="{1B35DC4A-75D7-4497-89C4-7188CF1CC6D2}"/>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Elipse 45">
              <a:extLst>
                <a:ext uri="{FF2B5EF4-FFF2-40B4-BE49-F238E27FC236}">
                  <a16:creationId xmlns:a16="http://schemas.microsoft.com/office/drawing/2014/main" id="{4730BB58-DA51-4619-8673-7CF15CD6F6A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Elipse 46">
              <a:extLst>
                <a:ext uri="{FF2B5EF4-FFF2-40B4-BE49-F238E27FC236}">
                  <a16:creationId xmlns:a16="http://schemas.microsoft.com/office/drawing/2014/main" id="{FE5B4C35-BA7A-44A0-966C-AECE56F13D66}"/>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Elipse 47">
              <a:extLst>
                <a:ext uri="{FF2B5EF4-FFF2-40B4-BE49-F238E27FC236}">
                  <a16:creationId xmlns:a16="http://schemas.microsoft.com/office/drawing/2014/main" id="{F49FE668-DA04-4EF0-A165-108CF5428F2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48">
              <a:extLst>
                <a:ext uri="{FF2B5EF4-FFF2-40B4-BE49-F238E27FC236}">
                  <a16:creationId xmlns:a16="http://schemas.microsoft.com/office/drawing/2014/main" id="{377A5F3B-4D32-4EFA-B2A5-74E39EE68168}"/>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EEA4BA57-056A-48E5-B568-D1E8B95AD9FF}"/>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2F030E20-B9C9-4D75-BFB0-32F3BD26259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C1737070-D386-4A6C-B266-BC901B4A0530}"/>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53" name="Gráfico 52">
            <a:extLst>
              <a:ext uri="{FF2B5EF4-FFF2-40B4-BE49-F238E27FC236}">
                <a16:creationId xmlns:a16="http://schemas.microsoft.com/office/drawing/2014/main" id="{F74BF907-D324-48D6-AD1A-CB562C6428A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114436" y="1746520"/>
            <a:ext cx="252000" cy="252000"/>
          </a:xfrm>
          <a:prstGeom prst="rect">
            <a:avLst/>
          </a:prstGeom>
        </p:spPr>
      </p:pic>
    </p:spTree>
    <p:extLst>
      <p:ext uri="{BB962C8B-B14F-4D97-AF65-F5344CB8AC3E}">
        <p14:creationId xmlns:p14="http://schemas.microsoft.com/office/powerpoint/2010/main" val="4275134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13838396-743E-428F-9A25-51B3CF90F690}"/>
              </a:ext>
            </a:extLst>
          </p:cNvPr>
          <p:cNvGrpSpPr/>
          <p:nvPr>
            <p:custDataLst>
              <p:custData r:id="rId5"/>
            </p:custDataLst>
          </p:nvPr>
        </p:nvGrpSpPr>
        <p:grpSpPr>
          <a:xfrm>
            <a:off x="470752" y="2139160"/>
            <a:ext cx="10857601" cy="4432451"/>
            <a:chOff x="3671888" y="3718560"/>
            <a:chExt cx="3434442"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434442"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6"/>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514294"/>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234824"/>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238261"/>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234824"/>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234824"/>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234037"/>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234037"/>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234038"/>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149007" y="2234037"/>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044800" y="2596549"/>
            <a:ext cx="180000" cy="3900339"/>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968332" y="1746520"/>
            <a:ext cx="252000" cy="252000"/>
          </a:xfrm>
          <a:prstGeom prst="rect">
            <a:avLst/>
          </a:prstGeom>
        </p:spPr>
      </p:pic>
      <p:grpSp>
        <p:nvGrpSpPr>
          <p:cNvPr id="56" name="Grupo 55">
            <a:extLst>
              <a:ext uri="{FF2B5EF4-FFF2-40B4-BE49-F238E27FC236}">
                <a16:creationId xmlns:a16="http://schemas.microsoft.com/office/drawing/2014/main" id="{F52860E5-6AB0-4EE9-BF21-B778AFB8BFB8}"/>
              </a:ext>
            </a:extLst>
          </p:cNvPr>
          <p:cNvGrpSpPr/>
          <p:nvPr/>
        </p:nvGrpSpPr>
        <p:grpSpPr>
          <a:xfrm>
            <a:off x="11517817" y="2149685"/>
            <a:ext cx="180000" cy="4421925"/>
            <a:chOff x="10045700" y="1993900"/>
            <a:chExt cx="180000" cy="4533900"/>
          </a:xfrm>
        </p:grpSpPr>
        <p:sp>
          <p:nvSpPr>
            <p:cNvPr id="59" name="Rectángulo: esquinas redondeadas 58">
              <a:extLst>
                <a:ext uri="{FF2B5EF4-FFF2-40B4-BE49-F238E27FC236}">
                  <a16:creationId xmlns:a16="http://schemas.microsoft.com/office/drawing/2014/main" id="{DB482776-DB51-4872-BF63-FF6C83CC86D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84F352DE-5BF5-45FC-9CF2-82CDEF50ACC6}"/>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722318"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2" name="Imagen 71">
            <a:extLst>
              <a:ext uri="{FF2B5EF4-FFF2-40B4-BE49-F238E27FC236}">
                <a16:creationId xmlns:a16="http://schemas.microsoft.com/office/drawing/2014/main" id="{2F64C832-B1A4-4BC6-A19B-50AF478F2D4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71860" y="2234037"/>
            <a:ext cx="234906" cy="234906"/>
          </a:xfrm>
          <a:prstGeom prst="rect">
            <a:avLst/>
          </a:prstGeom>
        </p:spPr>
      </p:pic>
      <p:pic>
        <p:nvPicPr>
          <p:cNvPr id="73" name="Gráfico 72">
            <a:extLst>
              <a:ext uri="{FF2B5EF4-FFF2-40B4-BE49-F238E27FC236}">
                <a16:creationId xmlns:a16="http://schemas.microsoft.com/office/drawing/2014/main" id="{14529AE0-D105-4426-9FAD-824F4D718CBA}"/>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114436" y="1746520"/>
            <a:ext cx="252000" cy="252000"/>
          </a:xfrm>
          <a:prstGeom prst="rect">
            <a:avLst/>
          </a:prstGeom>
        </p:spPr>
      </p:pic>
    </p:spTree>
    <p:extLst>
      <p:ext uri="{BB962C8B-B14F-4D97-AF65-F5344CB8AC3E}">
        <p14:creationId xmlns:p14="http://schemas.microsoft.com/office/powerpoint/2010/main" val="3579459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42"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3"/>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6"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2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2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1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a:solidFill>
                    <a:srgbClr val="000000"/>
                  </a:solidFill>
                  <a:latin typeface="Raleway" panose="020B0503030101060003" pitchFamily="34" charset="0"/>
                  <a:ea typeface="Segoe UI" pitchFamily="34" charset="0"/>
                  <a:cs typeface="Segoe UI" pitchFamily="34" charset="0"/>
                </a:rPr>
                <a:t> fiscal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4191" y="5156079"/>
              <a:ext cx="252000" cy="252000"/>
            </a:xfrm>
            <a:prstGeom prst="rect">
              <a:avLst/>
            </a:prstGeom>
          </p:spPr>
        </p:pic>
      </p:grpSp>
      <p:pic>
        <p:nvPicPr>
          <p:cNvPr id="35" name="Gráfico 34">
            <a:hlinkClick r:id="rId53" action="ppaction://hlinksldjump"/>
            <a:extLst>
              <a:ext uri="{FF2B5EF4-FFF2-40B4-BE49-F238E27FC236}">
                <a16:creationId xmlns:a16="http://schemas.microsoft.com/office/drawing/2014/main" id="{B9C85CA1-C9E8-4077-AA07-28F34B7647A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211498" y="1615791"/>
            <a:ext cx="252000" cy="252000"/>
          </a:xfrm>
          <a:prstGeom prst="rect">
            <a:avLst/>
          </a:prstGeom>
        </p:spPr>
      </p:pic>
      <p:grpSp>
        <p:nvGrpSpPr>
          <p:cNvPr id="111" name="Grupo 110">
            <a:extLst>
              <a:ext uri="{FF2B5EF4-FFF2-40B4-BE49-F238E27FC236}">
                <a16:creationId xmlns:a16="http://schemas.microsoft.com/office/drawing/2014/main" id="{B0378EAF-320D-4AFA-ACF8-502B4E0B5036}"/>
              </a:ext>
            </a:extLst>
          </p:cNvPr>
          <p:cNvGrpSpPr/>
          <p:nvPr/>
        </p:nvGrpSpPr>
        <p:grpSpPr>
          <a:xfrm>
            <a:off x="474338" y="2185251"/>
            <a:ext cx="3033151" cy="292388"/>
            <a:chOff x="474338" y="2185251"/>
            <a:chExt cx="3033151" cy="292388"/>
          </a:xfrm>
        </p:grpSpPr>
        <p:sp>
          <p:nvSpPr>
            <p:cNvPr id="118" name="Content">
              <a:extLst>
                <a:ext uri="{FF2B5EF4-FFF2-40B4-BE49-F238E27FC236}">
                  <a16:creationId xmlns:a16="http://schemas.microsoft.com/office/drawing/2014/main" id="{D7693BAB-0F6F-437D-967D-EBB7A361C7BC}"/>
                </a:ext>
              </a:extLst>
            </p:cNvPr>
            <p:cNvSpPr txBox="1"/>
            <p:nvPr>
              <p:custDataLst>
                <p:custData r:id="rId8"/>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5" name="Gráfico 124">
              <a:extLst>
                <a:ext uri="{FF2B5EF4-FFF2-40B4-BE49-F238E27FC236}">
                  <a16:creationId xmlns:a16="http://schemas.microsoft.com/office/drawing/2014/main" id="{8BE7F335-F87A-476F-B811-583D9A5AAA35}"/>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255489" y="2199130"/>
              <a:ext cx="252000" cy="252000"/>
            </a:xfrm>
            <a:prstGeom prst="rect">
              <a:avLst/>
            </a:prstGeom>
          </p:spPr>
        </p:pic>
      </p:grpSp>
      <p:grpSp>
        <p:nvGrpSpPr>
          <p:cNvPr id="126" name="Grupo 125">
            <a:extLst>
              <a:ext uri="{FF2B5EF4-FFF2-40B4-BE49-F238E27FC236}">
                <a16:creationId xmlns:a16="http://schemas.microsoft.com/office/drawing/2014/main" id="{4AA498B5-B017-4584-B84D-A26BF38F7BE8}"/>
              </a:ext>
            </a:extLst>
          </p:cNvPr>
          <p:cNvGrpSpPr/>
          <p:nvPr/>
        </p:nvGrpSpPr>
        <p:grpSpPr>
          <a:xfrm>
            <a:off x="3659060" y="2185708"/>
            <a:ext cx="1280551" cy="292388"/>
            <a:chOff x="3659060" y="2185708"/>
            <a:chExt cx="1280551" cy="292388"/>
          </a:xfrm>
        </p:grpSpPr>
        <p:sp>
          <p:nvSpPr>
            <p:cNvPr id="127" name="Content">
              <a:extLst>
                <a:ext uri="{FF2B5EF4-FFF2-40B4-BE49-F238E27FC236}">
                  <a16:creationId xmlns:a16="http://schemas.microsoft.com/office/drawing/2014/main" id="{2897BAB9-BFE0-475E-BFDE-47BB5FD39DC5}"/>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8" name="Gráfico 127">
              <a:extLst>
                <a:ext uri="{FF2B5EF4-FFF2-40B4-BE49-F238E27FC236}">
                  <a16:creationId xmlns:a16="http://schemas.microsoft.com/office/drawing/2014/main" id="{7DC854F6-DA05-4FBB-813C-7E31E01C302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grpSp>
        <p:nvGrpSpPr>
          <p:cNvPr id="129" name="Grupo 128">
            <a:extLst>
              <a:ext uri="{FF2B5EF4-FFF2-40B4-BE49-F238E27FC236}">
                <a16:creationId xmlns:a16="http://schemas.microsoft.com/office/drawing/2014/main" id="{76125C85-75A7-4DCB-BBDC-E896CFA64220}"/>
              </a:ext>
            </a:extLst>
          </p:cNvPr>
          <p:cNvGrpSpPr/>
          <p:nvPr/>
        </p:nvGrpSpPr>
        <p:grpSpPr>
          <a:xfrm>
            <a:off x="5134279" y="2185708"/>
            <a:ext cx="1280551" cy="292388"/>
            <a:chOff x="5134279" y="2185708"/>
            <a:chExt cx="1280551" cy="292388"/>
          </a:xfrm>
        </p:grpSpPr>
        <p:sp>
          <p:nvSpPr>
            <p:cNvPr id="130" name="Content">
              <a:extLst>
                <a:ext uri="{FF2B5EF4-FFF2-40B4-BE49-F238E27FC236}">
                  <a16:creationId xmlns:a16="http://schemas.microsoft.com/office/drawing/2014/main" id="{79B6D180-CC75-440F-BA18-5E4AACAC6B5C}"/>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1" name="Gráfico 130">
              <a:extLst>
                <a:ext uri="{FF2B5EF4-FFF2-40B4-BE49-F238E27FC236}">
                  <a16:creationId xmlns:a16="http://schemas.microsoft.com/office/drawing/2014/main" id="{A301F14E-95E3-434D-A91C-95555F2C8E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162830" y="2199587"/>
              <a:ext cx="252000" cy="252000"/>
            </a:xfrm>
            <a:prstGeom prst="rect">
              <a:avLst/>
            </a:prstGeom>
          </p:spPr>
        </p:pic>
      </p:grpSp>
      <p:grpSp>
        <p:nvGrpSpPr>
          <p:cNvPr id="132" name="Grupo 131">
            <a:extLst>
              <a:ext uri="{FF2B5EF4-FFF2-40B4-BE49-F238E27FC236}">
                <a16:creationId xmlns:a16="http://schemas.microsoft.com/office/drawing/2014/main" id="{DF68EA0B-BFFC-4A8C-870F-0A717050A47D}"/>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73B16716-F6B9-4C18-B909-591AB46C6AC3}"/>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58140285-8F96-439F-9EB0-B85AB74DE8B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C67A408F-EA0C-40A7-9F1A-3C984F47B31F}"/>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9CA87FCF-CF65-4C1E-9615-0481DBD6AEF0}"/>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1CB7595-58E8-4401-AEAD-16B68E334CF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448928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354002899"/>
              </p:ext>
            </p:extLst>
          </p:nvPr>
        </p:nvGraphicFramePr>
        <p:xfrm>
          <a:off x="512237" y="2138397"/>
          <a:ext cx="10883997" cy="4464334"/>
        </p:xfrm>
        <a:graphic>
          <a:graphicData uri="http://schemas.openxmlformats.org/drawingml/2006/table">
            <a:tbl>
              <a:tblPr firstRow="1" bandRow="1">
                <a:tableStyleId>{5C22544A-7EE6-4342-B048-85BDC9FD1C3A}</a:tableStyleId>
              </a:tblPr>
              <a:tblGrid>
                <a:gridCol w="1810049">
                  <a:extLst>
                    <a:ext uri="{9D8B030D-6E8A-4147-A177-3AD203B41FA5}">
                      <a16:colId xmlns:a16="http://schemas.microsoft.com/office/drawing/2014/main" val="4176567450"/>
                    </a:ext>
                  </a:extLst>
                </a:gridCol>
                <a:gridCol w="2268487">
                  <a:extLst>
                    <a:ext uri="{9D8B030D-6E8A-4147-A177-3AD203B41FA5}">
                      <a16:colId xmlns:a16="http://schemas.microsoft.com/office/drawing/2014/main" val="2782895904"/>
                    </a:ext>
                  </a:extLst>
                </a:gridCol>
                <a:gridCol w="2268487">
                  <a:extLst>
                    <a:ext uri="{9D8B030D-6E8A-4147-A177-3AD203B41FA5}">
                      <a16:colId xmlns:a16="http://schemas.microsoft.com/office/drawing/2014/main" val="3727913738"/>
                    </a:ext>
                  </a:extLst>
                </a:gridCol>
                <a:gridCol w="2268487">
                  <a:extLst>
                    <a:ext uri="{9D8B030D-6E8A-4147-A177-3AD203B41FA5}">
                      <a16:colId xmlns:a16="http://schemas.microsoft.com/office/drawing/2014/main" val="86171869"/>
                    </a:ext>
                  </a:extLst>
                </a:gridCol>
                <a:gridCol w="2268487">
                  <a:extLst>
                    <a:ext uri="{9D8B030D-6E8A-4147-A177-3AD203B41FA5}">
                      <a16:colId xmlns:a16="http://schemas.microsoft.com/office/drawing/2014/main" val="3282576233"/>
                    </a:ext>
                  </a:extLst>
                </a:gridCol>
              </a:tblGrid>
              <a:tr h="730414">
                <a:tc>
                  <a:txBody>
                    <a:bodyPr/>
                    <a:lstStyle/>
                    <a:p>
                      <a:pPr algn="ctr"/>
                      <a:r>
                        <a:rPr lang="es-MX" dirty="0">
                          <a:latin typeface="Raleway" panose="020B0503030101060003" pitchFamily="34" charset="0"/>
                        </a:rPr>
                        <a:t>Problemática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l"/>
                      <a:r>
                        <a:rPr lang="es-MX" dirty="0">
                          <a:latin typeface="Raleway" panose="020B0503030101060003" pitchFamily="34" charset="0"/>
                        </a:rPr>
                        <a:t>        Ámbito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Funciones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Competencias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20000">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20000">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20000">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684000">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684000">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73" name="Grupo 72">
            <a:extLst>
              <a:ext uri="{FF2B5EF4-FFF2-40B4-BE49-F238E27FC236}">
                <a16:creationId xmlns:a16="http://schemas.microsoft.com/office/drawing/2014/main" id="{871A539D-7A19-45D4-AE20-63726DE53C46}"/>
              </a:ext>
            </a:extLst>
          </p:cNvPr>
          <p:cNvGrpSpPr/>
          <p:nvPr/>
        </p:nvGrpSpPr>
        <p:grpSpPr>
          <a:xfrm>
            <a:off x="11517817" y="2138396"/>
            <a:ext cx="180000" cy="4433214"/>
            <a:chOff x="10045700" y="1982325"/>
            <a:chExt cx="180000" cy="4545475"/>
          </a:xfrm>
        </p:grpSpPr>
        <p:sp>
          <p:nvSpPr>
            <p:cNvPr id="74" name="Rectángulo: esquinas redondeadas 73">
              <a:extLst>
                <a:ext uri="{FF2B5EF4-FFF2-40B4-BE49-F238E27FC236}">
                  <a16:creationId xmlns:a16="http://schemas.microsoft.com/office/drawing/2014/main" id="{CD146FB2-7807-4621-BA49-26585751F4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esquinas redondeadas 74">
              <a:extLst>
                <a:ext uri="{FF2B5EF4-FFF2-40B4-BE49-F238E27FC236}">
                  <a16:creationId xmlns:a16="http://schemas.microsoft.com/office/drawing/2014/main" id="{9FD9621F-82FB-4CF6-9A8F-A1F6CD15D1AC}"/>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3151068D-3B23-4BAA-84FD-B4BEE261DC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779860" y="2372681"/>
            <a:ext cx="252000" cy="252000"/>
          </a:xfrm>
          <a:prstGeom prst="rect">
            <a:avLst/>
          </a:prstGeom>
        </p:spPr>
      </p:pic>
      <p:pic>
        <p:nvPicPr>
          <p:cNvPr id="55" name="Gráfico 54">
            <a:extLst>
              <a:ext uri="{FF2B5EF4-FFF2-40B4-BE49-F238E27FC236}">
                <a16:creationId xmlns:a16="http://schemas.microsoft.com/office/drawing/2014/main" id="{C7F5A140-7C29-48FD-8FFA-4F149104E2A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505972" y="2498965"/>
            <a:ext cx="360000" cy="360000"/>
          </a:xfrm>
          <a:prstGeom prst="rect">
            <a:avLst/>
          </a:prstGeom>
        </p:spPr>
      </p:pic>
      <p:grpSp>
        <p:nvGrpSpPr>
          <p:cNvPr id="35" name="Grupo 34">
            <a:extLst>
              <a:ext uri="{FF2B5EF4-FFF2-40B4-BE49-F238E27FC236}">
                <a16:creationId xmlns:a16="http://schemas.microsoft.com/office/drawing/2014/main" id="{477FAF5D-B860-4FEF-BF4F-F93B879ECBFA}"/>
              </a:ext>
            </a:extLst>
          </p:cNvPr>
          <p:cNvGrpSpPr/>
          <p:nvPr/>
        </p:nvGrpSpPr>
        <p:grpSpPr>
          <a:xfrm>
            <a:off x="3541646" y="2708243"/>
            <a:ext cx="7854588" cy="743515"/>
            <a:chOff x="3541646" y="2708243"/>
            <a:chExt cx="7854588" cy="743515"/>
          </a:xfrm>
        </p:grpSpPr>
        <p:sp>
          <p:nvSpPr>
            <p:cNvPr id="59" name="Rectángulo: esquinas redondeadas 58">
              <a:extLst>
                <a:ext uri="{FF2B5EF4-FFF2-40B4-BE49-F238E27FC236}">
                  <a16:creationId xmlns:a16="http://schemas.microsoft.com/office/drawing/2014/main" id="{3E401A72-2293-48D7-8FE7-E87499E639FB}"/>
                </a:ext>
              </a:extLst>
            </p:cNvPr>
            <p:cNvSpPr/>
            <p:nvPr/>
          </p:nvSpPr>
          <p:spPr>
            <a:xfrm>
              <a:off x="3541646" y="2840473"/>
              <a:ext cx="7854588" cy="61128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6" name="Triángulo isósceles 75">
              <a:extLst>
                <a:ext uri="{FF2B5EF4-FFF2-40B4-BE49-F238E27FC236}">
                  <a16:creationId xmlns:a16="http://schemas.microsoft.com/office/drawing/2014/main" id="{BFF11071-0B1A-4DE2-8B96-0ACDBDC02EDB}"/>
                </a:ext>
              </a:extLst>
            </p:cNvPr>
            <p:cNvSpPr/>
            <p:nvPr/>
          </p:nvSpPr>
          <p:spPr>
            <a:xfrm>
              <a:off x="3787327" y="2708243"/>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80" name="Grupo 79">
            <a:extLst>
              <a:ext uri="{FF2B5EF4-FFF2-40B4-BE49-F238E27FC236}">
                <a16:creationId xmlns:a16="http://schemas.microsoft.com/office/drawing/2014/main" id="{A28D2C2C-444D-4DE5-8E8A-2F211EBE6C2C}"/>
              </a:ext>
            </a:extLst>
          </p:cNvPr>
          <p:cNvGrpSpPr/>
          <p:nvPr>
            <p:custDataLst>
              <p:custData r:id="rId5"/>
            </p:custDataLst>
          </p:nvPr>
        </p:nvGrpSpPr>
        <p:grpSpPr>
          <a:xfrm>
            <a:off x="3720501" y="2984813"/>
            <a:ext cx="7520614" cy="292388"/>
            <a:chOff x="4760668" y="4237301"/>
            <a:chExt cx="2616422" cy="292388"/>
          </a:xfrm>
        </p:grpSpPr>
        <p:sp>
          <p:nvSpPr>
            <p:cNvPr id="81" name="Rectángulo: esquinas redondeadas 80">
              <a:extLst>
                <a:ext uri="{FF2B5EF4-FFF2-40B4-BE49-F238E27FC236}">
                  <a16:creationId xmlns:a16="http://schemas.microsoft.com/office/drawing/2014/main" id="{C74DEC10-A21D-4F56-A3CB-8D55B2DB8C4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91FBE15D-3B19-4177-AF7D-47163BA7D327}"/>
                </a:ext>
              </a:extLst>
            </p:cNvPr>
            <p:cNvSpPr txBox="1"/>
            <p:nvPr>
              <p:custDataLst>
                <p:custData r:id="rId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se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desempeña</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 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ayudar</a:t>
              </a:r>
              <a:r>
                <a:rPr lang="en-US" sz="1600" dirty="0">
                  <a:solidFill>
                    <a:schemeClr val="bg2">
                      <a:lumMod val="50000"/>
                    </a:schemeClr>
                  </a:solidFill>
                  <a:latin typeface="Raleway" panose="020B0503030101060003" pitchFamily="34" charset="0"/>
                  <a:ea typeface="Segoe UI" pitchFamily="34" charset="0"/>
                  <a:cs typeface="Segoe UI" pitchFamily="34" charset="0"/>
                </a:rPr>
                <a:t> 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solucionar</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problemática</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79" name="Gráfico 78">
            <a:extLst>
              <a:ext uri="{FF2B5EF4-FFF2-40B4-BE49-F238E27FC236}">
                <a16:creationId xmlns:a16="http://schemas.microsoft.com/office/drawing/2014/main" id="{A5AB8967-072D-46A2-B1A2-7648FA63002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190761" y="1746520"/>
            <a:ext cx="252000" cy="252000"/>
          </a:xfrm>
          <a:prstGeom prst="rect">
            <a:avLst/>
          </a:prstGeom>
        </p:spPr>
      </p:pic>
    </p:spTree>
    <p:extLst>
      <p:ext uri="{BB962C8B-B14F-4D97-AF65-F5344CB8AC3E}">
        <p14:creationId xmlns:p14="http://schemas.microsoft.com/office/powerpoint/2010/main" val="455086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1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1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1454130670"/>
              </p:ext>
            </p:extLst>
          </p:nvPr>
        </p:nvGraphicFramePr>
        <p:xfrm>
          <a:off x="512237" y="3029683"/>
          <a:ext cx="10883997" cy="3607284"/>
        </p:xfrm>
        <a:graphic>
          <a:graphicData uri="http://schemas.openxmlformats.org/drawingml/2006/table">
            <a:tbl>
              <a:tblPr firstRow="1" bandRow="1">
                <a:tableStyleId>{5C22544A-7EE6-4342-B048-85BDC9FD1C3A}</a:tableStyleId>
              </a:tblPr>
              <a:tblGrid>
                <a:gridCol w="2419649">
                  <a:extLst>
                    <a:ext uri="{9D8B030D-6E8A-4147-A177-3AD203B41FA5}">
                      <a16:colId xmlns:a16="http://schemas.microsoft.com/office/drawing/2014/main" val="4176567450"/>
                    </a:ext>
                  </a:extLst>
                </a:gridCol>
                <a:gridCol w="5021943">
                  <a:extLst>
                    <a:ext uri="{9D8B030D-6E8A-4147-A177-3AD203B41FA5}">
                      <a16:colId xmlns:a16="http://schemas.microsoft.com/office/drawing/2014/main" val="2782895904"/>
                    </a:ext>
                  </a:extLst>
                </a:gridCol>
                <a:gridCol w="3442405">
                  <a:extLst>
                    <a:ext uri="{9D8B030D-6E8A-4147-A177-3AD203B41FA5}">
                      <a16:colId xmlns:a16="http://schemas.microsoft.com/office/drawing/2014/main" val="3727913738"/>
                    </a:ext>
                  </a:extLst>
                </a:gridCol>
              </a:tblGrid>
              <a:tr h="491054">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Descripción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err="1">
                          <a:latin typeface="Raleway" panose="020B0503030101060003" pitchFamily="34" charset="0"/>
                        </a:rPr>
                        <a:t>Subcompetencia</a:t>
                      </a:r>
                      <a:endParaRPr lang="es-MX" dirty="0">
                        <a:latin typeface="Raleway" panose="020B05030301010600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491054">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77501">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77501">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4910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491054">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6" name="Grupo 55">
            <a:extLst>
              <a:ext uri="{FF2B5EF4-FFF2-40B4-BE49-F238E27FC236}">
                <a16:creationId xmlns:a16="http://schemas.microsoft.com/office/drawing/2014/main" id="{606B7C94-778D-4456-999B-6FC4ACA536D9}"/>
              </a:ext>
            </a:extLst>
          </p:cNvPr>
          <p:cNvGrpSpPr/>
          <p:nvPr>
            <p:custDataLst>
              <p:custData r:id="rId5"/>
            </p:custDataLst>
          </p:nvPr>
        </p:nvGrpSpPr>
        <p:grpSpPr>
          <a:xfrm>
            <a:off x="468735" y="2251883"/>
            <a:ext cx="2251946" cy="292388"/>
            <a:chOff x="4760668" y="4237301"/>
            <a:chExt cx="2616422" cy="292388"/>
          </a:xfrm>
        </p:grpSpPr>
        <p:sp>
          <p:nvSpPr>
            <p:cNvPr id="59" name="Rectángulo: esquinas redondeadas 58">
              <a:extLst>
                <a:ext uri="{FF2B5EF4-FFF2-40B4-BE49-F238E27FC236}">
                  <a16:creationId xmlns:a16="http://schemas.microsoft.com/office/drawing/2014/main" id="{4E3F54D3-1C2C-4CDF-B65B-DAC8F838962B}"/>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Content">
              <a:extLst>
                <a:ext uri="{FF2B5EF4-FFF2-40B4-BE49-F238E27FC236}">
                  <a16:creationId xmlns:a16="http://schemas.microsoft.com/office/drawing/2014/main" id="{33C3D6EA-7575-419B-BBFC-6DDFA685A5F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nombre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76" name="Grupo 75">
            <a:extLst>
              <a:ext uri="{FF2B5EF4-FFF2-40B4-BE49-F238E27FC236}">
                <a16:creationId xmlns:a16="http://schemas.microsoft.com/office/drawing/2014/main" id="{6A089D4C-D41D-4DC0-929A-140F9EEE559C}"/>
              </a:ext>
            </a:extLst>
          </p:cNvPr>
          <p:cNvGrpSpPr/>
          <p:nvPr>
            <p:custDataLst>
              <p:custData r:id="rId6"/>
            </p:custDataLst>
          </p:nvPr>
        </p:nvGrpSpPr>
        <p:grpSpPr>
          <a:xfrm>
            <a:off x="5820151" y="2251890"/>
            <a:ext cx="2737109" cy="292388"/>
            <a:chOff x="4760668" y="4237301"/>
            <a:chExt cx="2616422" cy="292388"/>
          </a:xfrm>
        </p:grpSpPr>
        <p:sp>
          <p:nvSpPr>
            <p:cNvPr id="79" name="Rectángulo: esquinas redondeadas 78">
              <a:extLst>
                <a:ext uri="{FF2B5EF4-FFF2-40B4-BE49-F238E27FC236}">
                  <a16:creationId xmlns:a16="http://schemas.microsoft.com/office/drawing/2014/main" id="{D257D9DD-E815-4F57-9D1A-8E7028E52D8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8E9F2C9B-98E8-40BD-AE4A-900768199C97}"/>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los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objetivos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1" name="Grupo 80">
            <a:extLst>
              <a:ext uri="{FF2B5EF4-FFF2-40B4-BE49-F238E27FC236}">
                <a16:creationId xmlns:a16="http://schemas.microsoft.com/office/drawing/2014/main" id="{63D8E8D4-F013-4C39-B71F-DE3B7E8BBE7D}"/>
              </a:ext>
            </a:extLst>
          </p:cNvPr>
          <p:cNvGrpSpPr/>
          <p:nvPr>
            <p:custDataLst>
              <p:custData r:id="rId7"/>
            </p:custDataLst>
          </p:nvPr>
        </p:nvGrpSpPr>
        <p:grpSpPr>
          <a:xfrm>
            <a:off x="2814320" y="2251883"/>
            <a:ext cx="2931160" cy="292388"/>
            <a:chOff x="4760668" y="4237301"/>
            <a:chExt cx="2616422" cy="292388"/>
          </a:xfrm>
        </p:grpSpPr>
        <p:sp>
          <p:nvSpPr>
            <p:cNvPr id="82" name="Rectángulo: esquinas redondeadas 81">
              <a:extLst>
                <a:ext uri="{FF2B5EF4-FFF2-40B4-BE49-F238E27FC236}">
                  <a16:creationId xmlns:a16="http://schemas.microsoft.com/office/drawing/2014/main" id="{AF624874-8AC9-4016-98C7-E4EA17A41228}"/>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63DD5C97-DA0A-4A3B-9CFE-A9998D03179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acción</a:t>
              </a:r>
              <a:r>
                <a:rPr lang="en-US" sz="1600" dirty="0">
                  <a:solidFill>
                    <a:schemeClr val="bg2">
                      <a:lumMod val="50000"/>
                    </a:schemeClr>
                  </a:solidFill>
                  <a:latin typeface="Raleway" panose="020B0503030101060003" pitchFamily="34" charset="0"/>
                  <a:ea typeface="Segoe UI" pitchFamily="34" charset="0"/>
                  <a:cs typeface="Segoe UI" pitchFamily="34" charset="0"/>
                </a:rPr>
                <a:t> principal?</a:t>
              </a:r>
            </a:p>
          </p:txBody>
        </p:sp>
      </p:grpSp>
      <p:grpSp>
        <p:nvGrpSpPr>
          <p:cNvPr id="87" name="Grupo 86">
            <a:extLst>
              <a:ext uri="{FF2B5EF4-FFF2-40B4-BE49-F238E27FC236}">
                <a16:creationId xmlns:a16="http://schemas.microsoft.com/office/drawing/2014/main" id="{1C1137D6-525B-47B4-A3F4-B7E01FE5BDEF}"/>
              </a:ext>
            </a:extLst>
          </p:cNvPr>
          <p:cNvGrpSpPr/>
          <p:nvPr>
            <p:custDataLst>
              <p:custData r:id="rId8"/>
            </p:custDataLst>
          </p:nvPr>
        </p:nvGrpSpPr>
        <p:grpSpPr>
          <a:xfrm>
            <a:off x="467619" y="2625780"/>
            <a:ext cx="2975669" cy="292388"/>
            <a:chOff x="4760668" y="4237301"/>
            <a:chExt cx="2616422" cy="292388"/>
          </a:xfrm>
        </p:grpSpPr>
        <p:sp>
          <p:nvSpPr>
            <p:cNvPr id="88" name="Rectángulo: esquinas redondeadas 87">
              <a:extLst>
                <a:ext uri="{FF2B5EF4-FFF2-40B4-BE49-F238E27FC236}">
                  <a16:creationId xmlns:a16="http://schemas.microsoft.com/office/drawing/2014/main" id="{9397E117-BD6A-4BF6-B40A-70BF0CC03A3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939E5248-3828-4D6E-BA2C-9A597B1ECBF0}"/>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condiciones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EA563E0E-F2BD-43FE-AEDA-A1B60CD42E61}"/>
              </a:ext>
            </a:extLst>
          </p:cNvPr>
          <p:cNvGrpSpPr/>
          <p:nvPr>
            <p:custDataLst>
              <p:custData r:id="rId9"/>
            </p:custDataLst>
          </p:nvPr>
        </p:nvGrpSpPr>
        <p:grpSpPr>
          <a:xfrm>
            <a:off x="3527778" y="2625631"/>
            <a:ext cx="2194301" cy="292388"/>
            <a:chOff x="4760668" y="4237301"/>
            <a:chExt cx="2616422" cy="292388"/>
          </a:xfrm>
        </p:grpSpPr>
        <p:sp>
          <p:nvSpPr>
            <p:cNvPr id="91" name="Rectángulo: esquinas redondeadas 90">
              <a:extLst>
                <a:ext uri="{FF2B5EF4-FFF2-40B4-BE49-F238E27FC236}">
                  <a16:creationId xmlns:a16="http://schemas.microsoft.com/office/drawing/2014/main" id="{1195477E-A61A-452E-90E0-7BC9B196070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68656C95-CE76-4924-AEB1-017B6416E281}"/>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finalidad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73" name="Gráfico 72">
            <a:extLst>
              <a:ext uri="{FF2B5EF4-FFF2-40B4-BE49-F238E27FC236}">
                <a16:creationId xmlns:a16="http://schemas.microsoft.com/office/drawing/2014/main" id="{23102FAA-9E49-4F2C-85B5-B5FAE6FF9E4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190761" y="1746520"/>
            <a:ext cx="252000" cy="252000"/>
          </a:xfrm>
          <a:prstGeom prst="rect">
            <a:avLst/>
          </a:prstGeom>
        </p:spPr>
      </p:pic>
    </p:spTree>
    <p:extLst>
      <p:ext uri="{BB962C8B-B14F-4D97-AF65-F5344CB8AC3E}">
        <p14:creationId xmlns:p14="http://schemas.microsoft.com/office/powerpoint/2010/main" val="1517184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79704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catélogo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88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427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181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73" name="Tabla 72">
            <a:extLst>
              <a:ext uri="{FF2B5EF4-FFF2-40B4-BE49-F238E27FC236}">
                <a16:creationId xmlns:a16="http://schemas.microsoft.com/office/drawing/2014/main" id="{0C303A54-8545-4D5E-B0B0-999A4C025F39}"/>
              </a:ext>
            </a:extLst>
          </p:cNvPr>
          <p:cNvGraphicFramePr>
            <a:graphicFrameLocks noGrp="1"/>
          </p:cNvGraphicFramePr>
          <p:nvPr>
            <p:extLst>
              <p:ext uri="{D42A27DB-BD31-4B8C-83A1-F6EECF244321}">
                <p14:modId xmlns:p14="http://schemas.microsoft.com/office/powerpoint/2010/main" val="1983681284"/>
              </p:ext>
            </p:extLst>
          </p:nvPr>
        </p:nvGraphicFramePr>
        <p:xfrm>
          <a:off x="512237" y="2138396"/>
          <a:ext cx="10883996" cy="4433212"/>
        </p:xfrm>
        <a:graphic>
          <a:graphicData uri="http://schemas.openxmlformats.org/drawingml/2006/table">
            <a:tbl>
              <a:tblPr firstRow="1" bandRow="1">
                <a:tableStyleId>{5C22544A-7EE6-4342-B048-85BDC9FD1C3A}</a:tableStyleId>
              </a:tblPr>
              <a:tblGrid>
                <a:gridCol w="1766506">
                  <a:extLst>
                    <a:ext uri="{9D8B030D-6E8A-4147-A177-3AD203B41FA5}">
                      <a16:colId xmlns:a16="http://schemas.microsoft.com/office/drawing/2014/main" val="4176567450"/>
                    </a:ext>
                  </a:extLst>
                </a:gridCol>
                <a:gridCol w="1509486">
                  <a:extLst>
                    <a:ext uri="{9D8B030D-6E8A-4147-A177-3AD203B41FA5}">
                      <a16:colId xmlns:a16="http://schemas.microsoft.com/office/drawing/2014/main" val="2782895904"/>
                    </a:ext>
                  </a:extLst>
                </a:gridCol>
                <a:gridCol w="1640114">
                  <a:extLst>
                    <a:ext uri="{9D8B030D-6E8A-4147-A177-3AD203B41FA5}">
                      <a16:colId xmlns:a16="http://schemas.microsoft.com/office/drawing/2014/main" val="3727913738"/>
                    </a:ext>
                  </a:extLst>
                </a:gridCol>
                <a:gridCol w="1335314">
                  <a:extLst>
                    <a:ext uri="{9D8B030D-6E8A-4147-A177-3AD203B41FA5}">
                      <a16:colId xmlns:a16="http://schemas.microsoft.com/office/drawing/2014/main" val="86171869"/>
                    </a:ext>
                  </a:extLst>
                </a:gridCol>
                <a:gridCol w="1161143">
                  <a:extLst>
                    <a:ext uri="{9D8B030D-6E8A-4147-A177-3AD203B41FA5}">
                      <a16:colId xmlns:a16="http://schemas.microsoft.com/office/drawing/2014/main" val="3282576233"/>
                    </a:ext>
                  </a:extLst>
                </a:gridCol>
                <a:gridCol w="1117600">
                  <a:extLst>
                    <a:ext uri="{9D8B030D-6E8A-4147-A177-3AD203B41FA5}">
                      <a16:colId xmlns:a16="http://schemas.microsoft.com/office/drawing/2014/main" val="2187261908"/>
                    </a:ext>
                  </a:extLst>
                </a:gridCol>
                <a:gridCol w="1219200">
                  <a:extLst>
                    <a:ext uri="{9D8B030D-6E8A-4147-A177-3AD203B41FA5}">
                      <a16:colId xmlns:a16="http://schemas.microsoft.com/office/drawing/2014/main" val="1033199720"/>
                    </a:ext>
                  </a:extLst>
                </a:gridCol>
                <a:gridCol w="1134633">
                  <a:extLst>
                    <a:ext uri="{9D8B030D-6E8A-4147-A177-3AD203B41FA5}">
                      <a16:colId xmlns:a16="http://schemas.microsoft.com/office/drawing/2014/main" val="2864677782"/>
                    </a:ext>
                  </a:extLst>
                </a:gridCol>
              </a:tblGrid>
              <a:tr h="760396">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Experiencias educativas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Propuesta justificada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Carácter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teóricas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prácticas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Créditos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12077">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12077">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56" name="Gráfico 55">
            <a:extLst>
              <a:ext uri="{FF2B5EF4-FFF2-40B4-BE49-F238E27FC236}">
                <a16:creationId xmlns:a16="http://schemas.microsoft.com/office/drawing/2014/main" id="{090F7F38-E9D8-4EDE-8A60-6527896E54D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572386" y="1746520"/>
            <a:ext cx="252000" cy="252000"/>
          </a:xfrm>
          <a:prstGeom prst="rect">
            <a:avLst/>
          </a:prstGeom>
        </p:spPr>
      </p:pic>
    </p:spTree>
    <p:extLst>
      <p:ext uri="{BB962C8B-B14F-4D97-AF65-F5344CB8AC3E}">
        <p14:creationId xmlns:p14="http://schemas.microsoft.com/office/powerpoint/2010/main" val="2172042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9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9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9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1"/>
                </p:custDataLst>
              </p:nvPr>
            </p:nvPicPr>
            <p:blipFill>
              <a:blip r:embed="rId9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0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85288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Catálogo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01" action="ppaction://hlinksldjump"/>
              <a:extLst>
                <a:ext uri="{FF2B5EF4-FFF2-40B4-BE49-F238E27FC236}">
                  <a16:creationId xmlns:a16="http://schemas.microsoft.com/office/drawing/2014/main" id="{E63BC99B-E73F-4F66-868B-2E3094EB5B9C}"/>
                </a:ext>
              </a:extLst>
            </p:cNvPr>
            <p:cNvSpPr txBox="1"/>
            <p:nvPr>
              <p:custDataLst>
                <p:custData r:id="rId8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52" name="Content">
            <a:extLst>
              <a:ext uri="{FF2B5EF4-FFF2-40B4-BE49-F238E27FC236}">
                <a16:creationId xmlns:a16="http://schemas.microsoft.com/office/drawing/2014/main" id="{5527789A-57CE-4D01-BC6E-78E777229851}"/>
              </a:ext>
            </a:extLst>
          </p:cNvPr>
          <p:cNvSpPr txBox="1"/>
          <p:nvPr>
            <p:custDataLst>
              <p:custData r:id="rId5"/>
            </p:custDataLst>
          </p:nvPr>
        </p:nvSpPr>
        <p:spPr>
          <a:xfrm>
            <a:off x="470752" y="2206972"/>
            <a:ext cx="566693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Área</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Formación</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Básica</a:t>
            </a:r>
            <a:r>
              <a:rPr lang="en-US" sz="2200" dirty="0">
                <a:latin typeface="Raleway" panose="020B0503030101060003" pitchFamily="34" charset="0"/>
                <a:ea typeface="Segoe UI" pitchFamily="34" charset="0"/>
                <a:cs typeface="Segoe UI" pitchFamily="34" charset="0"/>
              </a:rPr>
              <a:t> General (AFBG)</a:t>
            </a:r>
          </a:p>
        </p:txBody>
      </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474335"/>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35" name="Grupo 34">
            <a:extLst>
              <a:ext uri="{FF2B5EF4-FFF2-40B4-BE49-F238E27FC236}">
                <a16:creationId xmlns:a16="http://schemas.microsoft.com/office/drawing/2014/main" id="{CEE74F8D-B39B-495D-A1EE-AB54D90495B8}"/>
              </a:ext>
            </a:extLst>
          </p:cNvPr>
          <p:cNvGrpSpPr/>
          <p:nvPr/>
        </p:nvGrpSpPr>
        <p:grpSpPr>
          <a:xfrm>
            <a:off x="470750" y="2601016"/>
            <a:ext cx="5364001" cy="2009084"/>
            <a:chOff x="470750" y="2601016"/>
            <a:chExt cx="5364001" cy="2009084"/>
          </a:xfrm>
        </p:grpSpPr>
        <p:grpSp>
          <p:nvGrpSpPr>
            <p:cNvPr id="12" name="Grupo 11">
              <a:extLst>
                <a:ext uri="{FF2B5EF4-FFF2-40B4-BE49-F238E27FC236}">
                  <a16:creationId xmlns:a16="http://schemas.microsoft.com/office/drawing/2014/main" id="{AB80C6D0-B12F-4F7F-8B8B-61B17584604E}"/>
                </a:ext>
              </a:extLst>
            </p:cNvPr>
            <p:cNvGrpSpPr/>
            <p:nvPr/>
          </p:nvGrpSpPr>
          <p:grpSpPr>
            <a:xfrm>
              <a:off x="470750" y="2601016"/>
              <a:ext cx="5364001" cy="2009084"/>
              <a:chOff x="470750" y="2601016"/>
              <a:chExt cx="5364001" cy="2009084"/>
            </a:xfrm>
          </p:grpSpPr>
          <p:sp>
            <p:nvSpPr>
              <p:cNvPr id="74" name="Rectángulo: esquinas redondeadas 73">
                <a:extLst>
                  <a:ext uri="{FF2B5EF4-FFF2-40B4-BE49-F238E27FC236}">
                    <a16:creationId xmlns:a16="http://schemas.microsoft.com/office/drawing/2014/main" id="{897DF8DB-8EDE-4486-BBC3-5B4FCD38AA25}"/>
                  </a:ext>
                </a:extLst>
              </p:cNvPr>
              <p:cNvSpPr/>
              <p:nvPr/>
            </p:nvSpPr>
            <p:spPr>
              <a:xfrm>
                <a:off x="470751" y="260101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 name="Grupo 1">
                <a:extLst>
                  <a:ext uri="{FF2B5EF4-FFF2-40B4-BE49-F238E27FC236}">
                    <a16:creationId xmlns:a16="http://schemas.microsoft.com/office/drawing/2014/main" id="{9F3A7BF8-4DA1-4721-8E35-B14795FB113D}"/>
                  </a:ext>
                </a:extLst>
              </p:cNvPr>
              <p:cNvGrpSpPr/>
              <p:nvPr/>
            </p:nvGrpSpPr>
            <p:grpSpPr>
              <a:xfrm>
                <a:off x="567305" y="4229423"/>
                <a:ext cx="1405754" cy="292388"/>
                <a:chOff x="4994282" y="5290814"/>
                <a:chExt cx="1405754" cy="292388"/>
              </a:xfrm>
            </p:grpSpPr>
            <p:sp>
              <p:nvSpPr>
                <p:cNvPr id="80" name="Rectángulo: esquinas redondeadas 79">
                  <a:extLst>
                    <a:ext uri="{FF2B5EF4-FFF2-40B4-BE49-F238E27FC236}">
                      <a16:creationId xmlns:a16="http://schemas.microsoft.com/office/drawing/2014/main" id="{1FEE410D-B324-4F04-8800-BA0B3D27737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2E96E313-43E3-4579-BBC9-75BB41EE1D11}"/>
                    </a:ext>
                  </a:extLst>
                </p:cNvPr>
                <p:cNvSpPr txBox="1"/>
                <p:nvPr>
                  <p:custDataLst>
                    <p:custData r:id="rId8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883D726B-FC3B-4805-85A5-732447FF6CF1}"/>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94" name="Grupo 93">
                <a:extLst>
                  <a:ext uri="{FF2B5EF4-FFF2-40B4-BE49-F238E27FC236}">
                    <a16:creationId xmlns:a16="http://schemas.microsoft.com/office/drawing/2014/main" id="{2F09353F-0A7F-4D5E-A02A-858FBA93D35D}"/>
                  </a:ext>
                </a:extLst>
              </p:cNvPr>
              <p:cNvGrpSpPr/>
              <p:nvPr>
                <p:custDataLst>
                  <p:custData r:id="rId78"/>
                </p:custDataLst>
              </p:nvPr>
            </p:nvGrpSpPr>
            <p:grpSpPr>
              <a:xfrm>
                <a:off x="4222290" y="3086815"/>
                <a:ext cx="634320" cy="292389"/>
                <a:chOff x="3671888" y="3718559"/>
                <a:chExt cx="3557587" cy="292389"/>
              </a:xfrm>
            </p:grpSpPr>
            <p:sp>
              <p:nvSpPr>
                <p:cNvPr id="95" name="Rectángulo: esquinas redondeadas 94">
                  <a:extLst>
                    <a:ext uri="{FF2B5EF4-FFF2-40B4-BE49-F238E27FC236}">
                      <a16:creationId xmlns:a16="http://schemas.microsoft.com/office/drawing/2014/main" id="{D69BB5BE-59BF-4CBE-A9F9-E2E1F5823F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Content">
                  <a:extLst>
                    <a:ext uri="{FF2B5EF4-FFF2-40B4-BE49-F238E27FC236}">
                      <a16:creationId xmlns:a16="http://schemas.microsoft.com/office/drawing/2014/main" id="{9492F3BC-2347-4847-AD02-ECEF32EB4C88}"/>
                    </a:ext>
                  </a:extLst>
                </p:cNvPr>
                <p:cNvSpPr txBox="1"/>
                <p:nvPr>
                  <p:custDataLst>
                    <p:custData r:id="rId87"/>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97" name="Content">
                <a:extLst>
                  <a:ext uri="{FF2B5EF4-FFF2-40B4-BE49-F238E27FC236}">
                    <a16:creationId xmlns:a16="http://schemas.microsoft.com/office/drawing/2014/main" id="{E4609E38-991F-4F61-8B8D-802E6C5EBC83}"/>
                  </a:ext>
                </a:extLst>
              </p:cNvPr>
              <p:cNvSpPr txBox="1"/>
              <p:nvPr>
                <p:custDataLst>
                  <p:custData r:id="rId79"/>
                </p:custDataLst>
              </p:nvPr>
            </p:nvSpPr>
            <p:spPr>
              <a:xfrm>
                <a:off x="2611895" y="3087854"/>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 name="Grupo 2">
                <a:extLst>
                  <a:ext uri="{FF2B5EF4-FFF2-40B4-BE49-F238E27FC236}">
                    <a16:creationId xmlns:a16="http://schemas.microsoft.com/office/drawing/2014/main" id="{ECB3A6C4-2C4D-414E-A2BF-8423DFE409C6}"/>
                  </a:ext>
                </a:extLst>
              </p:cNvPr>
              <p:cNvGrpSpPr/>
              <p:nvPr/>
            </p:nvGrpSpPr>
            <p:grpSpPr>
              <a:xfrm>
                <a:off x="470751" y="3842329"/>
                <a:ext cx="711531" cy="292388"/>
                <a:chOff x="470751" y="3796609"/>
                <a:chExt cx="711531" cy="292388"/>
              </a:xfrm>
            </p:grpSpPr>
            <p:sp>
              <p:nvSpPr>
                <p:cNvPr id="99" name="Content">
                  <a:extLst>
                    <a:ext uri="{FF2B5EF4-FFF2-40B4-BE49-F238E27FC236}">
                      <a16:creationId xmlns:a16="http://schemas.microsoft.com/office/drawing/2014/main" id="{06CF2E0C-1DBF-410A-8FF9-559707BD466B}"/>
                    </a:ext>
                  </a:extLst>
                </p:cNvPr>
                <p:cNvSpPr txBox="1"/>
                <p:nvPr>
                  <p:custDataLst>
                    <p:custData r:id="rId86"/>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100" name="Gráfico 99">
                  <a:extLst>
                    <a:ext uri="{FF2B5EF4-FFF2-40B4-BE49-F238E27FC236}">
                      <a16:creationId xmlns:a16="http://schemas.microsoft.com/office/drawing/2014/main" id="{72EB8598-AF74-40B8-AE13-A35B6C4134D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101" name="Grupo 100">
                <a:extLst>
                  <a:ext uri="{FF2B5EF4-FFF2-40B4-BE49-F238E27FC236}">
                    <a16:creationId xmlns:a16="http://schemas.microsoft.com/office/drawing/2014/main" id="{5285EF2E-0642-4495-8EC9-FFE5B10CE606}"/>
                  </a:ext>
                </a:extLst>
              </p:cNvPr>
              <p:cNvGrpSpPr/>
              <p:nvPr/>
            </p:nvGrpSpPr>
            <p:grpSpPr>
              <a:xfrm>
                <a:off x="1280706" y="3842329"/>
                <a:ext cx="711531" cy="292388"/>
                <a:chOff x="470751" y="3796609"/>
                <a:chExt cx="711531" cy="292388"/>
              </a:xfrm>
            </p:grpSpPr>
            <p:sp>
              <p:nvSpPr>
                <p:cNvPr id="102" name="Content">
                  <a:extLst>
                    <a:ext uri="{FF2B5EF4-FFF2-40B4-BE49-F238E27FC236}">
                      <a16:creationId xmlns:a16="http://schemas.microsoft.com/office/drawing/2014/main" id="{3D6D7BBC-6780-42BA-8123-AEAC1CE33DE1}"/>
                    </a:ext>
                  </a:extLst>
                </p:cNvPr>
                <p:cNvSpPr txBox="1"/>
                <p:nvPr>
                  <p:custDataLst>
                    <p:custData r:id="rId85"/>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103" name="Gráfico 102">
                  <a:extLst>
                    <a:ext uri="{FF2B5EF4-FFF2-40B4-BE49-F238E27FC236}">
                      <a16:creationId xmlns:a16="http://schemas.microsoft.com/office/drawing/2014/main" id="{C0C831B2-B5D0-4F4C-AC01-0BE982E1E2A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126" name="Content">
                <a:extLst>
                  <a:ext uri="{FF2B5EF4-FFF2-40B4-BE49-F238E27FC236}">
                    <a16:creationId xmlns:a16="http://schemas.microsoft.com/office/drawing/2014/main" id="{1CE1D52A-7639-43BB-B1E9-CC9B5DE340A9}"/>
                  </a:ext>
                </a:extLst>
              </p:cNvPr>
              <p:cNvSpPr txBox="1"/>
              <p:nvPr>
                <p:custDataLst>
                  <p:custData r:id="rId80"/>
                </p:custDataLst>
              </p:nvPr>
            </p:nvSpPr>
            <p:spPr>
              <a:xfrm>
                <a:off x="470750" y="3086181"/>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127" name="Grupo 126">
                <a:extLst>
                  <a:ext uri="{FF2B5EF4-FFF2-40B4-BE49-F238E27FC236}">
                    <a16:creationId xmlns:a16="http://schemas.microsoft.com/office/drawing/2014/main" id="{B8BA71AD-D187-453E-9886-25F577357F7E}"/>
                  </a:ext>
                </a:extLst>
              </p:cNvPr>
              <p:cNvGrpSpPr/>
              <p:nvPr>
                <p:custDataLst>
                  <p:custData r:id="rId81"/>
                </p:custDataLst>
              </p:nvPr>
            </p:nvGrpSpPr>
            <p:grpSpPr>
              <a:xfrm>
                <a:off x="1992237" y="3094053"/>
                <a:ext cx="634320" cy="292389"/>
                <a:chOff x="3671888" y="3718559"/>
                <a:chExt cx="3557587" cy="292389"/>
              </a:xfrm>
            </p:grpSpPr>
            <p:sp>
              <p:nvSpPr>
                <p:cNvPr id="128" name="Rectángulo: esquinas redondeadas 127">
                  <a:extLst>
                    <a:ext uri="{FF2B5EF4-FFF2-40B4-BE49-F238E27FC236}">
                      <a16:creationId xmlns:a16="http://schemas.microsoft.com/office/drawing/2014/main" id="{019F50DF-0479-4DD1-94A2-5C9025555E4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EF4C3CA9-AB78-41B3-B9A6-E63CB95C70EE}"/>
                    </a:ext>
                  </a:extLst>
                </p:cNvPr>
                <p:cNvSpPr txBox="1"/>
                <p:nvPr>
                  <p:custDataLst>
                    <p:custData r:id="rId8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36" name="Grupo 235">
                <a:extLst>
                  <a:ext uri="{FF2B5EF4-FFF2-40B4-BE49-F238E27FC236}">
                    <a16:creationId xmlns:a16="http://schemas.microsoft.com/office/drawing/2014/main" id="{82C201D3-A029-4079-B908-F5434E6AC3DB}"/>
                  </a:ext>
                </a:extLst>
              </p:cNvPr>
              <p:cNvGrpSpPr/>
              <p:nvPr>
                <p:custDataLst>
                  <p:custData r:id="rId82"/>
                </p:custDataLst>
              </p:nvPr>
            </p:nvGrpSpPr>
            <p:grpSpPr>
              <a:xfrm>
                <a:off x="565886" y="2695180"/>
                <a:ext cx="3300983" cy="292389"/>
                <a:chOff x="3671888" y="3718559"/>
                <a:chExt cx="3557587" cy="292389"/>
              </a:xfrm>
            </p:grpSpPr>
            <p:sp>
              <p:nvSpPr>
                <p:cNvPr id="237" name="Rectángulo: esquinas redondeadas 236">
                  <a:extLst>
                    <a:ext uri="{FF2B5EF4-FFF2-40B4-BE49-F238E27FC236}">
                      <a16:creationId xmlns:a16="http://schemas.microsoft.com/office/drawing/2014/main" id="{D7C14899-D654-4123-8846-5BA7CF8BD1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8" name="Content">
                  <a:extLst>
                    <a:ext uri="{FF2B5EF4-FFF2-40B4-BE49-F238E27FC236}">
                      <a16:creationId xmlns:a16="http://schemas.microsoft.com/office/drawing/2014/main" id="{E62B8A43-632D-4676-B35D-6C4F6F2F8BDD}"/>
                    </a:ext>
                  </a:extLst>
                </p:cNvPr>
                <p:cNvSpPr txBox="1"/>
                <p:nvPr>
                  <p:custDataLst>
                    <p:custData r:id="rId8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Computación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básica</a:t>
                  </a:r>
                  <a:endParaRPr lang="en-US" sz="1600" dirty="0">
                    <a:latin typeface="Raleway" panose="020B0503030101060003" pitchFamily="34" charset="0"/>
                    <a:ea typeface="Segoe UI" pitchFamily="34" charset="0"/>
                    <a:cs typeface="Segoe UI" pitchFamily="34" charset="0"/>
                  </a:endParaRPr>
                </a:p>
              </p:txBody>
            </p:sp>
          </p:grpSp>
        </p:grpSp>
        <p:sp>
          <p:nvSpPr>
            <p:cNvPr id="279" name="Content">
              <a:extLst>
                <a:ext uri="{FF2B5EF4-FFF2-40B4-BE49-F238E27FC236}">
                  <a16:creationId xmlns:a16="http://schemas.microsoft.com/office/drawing/2014/main" id="{DBD79E7A-974C-4D27-BD40-9CB0AE039B12}"/>
                </a:ext>
              </a:extLst>
            </p:cNvPr>
            <p:cNvSpPr txBox="1"/>
            <p:nvPr>
              <p:custDataLst>
                <p:custData r:id="rId71"/>
              </p:custDataLst>
            </p:nvPr>
          </p:nvSpPr>
          <p:spPr>
            <a:xfrm>
              <a:off x="4123584" y="2697855"/>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280" name="Grupo 279">
              <a:extLst>
                <a:ext uri="{FF2B5EF4-FFF2-40B4-BE49-F238E27FC236}">
                  <a16:creationId xmlns:a16="http://schemas.microsoft.com/office/drawing/2014/main" id="{656D605C-5E7D-456F-A67C-0B20A906595E}"/>
                </a:ext>
              </a:extLst>
            </p:cNvPr>
            <p:cNvGrpSpPr/>
            <p:nvPr/>
          </p:nvGrpSpPr>
          <p:grpSpPr>
            <a:xfrm>
              <a:off x="470751" y="3538703"/>
              <a:ext cx="711531" cy="292388"/>
              <a:chOff x="470751" y="3796609"/>
              <a:chExt cx="711531" cy="292388"/>
            </a:xfrm>
          </p:grpSpPr>
          <p:sp>
            <p:nvSpPr>
              <p:cNvPr id="289" name="Content">
                <a:extLst>
                  <a:ext uri="{FF2B5EF4-FFF2-40B4-BE49-F238E27FC236}">
                    <a16:creationId xmlns:a16="http://schemas.microsoft.com/office/drawing/2014/main" id="{5FFC91EA-0234-4C63-A4AB-5E1A25969DD5}"/>
                  </a:ext>
                </a:extLst>
              </p:cNvPr>
              <p:cNvSpPr txBox="1"/>
              <p:nvPr>
                <p:custDataLst>
                  <p:custData r:id="rId77"/>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290" name="Gráfico 289">
                <a:extLst>
                  <a:ext uri="{FF2B5EF4-FFF2-40B4-BE49-F238E27FC236}">
                    <a16:creationId xmlns:a16="http://schemas.microsoft.com/office/drawing/2014/main" id="{F6BD7273-7F88-494E-9D08-A9CAA4898DA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1" name="Grupo 290">
              <a:extLst>
                <a:ext uri="{FF2B5EF4-FFF2-40B4-BE49-F238E27FC236}">
                  <a16:creationId xmlns:a16="http://schemas.microsoft.com/office/drawing/2014/main" id="{A74CF4FE-AE6B-4C3D-A68F-34BDF3605F9A}"/>
                </a:ext>
              </a:extLst>
            </p:cNvPr>
            <p:cNvGrpSpPr/>
            <p:nvPr/>
          </p:nvGrpSpPr>
          <p:grpSpPr>
            <a:xfrm>
              <a:off x="1280706" y="3538703"/>
              <a:ext cx="711531" cy="292388"/>
              <a:chOff x="470751" y="3796609"/>
              <a:chExt cx="711531" cy="292388"/>
            </a:xfrm>
          </p:grpSpPr>
          <p:sp>
            <p:nvSpPr>
              <p:cNvPr id="292" name="Content">
                <a:extLst>
                  <a:ext uri="{FF2B5EF4-FFF2-40B4-BE49-F238E27FC236}">
                    <a16:creationId xmlns:a16="http://schemas.microsoft.com/office/drawing/2014/main" id="{88F40A5C-B36D-4BA4-AFD5-E118644199B6}"/>
                  </a:ext>
                </a:extLst>
              </p:cNvPr>
              <p:cNvSpPr txBox="1"/>
              <p:nvPr>
                <p:custDataLst>
                  <p:custData r:id="rId76"/>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293" name="Gráfico 292">
                <a:extLst>
                  <a:ext uri="{FF2B5EF4-FFF2-40B4-BE49-F238E27FC236}">
                    <a16:creationId xmlns:a16="http://schemas.microsoft.com/office/drawing/2014/main" id="{2BA316E1-F6E0-45F8-8AE4-D01D2B65850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4" name="Grupo 293">
              <a:extLst>
                <a:ext uri="{FF2B5EF4-FFF2-40B4-BE49-F238E27FC236}">
                  <a16:creationId xmlns:a16="http://schemas.microsoft.com/office/drawing/2014/main" id="{31113C51-E534-4D55-9D11-7267AFF85AFF}"/>
                </a:ext>
              </a:extLst>
            </p:cNvPr>
            <p:cNvGrpSpPr/>
            <p:nvPr/>
          </p:nvGrpSpPr>
          <p:grpSpPr>
            <a:xfrm>
              <a:off x="2101012" y="3544186"/>
              <a:ext cx="711531" cy="292388"/>
              <a:chOff x="470751" y="3796609"/>
              <a:chExt cx="711531" cy="292388"/>
            </a:xfrm>
          </p:grpSpPr>
          <p:sp>
            <p:nvSpPr>
              <p:cNvPr id="295" name="Content">
                <a:extLst>
                  <a:ext uri="{FF2B5EF4-FFF2-40B4-BE49-F238E27FC236}">
                    <a16:creationId xmlns:a16="http://schemas.microsoft.com/office/drawing/2014/main" id="{C9BDDA9F-A359-49E1-8820-F45F42F3FDEB}"/>
                  </a:ext>
                </a:extLst>
              </p:cNvPr>
              <p:cNvSpPr txBox="1"/>
              <p:nvPr>
                <p:custDataLst>
                  <p:custData r:id="rId7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296" name="Gráfico 295">
                <a:extLst>
                  <a:ext uri="{FF2B5EF4-FFF2-40B4-BE49-F238E27FC236}">
                    <a16:creationId xmlns:a16="http://schemas.microsoft.com/office/drawing/2014/main" id="{4D5ADA42-C627-4976-9104-BFEEBAE0F349}"/>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7" name="Grupo 296">
              <a:extLst>
                <a:ext uri="{FF2B5EF4-FFF2-40B4-BE49-F238E27FC236}">
                  <a16:creationId xmlns:a16="http://schemas.microsoft.com/office/drawing/2014/main" id="{1A959C3C-CCFB-499F-9EEF-7C4E287641A8}"/>
                </a:ext>
              </a:extLst>
            </p:cNvPr>
            <p:cNvGrpSpPr/>
            <p:nvPr/>
          </p:nvGrpSpPr>
          <p:grpSpPr>
            <a:xfrm>
              <a:off x="2870575" y="3539499"/>
              <a:ext cx="711531" cy="292388"/>
              <a:chOff x="470751" y="3796609"/>
              <a:chExt cx="711531" cy="292388"/>
            </a:xfrm>
          </p:grpSpPr>
          <p:sp>
            <p:nvSpPr>
              <p:cNvPr id="298" name="Content">
                <a:extLst>
                  <a:ext uri="{FF2B5EF4-FFF2-40B4-BE49-F238E27FC236}">
                    <a16:creationId xmlns:a16="http://schemas.microsoft.com/office/drawing/2014/main" id="{1C8A5671-A463-4B34-B1F0-4055B79BC2BB}"/>
                  </a:ext>
                </a:extLst>
              </p:cNvPr>
              <p:cNvSpPr txBox="1"/>
              <p:nvPr>
                <p:custDataLst>
                  <p:custData r:id="rId7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99" name="Gráfico 298">
                <a:extLst>
                  <a:ext uri="{FF2B5EF4-FFF2-40B4-BE49-F238E27FC236}">
                    <a16:creationId xmlns:a16="http://schemas.microsoft.com/office/drawing/2014/main" id="{E1BD24BB-2B56-4AAC-A05A-65E5A2D0F6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0" name="Grupo 299">
              <a:extLst>
                <a:ext uri="{FF2B5EF4-FFF2-40B4-BE49-F238E27FC236}">
                  <a16:creationId xmlns:a16="http://schemas.microsoft.com/office/drawing/2014/main" id="{21B4327A-3EB9-4098-B5ED-845699ED60B2}"/>
                </a:ext>
              </a:extLst>
            </p:cNvPr>
            <p:cNvGrpSpPr/>
            <p:nvPr/>
          </p:nvGrpSpPr>
          <p:grpSpPr>
            <a:xfrm>
              <a:off x="3595492" y="3539499"/>
              <a:ext cx="711531" cy="292388"/>
              <a:chOff x="470751" y="3796609"/>
              <a:chExt cx="711531" cy="292388"/>
            </a:xfrm>
          </p:grpSpPr>
          <p:sp>
            <p:nvSpPr>
              <p:cNvPr id="301" name="Content">
                <a:extLst>
                  <a:ext uri="{FF2B5EF4-FFF2-40B4-BE49-F238E27FC236}">
                    <a16:creationId xmlns:a16="http://schemas.microsoft.com/office/drawing/2014/main" id="{9F3D4199-6AA2-422E-A6B9-FA3823FD54DC}"/>
                  </a:ext>
                </a:extLst>
              </p:cNvPr>
              <p:cNvSpPr txBox="1"/>
              <p:nvPr>
                <p:custDataLst>
                  <p:custData r:id="rId7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02" name="Gráfico 301">
                <a:extLst>
                  <a:ext uri="{FF2B5EF4-FFF2-40B4-BE49-F238E27FC236}">
                    <a16:creationId xmlns:a16="http://schemas.microsoft.com/office/drawing/2014/main" id="{3D611C96-6756-4951-8090-8772B8A4248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3" name="Grupo 302">
              <a:extLst>
                <a:ext uri="{FF2B5EF4-FFF2-40B4-BE49-F238E27FC236}">
                  <a16:creationId xmlns:a16="http://schemas.microsoft.com/office/drawing/2014/main" id="{70F7A8C3-329F-4DD8-A1FB-E8C9C8A4C6CF}"/>
                </a:ext>
              </a:extLst>
            </p:cNvPr>
            <p:cNvGrpSpPr/>
            <p:nvPr/>
          </p:nvGrpSpPr>
          <p:grpSpPr>
            <a:xfrm>
              <a:off x="4351828" y="3546714"/>
              <a:ext cx="711531" cy="292388"/>
              <a:chOff x="470751" y="3796609"/>
              <a:chExt cx="711531" cy="292388"/>
            </a:xfrm>
          </p:grpSpPr>
          <p:sp>
            <p:nvSpPr>
              <p:cNvPr id="304" name="Content">
                <a:extLst>
                  <a:ext uri="{FF2B5EF4-FFF2-40B4-BE49-F238E27FC236}">
                    <a16:creationId xmlns:a16="http://schemas.microsoft.com/office/drawing/2014/main" id="{420D9A15-006B-442B-9CC2-08A70036C2C3}"/>
                  </a:ext>
                </a:extLst>
              </p:cNvPr>
              <p:cNvSpPr txBox="1"/>
              <p:nvPr>
                <p:custDataLst>
                  <p:custData r:id="rId7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05" name="Gráfico 304">
                <a:extLst>
                  <a:ext uri="{FF2B5EF4-FFF2-40B4-BE49-F238E27FC236}">
                    <a16:creationId xmlns:a16="http://schemas.microsoft.com/office/drawing/2014/main" id="{7D6D9A12-B1BB-4772-8CA7-3E91AC5E70B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pic>
        <p:nvPicPr>
          <p:cNvPr id="40" name="Gráfico 39">
            <a:extLst>
              <a:ext uri="{FF2B5EF4-FFF2-40B4-BE49-F238E27FC236}">
                <a16:creationId xmlns:a16="http://schemas.microsoft.com/office/drawing/2014/main" id="{21D0C0BE-2F12-4C02-8267-2D1145587830}"/>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4559031" y="3700635"/>
            <a:ext cx="360000" cy="360000"/>
          </a:xfrm>
          <a:prstGeom prst="rect">
            <a:avLst/>
          </a:prstGeom>
        </p:spPr>
      </p:pic>
      <p:sp>
        <p:nvSpPr>
          <p:cNvPr id="388" name="Content">
            <a:extLst>
              <a:ext uri="{FF2B5EF4-FFF2-40B4-BE49-F238E27FC236}">
                <a16:creationId xmlns:a16="http://schemas.microsoft.com/office/drawing/2014/main" id="{6C7E66FB-6A1F-448E-8C93-E3CAC0B2BEDE}"/>
              </a:ext>
            </a:extLst>
          </p:cNvPr>
          <p:cNvSpPr txBox="1"/>
          <p:nvPr>
            <p:custDataLst>
              <p:custData r:id="rId8"/>
              <p:custData r:id="rId9"/>
            </p:custDataLst>
          </p:nvPr>
        </p:nvSpPr>
        <p:spPr>
          <a:xfrm>
            <a:off x="8182349" y="3466452"/>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55" name="Grupo 454">
            <a:extLst>
              <a:ext uri="{FF2B5EF4-FFF2-40B4-BE49-F238E27FC236}">
                <a16:creationId xmlns:a16="http://schemas.microsoft.com/office/drawing/2014/main" id="{EB140F4E-753B-4E43-AA6C-CA2D8BAD114F}"/>
              </a:ext>
            </a:extLst>
          </p:cNvPr>
          <p:cNvGrpSpPr/>
          <p:nvPr/>
        </p:nvGrpSpPr>
        <p:grpSpPr>
          <a:xfrm>
            <a:off x="10000257" y="2256898"/>
            <a:ext cx="1405754" cy="292388"/>
            <a:chOff x="4994282" y="5290814"/>
            <a:chExt cx="1405754" cy="292388"/>
          </a:xfrm>
        </p:grpSpPr>
        <p:sp>
          <p:nvSpPr>
            <p:cNvPr id="456" name="Rectángulo: esquinas redondeadas 455">
              <a:extLst>
                <a:ext uri="{FF2B5EF4-FFF2-40B4-BE49-F238E27FC236}">
                  <a16:creationId xmlns:a16="http://schemas.microsoft.com/office/drawing/2014/main" id="{019A77A5-DED5-466C-9A56-EF1EC0F44557}"/>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7" name="Content">
              <a:extLst>
                <a:ext uri="{FF2B5EF4-FFF2-40B4-BE49-F238E27FC236}">
                  <a16:creationId xmlns:a16="http://schemas.microsoft.com/office/drawing/2014/main" id="{D07C9ED1-2ECE-45BF-AA90-9DAAF8A9C6BB}"/>
                </a:ext>
              </a:extLst>
            </p:cNvPr>
            <p:cNvSpPr txBox="1"/>
            <p:nvPr>
              <p:custDataLst>
                <p:custData r:id="rId7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a:t>
              </a:r>
            </a:p>
          </p:txBody>
        </p:sp>
        <p:pic>
          <p:nvPicPr>
            <p:cNvPr id="458" name="Gráfico 457">
              <a:extLst>
                <a:ext uri="{FF2B5EF4-FFF2-40B4-BE49-F238E27FC236}">
                  <a16:creationId xmlns:a16="http://schemas.microsoft.com/office/drawing/2014/main" id="{EB2F9F9D-8BB3-4EA5-A642-2E73D8B3541E}"/>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 name="Grupo 37">
            <a:extLst>
              <a:ext uri="{FF2B5EF4-FFF2-40B4-BE49-F238E27FC236}">
                <a16:creationId xmlns:a16="http://schemas.microsoft.com/office/drawing/2014/main" id="{8095779B-F60F-4421-8E5C-CF5E4097972D}"/>
              </a:ext>
            </a:extLst>
          </p:cNvPr>
          <p:cNvGrpSpPr/>
          <p:nvPr/>
        </p:nvGrpSpPr>
        <p:grpSpPr>
          <a:xfrm>
            <a:off x="6037082" y="2594967"/>
            <a:ext cx="5364000" cy="2009084"/>
            <a:chOff x="6037082" y="2594967"/>
            <a:chExt cx="5364000" cy="2009084"/>
          </a:xfrm>
        </p:grpSpPr>
        <p:grpSp>
          <p:nvGrpSpPr>
            <p:cNvPr id="37" name="Grupo 36">
              <a:extLst>
                <a:ext uri="{FF2B5EF4-FFF2-40B4-BE49-F238E27FC236}">
                  <a16:creationId xmlns:a16="http://schemas.microsoft.com/office/drawing/2014/main" id="{BC98D942-333D-412D-A876-850641319A10}"/>
                </a:ext>
              </a:extLst>
            </p:cNvPr>
            <p:cNvGrpSpPr/>
            <p:nvPr/>
          </p:nvGrpSpPr>
          <p:grpSpPr>
            <a:xfrm>
              <a:off x="6037082" y="2594967"/>
              <a:ext cx="5364000" cy="2009084"/>
              <a:chOff x="6037082" y="2594967"/>
              <a:chExt cx="5364000" cy="2009084"/>
            </a:xfrm>
          </p:grpSpPr>
          <p:sp>
            <p:nvSpPr>
              <p:cNvPr id="196" name="Rectángulo: esquinas redondeadas 195">
                <a:extLst>
                  <a:ext uri="{FF2B5EF4-FFF2-40B4-BE49-F238E27FC236}">
                    <a16:creationId xmlns:a16="http://schemas.microsoft.com/office/drawing/2014/main" id="{40C70363-C305-470B-A092-3CE82D4DDDEC}"/>
                  </a:ext>
                </a:extLst>
              </p:cNvPr>
              <p:cNvSpPr/>
              <p:nvPr/>
            </p:nvSpPr>
            <p:spPr>
              <a:xfrm>
                <a:off x="6037082" y="2594967"/>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8" name="Grupo 197">
                <a:extLst>
                  <a:ext uri="{FF2B5EF4-FFF2-40B4-BE49-F238E27FC236}">
                    <a16:creationId xmlns:a16="http://schemas.microsoft.com/office/drawing/2014/main" id="{13909F45-E309-4730-AB5E-A2561496618A}"/>
                  </a:ext>
                </a:extLst>
              </p:cNvPr>
              <p:cNvGrpSpPr/>
              <p:nvPr/>
            </p:nvGrpSpPr>
            <p:grpSpPr>
              <a:xfrm>
                <a:off x="6133636" y="4223374"/>
                <a:ext cx="1405754" cy="292388"/>
                <a:chOff x="4994282" y="5290814"/>
                <a:chExt cx="1405754" cy="292388"/>
              </a:xfrm>
            </p:grpSpPr>
            <p:sp>
              <p:nvSpPr>
                <p:cNvPr id="233" name="Rectángulo: esquinas redondeadas 232">
                  <a:extLst>
                    <a:ext uri="{FF2B5EF4-FFF2-40B4-BE49-F238E27FC236}">
                      <a16:creationId xmlns:a16="http://schemas.microsoft.com/office/drawing/2014/main" id="{6ABE5F4F-1824-41E5-910A-F1668BC1CD63}"/>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FBF4FBCB-D2FD-4991-A0D6-1CB204E53CCD}"/>
                    </a:ext>
                  </a:extLst>
                </p:cNvPr>
                <p:cNvSpPr txBox="1"/>
                <p:nvPr>
                  <p:custDataLst>
                    <p:custData r:id="rId6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5" name="Gráfico 234">
                  <a:extLst>
                    <a:ext uri="{FF2B5EF4-FFF2-40B4-BE49-F238E27FC236}">
                      <a16:creationId xmlns:a16="http://schemas.microsoft.com/office/drawing/2014/main" id="{43FF0D31-14B4-4919-9083-1CD8F0CB926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9" name="Grupo 388">
                <a:extLst>
                  <a:ext uri="{FF2B5EF4-FFF2-40B4-BE49-F238E27FC236}">
                    <a16:creationId xmlns:a16="http://schemas.microsoft.com/office/drawing/2014/main" id="{899BB8F3-5505-4532-BFEB-B0D311C8643E}"/>
                  </a:ext>
                </a:extLst>
              </p:cNvPr>
              <p:cNvGrpSpPr/>
              <p:nvPr>
                <p:custDataLst>
                  <p:custData r:id="rId59"/>
                </p:custDataLst>
              </p:nvPr>
            </p:nvGrpSpPr>
            <p:grpSpPr>
              <a:xfrm>
                <a:off x="9791959" y="3084631"/>
                <a:ext cx="634320" cy="292389"/>
                <a:chOff x="3671888" y="3718559"/>
                <a:chExt cx="3557587" cy="292389"/>
              </a:xfrm>
            </p:grpSpPr>
            <p:sp>
              <p:nvSpPr>
                <p:cNvPr id="390" name="Rectángulo: esquinas redondeadas 389">
                  <a:extLst>
                    <a:ext uri="{FF2B5EF4-FFF2-40B4-BE49-F238E27FC236}">
                      <a16:creationId xmlns:a16="http://schemas.microsoft.com/office/drawing/2014/main" id="{C12D7496-35F2-46A8-B81D-3A3697F0886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1" name="Content">
                  <a:extLst>
                    <a:ext uri="{FF2B5EF4-FFF2-40B4-BE49-F238E27FC236}">
                      <a16:creationId xmlns:a16="http://schemas.microsoft.com/office/drawing/2014/main" id="{E4C84AFB-1823-46BF-8923-FE4617BE156E}"/>
                    </a:ext>
                  </a:extLst>
                </p:cNvPr>
                <p:cNvSpPr txBox="1"/>
                <p:nvPr>
                  <p:custDataLst>
                    <p:custData r:id="rId6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392" name="Content">
                <a:extLst>
                  <a:ext uri="{FF2B5EF4-FFF2-40B4-BE49-F238E27FC236}">
                    <a16:creationId xmlns:a16="http://schemas.microsoft.com/office/drawing/2014/main" id="{9D42E11A-7145-43FE-A923-E89DEE4DE06C}"/>
                  </a:ext>
                </a:extLst>
              </p:cNvPr>
              <p:cNvSpPr txBox="1"/>
              <p:nvPr>
                <p:custDataLst>
                  <p:custData r:id="rId60"/>
                </p:custDataLst>
              </p:nvPr>
            </p:nvSpPr>
            <p:spPr>
              <a:xfrm>
                <a:off x="8181564" y="308567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93" name="Grupo 392">
                <a:extLst>
                  <a:ext uri="{FF2B5EF4-FFF2-40B4-BE49-F238E27FC236}">
                    <a16:creationId xmlns:a16="http://schemas.microsoft.com/office/drawing/2014/main" id="{24B799DD-07FA-400F-871F-595171EE6E14}"/>
                  </a:ext>
                </a:extLst>
              </p:cNvPr>
              <p:cNvGrpSpPr/>
              <p:nvPr/>
            </p:nvGrpSpPr>
            <p:grpSpPr>
              <a:xfrm>
                <a:off x="6040420" y="3840145"/>
                <a:ext cx="711531" cy="292388"/>
                <a:chOff x="470751" y="3796609"/>
                <a:chExt cx="711531" cy="292388"/>
              </a:xfrm>
            </p:grpSpPr>
            <p:sp>
              <p:nvSpPr>
                <p:cNvPr id="394" name="Content">
                  <a:extLst>
                    <a:ext uri="{FF2B5EF4-FFF2-40B4-BE49-F238E27FC236}">
                      <a16:creationId xmlns:a16="http://schemas.microsoft.com/office/drawing/2014/main" id="{7FDA4EB0-BBCD-4361-95E9-E85BC8C09DA0}"/>
                    </a:ext>
                  </a:extLst>
                </p:cNvPr>
                <p:cNvSpPr txBox="1"/>
                <p:nvPr>
                  <p:custDataLst>
                    <p:custData r:id="rId6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395" name="Gráfico 394">
                  <a:extLst>
                    <a:ext uri="{FF2B5EF4-FFF2-40B4-BE49-F238E27FC236}">
                      <a16:creationId xmlns:a16="http://schemas.microsoft.com/office/drawing/2014/main" id="{E0C2F8A7-FCD0-4DFA-BB28-1EE32B5968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96" name="Grupo 395">
                <a:extLst>
                  <a:ext uri="{FF2B5EF4-FFF2-40B4-BE49-F238E27FC236}">
                    <a16:creationId xmlns:a16="http://schemas.microsoft.com/office/drawing/2014/main" id="{0BC447AE-C438-4CEB-ACCC-25C09D29EB29}"/>
                  </a:ext>
                </a:extLst>
              </p:cNvPr>
              <p:cNvGrpSpPr/>
              <p:nvPr/>
            </p:nvGrpSpPr>
            <p:grpSpPr>
              <a:xfrm>
                <a:off x="6850375" y="3840145"/>
                <a:ext cx="711531" cy="292388"/>
                <a:chOff x="470751" y="3796609"/>
                <a:chExt cx="711531" cy="292388"/>
              </a:xfrm>
            </p:grpSpPr>
            <p:sp>
              <p:nvSpPr>
                <p:cNvPr id="397" name="Content">
                  <a:extLst>
                    <a:ext uri="{FF2B5EF4-FFF2-40B4-BE49-F238E27FC236}">
                      <a16:creationId xmlns:a16="http://schemas.microsoft.com/office/drawing/2014/main" id="{F7215961-3E26-466D-8D8F-898F6567E730}"/>
                    </a:ext>
                  </a:extLst>
                </p:cNvPr>
                <p:cNvSpPr txBox="1"/>
                <p:nvPr>
                  <p:custDataLst>
                    <p:custData r:id="rId6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398" name="Gráfico 397">
                  <a:extLst>
                    <a:ext uri="{FF2B5EF4-FFF2-40B4-BE49-F238E27FC236}">
                      <a16:creationId xmlns:a16="http://schemas.microsoft.com/office/drawing/2014/main" id="{5786FC9C-18EE-480A-BF46-63C60632107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11" name="Content">
                <a:extLst>
                  <a:ext uri="{FF2B5EF4-FFF2-40B4-BE49-F238E27FC236}">
                    <a16:creationId xmlns:a16="http://schemas.microsoft.com/office/drawing/2014/main" id="{B78B0094-C8C6-4B70-B1B0-B215A1AD8F9F}"/>
                  </a:ext>
                </a:extLst>
              </p:cNvPr>
              <p:cNvSpPr txBox="1"/>
              <p:nvPr>
                <p:custDataLst>
                  <p:custData r:id="rId61"/>
                </p:custDataLst>
              </p:nvPr>
            </p:nvSpPr>
            <p:spPr>
              <a:xfrm>
                <a:off x="6040419" y="3083997"/>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12" name="Grupo 411">
                <a:extLst>
                  <a:ext uri="{FF2B5EF4-FFF2-40B4-BE49-F238E27FC236}">
                    <a16:creationId xmlns:a16="http://schemas.microsoft.com/office/drawing/2014/main" id="{B32F0EB9-716D-4847-8445-61842614F629}"/>
                  </a:ext>
                </a:extLst>
              </p:cNvPr>
              <p:cNvGrpSpPr/>
              <p:nvPr>
                <p:custDataLst>
                  <p:custData r:id="rId62"/>
                </p:custDataLst>
              </p:nvPr>
            </p:nvGrpSpPr>
            <p:grpSpPr>
              <a:xfrm>
                <a:off x="7561906" y="3091869"/>
                <a:ext cx="634320" cy="292389"/>
                <a:chOff x="3671888" y="3718559"/>
                <a:chExt cx="3557587" cy="292389"/>
              </a:xfrm>
            </p:grpSpPr>
            <p:sp>
              <p:nvSpPr>
                <p:cNvPr id="413" name="Rectángulo: esquinas redondeadas 412">
                  <a:extLst>
                    <a:ext uri="{FF2B5EF4-FFF2-40B4-BE49-F238E27FC236}">
                      <a16:creationId xmlns:a16="http://schemas.microsoft.com/office/drawing/2014/main" id="{E627509B-7468-4626-A1AC-82339F18169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4" name="Content">
                  <a:extLst>
                    <a:ext uri="{FF2B5EF4-FFF2-40B4-BE49-F238E27FC236}">
                      <a16:creationId xmlns:a16="http://schemas.microsoft.com/office/drawing/2014/main" id="{289ABFD0-99FF-4B87-935F-90B0F243D767}"/>
                    </a:ext>
                  </a:extLst>
                </p:cNvPr>
                <p:cNvSpPr txBox="1"/>
                <p:nvPr>
                  <p:custDataLst>
                    <p:custData r:id="rId6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415" name="Grupo 414">
                <a:extLst>
                  <a:ext uri="{FF2B5EF4-FFF2-40B4-BE49-F238E27FC236}">
                    <a16:creationId xmlns:a16="http://schemas.microsoft.com/office/drawing/2014/main" id="{AA4C6900-CEBE-4E8A-8223-8AB7F34AF3E7}"/>
                  </a:ext>
                </a:extLst>
              </p:cNvPr>
              <p:cNvGrpSpPr/>
              <p:nvPr>
                <p:custDataLst>
                  <p:custData r:id="rId63"/>
                </p:custDataLst>
              </p:nvPr>
            </p:nvGrpSpPr>
            <p:grpSpPr>
              <a:xfrm>
                <a:off x="6135555" y="2692996"/>
                <a:ext cx="3300983" cy="292389"/>
                <a:chOff x="3671888" y="3718559"/>
                <a:chExt cx="3557587" cy="292389"/>
              </a:xfrm>
            </p:grpSpPr>
            <p:sp>
              <p:nvSpPr>
                <p:cNvPr id="416" name="Rectángulo: esquinas redondeadas 415">
                  <a:extLst>
                    <a:ext uri="{FF2B5EF4-FFF2-40B4-BE49-F238E27FC236}">
                      <a16:creationId xmlns:a16="http://schemas.microsoft.com/office/drawing/2014/main" id="{60F3520F-2E7C-4B64-A88F-BB5706FB06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7" name="Content">
                  <a:extLst>
                    <a:ext uri="{FF2B5EF4-FFF2-40B4-BE49-F238E27FC236}">
                      <a16:creationId xmlns:a16="http://schemas.microsoft.com/office/drawing/2014/main" id="{ED28F0A7-A74C-4927-AA69-1BB77A7A7C56}"/>
                    </a:ext>
                  </a:extLst>
                </p:cNvPr>
                <p:cNvSpPr txBox="1"/>
                <p:nvPr>
                  <p:custDataLst>
                    <p:custData r:id="rId6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a:t>
                  </a:r>
                </a:p>
              </p:txBody>
            </p:sp>
          </p:grpSp>
        </p:grpSp>
        <p:grpSp>
          <p:nvGrpSpPr>
            <p:cNvPr id="306" name="Grupo 305">
              <a:extLst>
                <a:ext uri="{FF2B5EF4-FFF2-40B4-BE49-F238E27FC236}">
                  <a16:creationId xmlns:a16="http://schemas.microsoft.com/office/drawing/2014/main" id="{670E3F90-7A4F-47CF-80A0-EFF699CEA3B8}"/>
                </a:ext>
              </a:extLst>
            </p:cNvPr>
            <p:cNvGrpSpPr/>
            <p:nvPr/>
          </p:nvGrpSpPr>
          <p:grpSpPr>
            <a:xfrm>
              <a:off x="6042632" y="3534876"/>
              <a:ext cx="711531" cy="292388"/>
              <a:chOff x="470751" y="3796609"/>
              <a:chExt cx="711531" cy="292388"/>
            </a:xfrm>
          </p:grpSpPr>
          <p:sp>
            <p:nvSpPr>
              <p:cNvPr id="307" name="Content">
                <a:extLst>
                  <a:ext uri="{FF2B5EF4-FFF2-40B4-BE49-F238E27FC236}">
                    <a16:creationId xmlns:a16="http://schemas.microsoft.com/office/drawing/2014/main" id="{F4EE281F-4D70-4841-B60C-A9D96C5ED9DF}"/>
                  </a:ext>
                </a:extLst>
              </p:cNvPr>
              <p:cNvSpPr txBox="1"/>
              <p:nvPr>
                <p:custDataLst>
                  <p:custData r:id="rId58"/>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08" name="Gráfico 307">
                <a:extLst>
                  <a:ext uri="{FF2B5EF4-FFF2-40B4-BE49-F238E27FC236}">
                    <a16:creationId xmlns:a16="http://schemas.microsoft.com/office/drawing/2014/main" id="{DDB2F874-E64E-4682-95F6-C3E038B6F3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9" name="Grupo 308">
              <a:extLst>
                <a:ext uri="{FF2B5EF4-FFF2-40B4-BE49-F238E27FC236}">
                  <a16:creationId xmlns:a16="http://schemas.microsoft.com/office/drawing/2014/main" id="{AF878F35-9D7A-48CF-9B5D-EAFD00A416C0}"/>
                </a:ext>
              </a:extLst>
            </p:cNvPr>
            <p:cNvGrpSpPr/>
            <p:nvPr/>
          </p:nvGrpSpPr>
          <p:grpSpPr>
            <a:xfrm>
              <a:off x="6852587" y="3534876"/>
              <a:ext cx="711531" cy="292388"/>
              <a:chOff x="470751" y="3796609"/>
              <a:chExt cx="711531" cy="292388"/>
            </a:xfrm>
          </p:grpSpPr>
          <p:sp>
            <p:nvSpPr>
              <p:cNvPr id="310" name="Content">
                <a:extLst>
                  <a:ext uri="{FF2B5EF4-FFF2-40B4-BE49-F238E27FC236}">
                    <a16:creationId xmlns:a16="http://schemas.microsoft.com/office/drawing/2014/main" id="{CBE2490D-5B96-43D0-B12A-DA81FAE8B72A}"/>
                  </a:ext>
                </a:extLst>
              </p:cNvPr>
              <p:cNvSpPr txBox="1"/>
              <p:nvPr>
                <p:custDataLst>
                  <p:custData r:id="rId57"/>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11" name="Gráfico 310">
                <a:extLst>
                  <a:ext uri="{FF2B5EF4-FFF2-40B4-BE49-F238E27FC236}">
                    <a16:creationId xmlns:a16="http://schemas.microsoft.com/office/drawing/2014/main" id="{55E42155-A45F-44F9-B609-C7984477E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2" name="Grupo 311">
              <a:extLst>
                <a:ext uri="{FF2B5EF4-FFF2-40B4-BE49-F238E27FC236}">
                  <a16:creationId xmlns:a16="http://schemas.microsoft.com/office/drawing/2014/main" id="{C31930F8-C3C6-4F6C-ABF8-CF177D0E4869}"/>
                </a:ext>
              </a:extLst>
            </p:cNvPr>
            <p:cNvGrpSpPr/>
            <p:nvPr/>
          </p:nvGrpSpPr>
          <p:grpSpPr>
            <a:xfrm>
              <a:off x="7672893" y="3540359"/>
              <a:ext cx="711531" cy="292388"/>
              <a:chOff x="470751" y="3796609"/>
              <a:chExt cx="711531" cy="292388"/>
            </a:xfrm>
          </p:grpSpPr>
          <p:sp>
            <p:nvSpPr>
              <p:cNvPr id="313" name="Content">
                <a:extLst>
                  <a:ext uri="{FF2B5EF4-FFF2-40B4-BE49-F238E27FC236}">
                    <a16:creationId xmlns:a16="http://schemas.microsoft.com/office/drawing/2014/main" id="{5A3D0D0F-DEA5-428E-91F7-7B577C1C1307}"/>
                  </a:ext>
                </a:extLst>
              </p:cNvPr>
              <p:cNvSpPr txBox="1"/>
              <p:nvPr>
                <p:custDataLst>
                  <p:custData r:id="rId5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14" name="Gráfico 313">
                <a:extLst>
                  <a:ext uri="{FF2B5EF4-FFF2-40B4-BE49-F238E27FC236}">
                    <a16:creationId xmlns:a16="http://schemas.microsoft.com/office/drawing/2014/main" id="{61D42C02-F5B5-4C63-ABEA-0A7ACF49D1A9}"/>
                  </a:ext>
                </a:extLst>
              </p:cNvPr>
              <p:cNvPicPr>
                <a:picLocks noChangeAspect="1"/>
              </p:cNvPicPr>
              <p:nvPr>
                <p:custDataLst>
                  <p:custData r:id="rId56"/>
                </p:custDataLst>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5" name="Grupo 314">
              <a:extLst>
                <a:ext uri="{FF2B5EF4-FFF2-40B4-BE49-F238E27FC236}">
                  <a16:creationId xmlns:a16="http://schemas.microsoft.com/office/drawing/2014/main" id="{3705EFF7-424A-41DB-81F8-8D749AA2FCEA}"/>
                </a:ext>
              </a:extLst>
            </p:cNvPr>
            <p:cNvGrpSpPr/>
            <p:nvPr/>
          </p:nvGrpSpPr>
          <p:grpSpPr>
            <a:xfrm>
              <a:off x="8442456" y="3535672"/>
              <a:ext cx="711531" cy="292388"/>
              <a:chOff x="470751" y="3796609"/>
              <a:chExt cx="711531" cy="292388"/>
            </a:xfrm>
          </p:grpSpPr>
          <p:sp>
            <p:nvSpPr>
              <p:cNvPr id="316" name="Content">
                <a:extLst>
                  <a:ext uri="{FF2B5EF4-FFF2-40B4-BE49-F238E27FC236}">
                    <a16:creationId xmlns:a16="http://schemas.microsoft.com/office/drawing/2014/main" id="{0A05B3C0-2757-40C4-A3BB-53DB59508326}"/>
                  </a:ext>
                </a:extLst>
              </p:cNvPr>
              <p:cNvSpPr txBox="1"/>
              <p:nvPr>
                <p:custDataLst>
                  <p:custData r:id="rId5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17" name="Gráfico 316">
                <a:extLst>
                  <a:ext uri="{FF2B5EF4-FFF2-40B4-BE49-F238E27FC236}">
                    <a16:creationId xmlns:a16="http://schemas.microsoft.com/office/drawing/2014/main" id="{CB530527-3493-4B42-8197-2B73C6C6717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8" name="Grupo 317">
              <a:extLst>
                <a:ext uri="{FF2B5EF4-FFF2-40B4-BE49-F238E27FC236}">
                  <a16:creationId xmlns:a16="http://schemas.microsoft.com/office/drawing/2014/main" id="{A678FD09-C526-4BB9-B898-29BF7177696B}"/>
                </a:ext>
              </a:extLst>
            </p:cNvPr>
            <p:cNvGrpSpPr/>
            <p:nvPr/>
          </p:nvGrpSpPr>
          <p:grpSpPr>
            <a:xfrm>
              <a:off x="9167373" y="3535672"/>
              <a:ext cx="711531" cy="292388"/>
              <a:chOff x="470751" y="3796609"/>
              <a:chExt cx="711531" cy="292388"/>
            </a:xfrm>
          </p:grpSpPr>
          <p:sp>
            <p:nvSpPr>
              <p:cNvPr id="319" name="Content">
                <a:extLst>
                  <a:ext uri="{FF2B5EF4-FFF2-40B4-BE49-F238E27FC236}">
                    <a16:creationId xmlns:a16="http://schemas.microsoft.com/office/drawing/2014/main" id="{86402F11-B221-40EE-A73D-AE3BDA072B42}"/>
                  </a:ext>
                </a:extLst>
              </p:cNvPr>
              <p:cNvSpPr txBox="1"/>
              <p:nvPr>
                <p:custDataLst>
                  <p:custData r:id="rId5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20" name="Gráfico 319">
                <a:extLst>
                  <a:ext uri="{FF2B5EF4-FFF2-40B4-BE49-F238E27FC236}">
                    <a16:creationId xmlns:a16="http://schemas.microsoft.com/office/drawing/2014/main" id="{7F75F08E-A674-4382-BE75-67782AB1B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1" name="Grupo 320">
              <a:extLst>
                <a:ext uri="{FF2B5EF4-FFF2-40B4-BE49-F238E27FC236}">
                  <a16:creationId xmlns:a16="http://schemas.microsoft.com/office/drawing/2014/main" id="{97E20FB0-464F-4AFD-B75C-A7E9C3389093}"/>
                </a:ext>
              </a:extLst>
            </p:cNvPr>
            <p:cNvGrpSpPr/>
            <p:nvPr/>
          </p:nvGrpSpPr>
          <p:grpSpPr>
            <a:xfrm>
              <a:off x="9923709" y="3542887"/>
              <a:ext cx="711531" cy="292388"/>
              <a:chOff x="470751" y="3796609"/>
              <a:chExt cx="711531" cy="292388"/>
            </a:xfrm>
          </p:grpSpPr>
          <p:sp>
            <p:nvSpPr>
              <p:cNvPr id="322" name="Content">
                <a:extLst>
                  <a:ext uri="{FF2B5EF4-FFF2-40B4-BE49-F238E27FC236}">
                    <a16:creationId xmlns:a16="http://schemas.microsoft.com/office/drawing/2014/main" id="{53C502DA-FC59-4077-9512-FB111701342B}"/>
                  </a:ext>
                </a:extLst>
              </p:cNvPr>
              <p:cNvSpPr txBox="1"/>
              <p:nvPr>
                <p:custDataLst>
                  <p:custData r:id="rId5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23" name="Gráfico 322">
                <a:extLst>
                  <a:ext uri="{FF2B5EF4-FFF2-40B4-BE49-F238E27FC236}">
                    <a16:creationId xmlns:a16="http://schemas.microsoft.com/office/drawing/2014/main" id="{6D92D31A-E424-4D54-8233-7F12D619BE9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24" name="Content">
              <a:extLst>
                <a:ext uri="{FF2B5EF4-FFF2-40B4-BE49-F238E27FC236}">
                  <a16:creationId xmlns:a16="http://schemas.microsoft.com/office/drawing/2014/main" id="{99E567B7-CAAD-4F34-BC2A-026DE8189068}"/>
                </a:ext>
              </a:extLst>
            </p:cNvPr>
            <p:cNvSpPr txBox="1"/>
            <p:nvPr>
              <p:custDataLst>
                <p:custData r:id="rId51"/>
              </p:custDataLst>
            </p:nvPr>
          </p:nvSpPr>
          <p:spPr>
            <a:xfrm>
              <a:off x="9715283" y="2698336"/>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E4C4F490-D387-4754-84AF-7347E04B6A0A}"/>
              </a:ext>
            </a:extLst>
          </p:cNvPr>
          <p:cNvGrpSpPr/>
          <p:nvPr/>
        </p:nvGrpSpPr>
        <p:grpSpPr>
          <a:xfrm>
            <a:off x="470751" y="4725832"/>
            <a:ext cx="5364000" cy="2009084"/>
            <a:chOff x="470751" y="4725832"/>
            <a:chExt cx="5364000" cy="2009084"/>
          </a:xfrm>
        </p:grpSpPr>
        <p:sp>
          <p:nvSpPr>
            <p:cNvPr id="131" name="Rectángulo: esquinas redondeadas 130">
              <a:extLst>
                <a:ext uri="{FF2B5EF4-FFF2-40B4-BE49-F238E27FC236}">
                  <a16:creationId xmlns:a16="http://schemas.microsoft.com/office/drawing/2014/main" id="{245C9D3A-937A-4396-9A8B-09895A7E60C3}"/>
                </a:ext>
              </a:extLst>
            </p:cNvPr>
            <p:cNvSpPr/>
            <p:nvPr/>
          </p:nvSpPr>
          <p:spPr>
            <a:xfrm>
              <a:off x="470751" y="4725832"/>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3" name="Grupo 132">
              <a:extLst>
                <a:ext uri="{FF2B5EF4-FFF2-40B4-BE49-F238E27FC236}">
                  <a16:creationId xmlns:a16="http://schemas.microsoft.com/office/drawing/2014/main" id="{4B24848F-FE39-4A67-8FF0-EFBCBA68DE7E}"/>
                </a:ext>
              </a:extLst>
            </p:cNvPr>
            <p:cNvGrpSpPr/>
            <p:nvPr/>
          </p:nvGrpSpPr>
          <p:grpSpPr>
            <a:xfrm>
              <a:off x="1853172" y="6354239"/>
              <a:ext cx="1405754" cy="292388"/>
              <a:chOff x="6280149" y="5290814"/>
              <a:chExt cx="1405754" cy="292388"/>
            </a:xfrm>
          </p:grpSpPr>
          <p:sp>
            <p:nvSpPr>
              <p:cNvPr id="180" name="Rectángulo: esquinas redondeadas 179">
                <a:extLst>
                  <a:ext uri="{FF2B5EF4-FFF2-40B4-BE49-F238E27FC236}">
                    <a16:creationId xmlns:a16="http://schemas.microsoft.com/office/drawing/2014/main" id="{6F1C5DC8-6A1D-40E9-8E55-5766BFB60DCC}"/>
                  </a:ext>
                </a:extLst>
              </p:cNvPr>
              <p:cNvSpPr/>
              <p:nvPr/>
            </p:nvSpPr>
            <p:spPr>
              <a:xfrm>
                <a:off x="6280149"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CFC6710C-9020-43C3-BD4D-2815E3E45367}"/>
                  </a:ext>
                </a:extLst>
              </p:cNvPr>
              <p:cNvSpPr txBox="1"/>
              <p:nvPr>
                <p:custDataLst>
                  <p:custData r:id="rId50"/>
                </p:custDataLst>
              </p:nvPr>
            </p:nvSpPr>
            <p:spPr>
              <a:xfrm>
                <a:off x="6280149"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2" name="Gráfico 181">
                <a:extLst>
                  <a:ext uri="{FF2B5EF4-FFF2-40B4-BE49-F238E27FC236}">
                    <a16:creationId xmlns:a16="http://schemas.microsoft.com/office/drawing/2014/main" id="{3C856062-FA10-46EF-B781-B615DE7D7922}"/>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7410090" y="5311008"/>
                <a:ext cx="252000" cy="252000"/>
              </a:xfrm>
              <a:prstGeom prst="rect">
                <a:avLst/>
              </a:prstGeom>
            </p:spPr>
          </p:pic>
        </p:grpSp>
        <p:grpSp>
          <p:nvGrpSpPr>
            <p:cNvPr id="134" name="Grupo 133">
              <a:extLst>
                <a:ext uri="{FF2B5EF4-FFF2-40B4-BE49-F238E27FC236}">
                  <a16:creationId xmlns:a16="http://schemas.microsoft.com/office/drawing/2014/main" id="{F942578A-C260-44D5-9EBD-42E85EAA5DEC}"/>
                </a:ext>
              </a:extLst>
            </p:cNvPr>
            <p:cNvGrpSpPr/>
            <p:nvPr>
              <p:custDataLst>
                <p:custData r:id="rId31"/>
              </p:custDataLst>
            </p:nvPr>
          </p:nvGrpSpPr>
          <p:grpSpPr>
            <a:xfrm>
              <a:off x="565886" y="6354239"/>
              <a:ext cx="1192152" cy="292388"/>
              <a:chOff x="4760668" y="4237301"/>
              <a:chExt cx="2616422" cy="292388"/>
            </a:xfrm>
          </p:grpSpPr>
          <p:sp>
            <p:nvSpPr>
              <p:cNvPr id="178" name="Rectángulo: esquinas redondeadas 177">
                <a:extLst>
                  <a:ext uri="{FF2B5EF4-FFF2-40B4-BE49-F238E27FC236}">
                    <a16:creationId xmlns:a16="http://schemas.microsoft.com/office/drawing/2014/main" id="{19D320EA-E551-4DC2-971E-57C39A978004}"/>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9" name="Content">
                <a:extLst>
                  <a:ext uri="{FF2B5EF4-FFF2-40B4-BE49-F238E27FC236}">
                    <a16:creationId xmlns:a16="http://schemas.microsoft.com/office/drawing/2014/main" id="{677108B5-58EB-4DC8-BBEB-5D40A7238ED1}"/>
                  </a:ext>
                </a:extLst>
              </p:cNvPr>
              <p:cNvSpPr txBox="1"/>
              <p:nvPr>
                <p:custDataLst>
                  <p:custData r:id="rId4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2">
                        <a:lumMod val="50000"/>
                      </a:schemeClr>
                    </a:solidFill>
                    <a:latin typeface="Raleway" panose="020B0503030101060003" pitchFamily="34" charset="0"/>
                    <a:ea typeface="Segoe UI" pitchFamily="34" charset="0"/>
                    <a:cs typeface="Segoe UI" pitchFamily="34" charset="0"/>
                  </a:rPr>
                  <a:t>Inglés</a:t>
                </a:r>
                <a:r>
                  <a:rPr lang="en-US" sz="1600" dirty="0">
                    <a:solidFill>
                      <a:schemeClr val="bg2">
                        <a:lumMod val="50000"/>
                      </a:schemeClr>
                    </a:solidFill>
                    <a:latin typeface="Raleway" panose="020B0503030101060003" pitchFamily="34" charset="0"/>
                    <a:ea typeface="Segoe UI" pitchFamily="34" charset="0"/>
                    <a:cs typeface="Segoe UI" pitchFamily="34" charset="0"/>
                  </a:rPr>
                  <a:t> 1</a:t>
                </a:r>
              </a:p>
            </p:txBody>
          </p:sp>
        </p:grpSp>
        <p:grpSp>
          <p:nvGrpSpPr>
            <p:cNvPr id="247" name="Grupo 246">
              <a:extLst>
                <a:ext uri="{FF2B5EF4-FFF2-40B4-BE49-F238E27FC236}">
                  <a16:creationId xmlns:a16="http://schemas.microsoft.com/office/drawing/2014/main" id="{E0B21698-5054-4C6D-AC8A-07621D2FCED5}"/>
                </a:ext>
              </a:extLst>
            </p:cNvPr>
            <p:cNvGrpSpPr/>
            <p:nvPr>
              <p:custDataLst>
                <p:custData r:id="rId32"/>
              </p:custDataLst>
            </p:nvPr>
          </p:nvGrpSpPr>
          <p:grpSpPr>
            <a:xfrm>
              <a:off x="4226400" y="5211417"/>
              <a:ext cx="634320" cy="292389"/>
              <a:chOff x="3671888" y="3718559"/>
              <a:chExt cx="3557587" cy="292389"/>
            </a:xfrm>
          </p:grpSpPr>
          <p:sp>
            <p:nvSpPr>
              <p:cNvPr id="248" name="Rectángulo: esquinas redondeadas 247">
                <a:extLst>
                  <a:ext uri="{FF2B5EF4-FFF2-40B4-BE49-F238E27FC236}">
                    <a16:creationId xmlns:a16="http://schemas.microsoft.com/office/drawing/2014/main" id="{BDC8ABEC-E6B5-44F7-A13C-B3920E21542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9" name="Content">
                <a:extLst>
                  <a:ext uri="{FF2B5EF4-FFF2-40B4-BE49-F238E27FC236}">
                    <a16:creationId xmlns:a16="http://schemas.microsoft.com/office/drawing/2014/main" id="{30F7D2B3-730F-4ED6-BA6B-D8C2EE669C10}"/>
                  </a:ext>
                </a:extLst>
              </p:cNvPr>
              <p:cNvSpPr txBox="1"/>
              <p:nvPr>
                <p:custDataLst>
                  <p:custData r:id="rId4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250" name="Content">
              <a:extLst>
                <a:ext uri="{FF2B5EF4-FFF2-40B4-BE49-F238E27FC236}">
                  <a16:creationId xmlns:a16="http://schemas.microsoft.com/office/drawing/2014/main" id="{F59CF1B7-0FCD-4D5A-9BB5-11E5E3F9C2A9}"/>
                </a:ext>
              </a:extLst>
            </p:cNvPr>
            <p:cNvSpPr txBox="1"/>
            <p:nvPr>
              <p:custDataLst>
                <p:custData r:id="rId33"/>
              </p:custDataLst>
            </p:nvPr>
          </p:nvSpPr>
          <p:spPr>
            <a:xfrm>
              <a:off x="2616005" y="5212456"/>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251" name="Grupo 250">
              <a:extLst>
                <a:ext uri="{FF2B5EF4-FFF2-40B4-BE49-F238E27FC236}">
                  <a16:creationId xmlns:a16="http://schemas.microsoft.com/office/drawing/2014/main" id="{48DA9377-7080-439E-AB09-59B2161D6942}"/>
                </a:ext>
              </a:extLst>
            </p:cNvPr>
            <p:cNvGrpSpPr/>
            <p:nvPr/>
          </p:nvGrpSpPr>
          <p:grpSpPr>
            <a:xfrm>
              <a:off x="474861" y="5966931"/>
              <a:ext cx="711531" cy="292388"/>
              <a:chOff x="470751" y="3796609"/>
              <a:chExt cx="711531" cy="292388"/>
            </a:xfrm>
          </p:grpSpPr>
          <p:sp>
            <p:nvSpPr>
              <p:cNvPr id="252" name="Content">
                <a:extLst>
                  <a:ext uri="{FF2B5EF4-FFF2-40B4-BE49-F238E27FC236}">
                    <a16:creationId xmlns:a16="http://schemas.microsoft.com/office/drawing/2014/main" id="{54BB541A-7D6D-4E4A-9CE0-3045D62CB0C3}"/>
                  </a:ext>
                </a:extLst>
              </p:cNvPr>
              <p:cNvSpPr txBox="1"/>
              <p:nvPr>
                <p:custDataLst>
                  <p:custData r:id="rId4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253" name="Gráfico 252">
                <a:extLst>
                  <a:ext uri="{FF2B5EF4-FFF2-40B4-BE49-F238E27FC236}">
                    <a16:creationId xmlns:a16="http://schemas.microsoft.com/office/drawing/2014/main" id="{972ECF60-4089-4FD2-A307-94467BEA50C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54" name="Grupo 253">
              <a:extLst>
                <a:ext uri="{FF2B5EF4-FFF2-40B4-BE49-F238E27FC236}">
                  <a16:creationId xmlns:a16="http://schemas.microsoft.com/office/drawing/2014/main" id="{FEA5C4AE-0263-4FFE-B178-65D31881640B}"/>
                </a:ext>
              </a:extLst>
            </p:cNvPr>
            <p:cNvGrpSpPr/>
            <p:nvPr/>
          </p:nvGrpSpPr>
          <p:grpSpPr>
            <a:xfrm>
              <a:off x="1284816" y="5966931"/>
              <a:ext cx="711531" cy="292388"/>
              <a:chOff x="470751" y="3796609"/>
              <a:chExt cx="711531" cy="292388"/>
            </a:xfrm>
          </p:grpSpPr>
          <p:sp>
            <p:nvSpPr>
              <p:cNvPr id="255" name="Content">
                <a:extLst>
                  <a:ext uri="{FF2B5EF4-FFF2-40B4-BE49-F238E27FC236}">
                    <a16:creationId xmlns:a16="http://schemas.microsoft.com/office/drawing/2014/main" id="{28ACDD79-D213-4E5E-9995-4EBF86AA927B}"/>
                  </a:ext>
                </a:extLst>
              </p:cNvPr>
              <p:cNvSpPr txBox="1"/>
              <p:nvPr>
                <p:custDataLst>
                  <p:custData r:id="rId4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256" name="Gráfico 255">
                <a:extLst>
                  <a:ext uri="{FF2B5EF4-FFF2-40B4-BE49-F238E27FC236}">
                    <a16:creationId xmlns:a16="http://schemas.microsoft.com/office/drawing/2014/main" id="{71B962D1-F07C-42B2-8E8A-DB3EF365E0AA}"/>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272" name="Content">
              <a:extLst>
                <a:ext uri="{FF2B5EF4-FFF2-40B4-BE49-F238E27FC236}">
                  <a16:creationId xmlns:a16="http://schemas.microsoft.com/office/drawing/2014/main" id="{871A35B1-8B71-4608-B161-372F1EA9EB4C}"/>
                </a:ext>
              </a:extLst>
            </p:cNvPr>
            <p:cNvSpPr txBox="1"/>
            <p:nvPr>
              <p:custDataLst>
                <p:custData r:id="rId34"/>
              </p:custDataLst>
            </p:nvPr>
          </p:nvSpPr>
          <p:spPr>
            <a:xfrm>
              <a:off x="474860" y="521078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273" name="Grupo 272">
              <a:extLst>
                <a:ext uri="{FF2B5EF4-FFF2-40B4-BE49-F238E27FC236}">
                  <a16:creationId xmlns:a16="http://schemas.microsoft.com/office/drawing/2014/main" id="{CADF090C-6A01-4F3A-AD13-ECB2A37C2A12}"/>
                </a:ext>
              </a:extLst>
            </p:cNvPr>
            <p:cNvGrpSpPr/>
            <p:nvPr>
              <p:custDataLst>
                <p:custData r:id="rId35"/>
              </p:custDataLst>
            </p:nvPr>
          </p:nvGrpSpPr>
          <p:grpSpPr>
            <a:xfrm>
              <a:off x="1996347" y="5218655"/>
              <a:ext cx="634320" cy="292389"/>
              <a:chOff x="3671888" y="3718559"/>
              <a:chExt cx="3557587" cy="292389"/>
            </a:xfrm>
          </p:grpSpPr>
          <p:sp>
            <p:nvSpPr>
              <p:cNvPr id="274" name="Rectángulo: esquinas redondeadas 273">
                <a:extLst>
                  <a:ext uri="{FF2B5EF4-FFF2-40B4-BE49-F238E27FC236}">
                    <a16:creationId xmlns:a16="http://schemas.microsoft.com/office/drawing/2014/main" id="{0AC29A34-935E-405F-A3A1-FCF01B51C3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5" name="Content">
                <a:extLst>
                  <a:ext uri="{FF2B5EF4-FFF2-40B4-BE49-F238E27FC236}">
                    <a16:creationId xmlns:a16="http://schemas.microsoft.com/office/drawing/2014/main" id="{1A1AB463-940D-4957-B650-91858527597C}"/>
                  </a:ext>
                </a:extLst>
              </p:cNvPr>
              <p:cNvSpPr txBox="1"/>
              <p:nvPr>
                <p:custDataLst>
                  <p:custData r:id="rId4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76" name="Grupo 275">
              <a:extLst>
                <a:ext uri="{FF2B5EF4-FFF2-40B4-BE49-F238E27FC236}">
                  <a16:creationId xmlns:a16="http://schemas.microsoft.com/office/drawing/2014/main" id="{FF08965D-B198-4823-8854-16E117551680}"/>
                </a:ext>
              </a:extLst>
            </p:cNvPr>
            <p:cNvGrpSpPr/>
            <p:nvPr>
              <p:custDataLst>
                <p:custData r:id="rId36"/>
              </p:custDataLst>
            </p:nvPr>
          </p:nvGrpSpPr>
          <p:grpSpPr>
            <a:xfrm>
              <a:off x="569996" y="4819782"/>
              <a:ext cx="3300983" cy="292389"/>
              <a:chOff x="3671888" y="3718559"/>
              <a:chExt cx="3557587" cy="292389"/>
            </a:xfrm>
          </p:grpSpPr>
          <p:sp>
            <p:nvSpPr>
              <p:cNvPr id="277" name="Rectángulo: esquinas redondeadas 276">
                <a:extLst>
                  <a:ext uri="{FF2B5EF4-FFF2-40B4-BE49-F238E27FC236}">
                    <a16:creationId xmlns:a16="http://schemas.microsoft.com/office/drawing/2014/main" id="{ED19DB14-24EF-478B-A40D-AAFFDB9FC67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8" name="Content">
                <a:extLst>
                  <a:ext uri="{FF2B5EF4-FFF2-40B4-BE49-F238E27FC236}">
                    <a16:creationId xmlns:a16="http://schemas.microsoft.com/office/drawing/2014/main" id="{E390A387-AA18-46B4-88E0-B5FCA6AF1493}"/>
                  </a:ext>
                </a:extLst>
              </p:cNvPr>
              <p:cNvSpPr txBox="1"/>
              <p:nvPr>
                <p:custDataLst>
                  <p:custData r:id="rId4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II</a:t>
                </a:r>
              </a:p>
            </p:txBody>
          </p:sp>
        </p:grpSp>
        <p:grpSp>
          <p:nvGrpSpPr>
            <p:cNvPr id="325" name="Grupo 324">
              <a:extLst>
                <a:ext uri="{FF2B5EF4-FFF2-40B4-BE49-F238E27FC236}">
                  <a16:creationId xmlns:a16="http://schemas.microsoft.com/office/drawing/2014/main" id="{BBF3BBA4-21E9-4F96-AE2E-AD825F935966}"/>
                </a:ext>
              </a:extLst>
            </p:cNvPr>
            <p:cNvGrpSpPr/>
            <p:nvPr/>
          </p:nvGrpSpPr>
          <p:grpSpPr>
            <a:xfrm>
              <a:off x="472911" y="5671177"/>
              <a:ext cx="711531" cy="292388"/>
              <a:chOff x="470751" y="3796609"/>
              <a:chExt cx="711531" cy="292388"/>
            </a:xfrm>
          </p:grpSpPr>
          <p:sp>
            <p:nvSpPr>
              <p:cNvPr id="326" name="Content">
                <a:extLst>
                  <a:ext uri="{FF2B5EF4-FFF2-40B4-BE49-F238E27FC236}">
                    <a16:creationId xmlns:a16="http://schemas.microsoft.com/office/drawing/2014/main" id="{57D73ABC-7FB0-4287-93ED-91B690F186EC}"/>
                  </a:ext>
                </a:extLst>
              </p:cNvPr>
              <p:cNvSpPr txBox="1"/>
              <p:nvPr>
                <p:custDataLst>
                  <p:custData r:id="rId4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27" name="Gráfico 326">
                <a:extLst>
                  <a:ext uri="{FF2B5EF4-FFF2-40B4-BE49-F238E27FC236}">
                    <a16:creationId xmlns:a16="http://schemas.microsoft.com/office/drawing/2014/main" id="{F307EEEF-136E-4A1D-A3F4-15453647483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8" name="Grupo 327">
              <a:extLst>
                <a:ext uri="{FF2B5EF4-FFF2-40B4-BE49-F238E27FC236}">
                  <a16:creationId xmlns:a16="http://schemas.microsoft.com/office/drawing/2014/main" id="{80FC8DFC-FC66-4E39-9FE0-AB5EF4C0218A}"/>
                </a:ext>
              </a:extLst>
            </p:cNvPr>
            <p:cNvGrpSpPr/>
            <p:nvPr/>
          </p:nvGrpSpPr>
          <p:grpSpPr>
            <a:xfrm>
              <a:off x="1282866" y="5671177"/>
              <a:ext cx="711531" cy="292388"/>
              <a:chOff x="470751" y="3796609"/>
              <a:chExt cx="711531" cy="292388"/>
            </a:xfrm>
          </p:grpSpPr>
          <p:sp>
            <p:nvSpPr>
              <p:cNvPr id="329" name="Content">
                <a:extLst>
                  <a:ext uri="{FF2B5EF4-FFF2-40B4-BE49-F238E27FC236}">
                    <a16:creationId xmlns:a16="http://schemas.microsoft.com/office/drawing/2014/main" id="{973E0FB9-4C8F-4E65-97BE-3E82A377DF1F}"/>
                  </a:ext>
                </a:extLst>
              </p:cNvPr>
              <p:cNvSpPr txBox="1"/>
              <p:nvPr>
                <p:custDataLst>
                  <p:custData r:id="rId4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30" name="Gráfico 329">
                <a:extLst>
                  <a:ext uri="{FF2B5EF4-FFF2-40B4-BE49-F238E27FC236}">
                    <a16:creationId xmlns:a16="http://schemas.microsoft.com/office/drawing/2014/main" id="{C936ADC1-FAD1-4FDB-B4B7-F8006706582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1" name="Grupo 330">
              <a:extLst>
                <a:ext uri="{FF2B5EF4-FFF2-40B4-BE49-F238E27FC236}">
                  <a16:creationId xmlns:a16="http://schemas.microsoft.com/office/drawing/2014/main" id="{6176DDAB-5A54-48B2-8AA8-B38E3D433516}"/>
                </a:ext>
              </a:extLst>
            </p:cNvPr>
            <p:cNvGrpSpPr/>
            <p:nvPr/>
          </p:nvGrpSpPr>
          <p:grpSpPr>
            <a:xfrm>
              <a:off x="2103172" y="5676660"/>
              <a:ext cx="711531" cy="292388"/>
              <a:chOff x="470751" y="3796609"/>
              <a:chExt cx="711531" cy="292388"/>
            </a:xfrm>
          </p:grpSpPr>
          <p:sp>
            <p:nvSpPr>
              <p:cNvPr id="332" name="Content">
                <a:extLst>
                  <a:ext uri="{FF2B5EF4-FFF2-40B4-BE49-F238E27FC236}">
                    <a16:creationId xmlns:a16="http://schemas.microsoft.com/office/drawing/2014/main" id="{12DDBEF0-5452-40C5-905E-58AE4469908E}"/>
                  </a:ext>
                </a:extLst>
              </p:cNvPr>
              <p:cNvSpPr txBox="1"/>
              <p:nvPr>
                <p:custDataLst>
                  <p:custData r:id="rId41"/>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34" name="Gráfico 333">
                <a:extLst>
                  <a:ext uri="{FF2B5EF4-FFF2-40B4-BE49-F238E27FC236}">
                    <a16:creationId xmlns:a16="http://schemas.microsoft.com/office/drawing/2014/main" id="{028FEBF6-84A2-4C9F-8B51-339C48EC4DE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6" name="Grupo 335">
              <a:extLst>
                <a:ext uri="{FF2B5EF4-FFF2-40B4-BE49-F238E27FC236}">
                  <a16:creationId xmlns:a16="http://schemas.microsoft.com/office/drawing/2014/main" id="{2AECD5FE-49E1-4502-9994-CCCB16BF2E05}"/>
                </a:ext>
              </a:extLst>
            </p:cNvPr>
            <p:cNvGrpSpPr/>
            <p:nvPr/>
          </p:nvGrpSpPr>
          <p:grpSpPr>
            <a:xfrm>
              <a:off x="2872735" y="5671973"/>
              <a:ext cx="711531" cy="292388"/>
              <a:chOff x="470751" y="3796609"/>
              <a:chExt cx="711531" cy="292388"/>
            </a:xfrm>
          </p:grpSpPr>
          <p:sp>
            <p:nvSpPr>
              <p:cNvPr id="337" name="Content">
                <a:extLst>
                  <a:ext uri="{FF2B5EF4-FFF2-40B4-BE49-F238E27FC236}">
                    <a16:creationId xmlns:a16="http://schemas.microsoft.com/office/drawing/2014/main" id="{91843794-4329-47AC-9D33-B7BBE2D719B4}"/>
                  </a:ext>
                </a:extLst>
              </p:cNvPr>
              <p:cNvSpPr txBox="1"/>
              <p:nvPr>
                <p:custDataLst>
                  <p:custData r:id="rId40"/>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38" name="Gráfico 337">
                <a:extLst>
                  <a:ext uri="{FF2B5EF4-FFF2-40B4-BE49-F238E27FC236}">
                    <a16:creationId xmlns:a16="http://schemas.microsoft.com/office/drawing/2014/main" id="{79827F96-2CE6-4568-9799-F8BFCFA5446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9" name="Grupo 338">
              <a:extLst>
                <a:ext uri="{FF2B5EF4-FFF2-40B4-BE49-F238E27FC236}">
                  <a16:creationId xmlns:a16="http://schemas.microsoft.com/office/drawing/2014/main" id="{063BFAF9-8BE1-4A24-9E44-502F91BB5F75}"/>
                </a:ext>
              </a:extLst>
            </p:cNvPr>
            <p:cNvGrpSpPr/>
            <p:nvPr/>
          </p:nvGrpSpPr>
          <p:grpSpPr>
            <a:xfrm>
              <a:off x="3597652" y="5671973"/>
              <a:ext cx="711531" cy="292388"/>
              <a:chOff x="470751" y="3796609"/>
              <a:chExt cx="711531" cy="292388"/>
            </a:xfrm>
          </p:grpSpPr>
          <p:sp>
            <p:nvSpPr>
              <p:cNvPr id="340" name="Content">
                <a:extLst>
                  <a:ext uri="{FF2B5EF4-FFF2-40B4-BE49-F238E27FC236}">
                    <a16:creationId xmlns:a16="http://schemas.microsoft.com/office/drawing/2014/main" id="{8088FF4F-89AE-4068-838E-D139C3E7A3FF}"/>
                  </a:ext>
                </a:extLst>
              </p:cNvPr>
              <p:cNvSpPr txBox="1"/>
              <p:nvPr>
                <p:custDataLst>
                  <p:custData r:id="rId39"/>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41" name="Gráfico 340">
                <a:extLst>
                  <a:ext uri="{FF2B5EF4-FFF2-40B4-BE49-F238E27FC236}">
                    <a16:creationId xmlns:a16="http://schemas.microsoft.com/office/drawing/2014/main" id="{742BEC0B-BCA7-4455-9D83-B83360F575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42" name="Grupo 341">
              <a:extLst>
                <a:ext uri="{FF2B5EF4-FFF2-40B4-BE49-F238E27FC236}">
                  <a16:creationId xmlns:a16="http://schemas.microsoft.com/office/drawing/2014/main" id="{6B302684-3213-4C3B-AC1B-E7B8FE3C4C86}"/>
                </a:ext>
              </a:extLst>
            </p:cNvPr>
            <p:cNvGrpSpPr/>
            <p:nvPr/>
          </p:nvGrpSpPr>
          <p:grpSpPr>
            <a:xfrm>
              <a:off x="4353988" y="5679188"/>
              <a:ext cx="711531" cy="292388"/>
              <a:chOff x="470751" y="3796609"/>
              <a:chExt cx="711531" cy="292388"/>
            </a:xfrm>
          </p:grpSpPr>
          <p:sp>
            <p:nvSpPr>
              <p:cNvPr id="343" name="Content">
                <a:extLst>
                  <a:ext uri="{FF2B5EF4-FFF2-40B4-BE49-F238E27FC236}">
                    <a16:creationId xmlns:a16="http://schemas.microsoft.com/office/drawing/2014/main" id="{DBDD4A3D-C2DA-4254-B680-97D6402736C7}"/>
                  </a:ext>
                </a:extLst>
              </p:cNvPr>
              <p:cNvSpPr txBox="1"/>
              <p:nvPr>
                <p:custDataLst>
                  <p:custData r:id="rId38"/>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44" name="Gráfico 343">
                <a:extLst>
                  <a:ext uri="{FF2B5EF4-FFF2-40B4-BE49-F238E27FC236}">
                    <a16:creationId xmlns:a16="http://schemas.microsoft.com/office/drawing/2014/main" id="{683C491A-E884-41AC-B868-3AF9DC20214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45" name="Content">
              <a:extLst>
                <a:ext uri="{FF2B5EF4-FFF2-40B4-BE49-F238E27FC236}">
                  <a16:creationId xmlns:a16="http://schemas.microsoft.com/office/drawing/2014/main" id="{3312D585-72C3-402A-9B95-86EFE6A038A5}"/>
                </a:ext>
              </a:extLst>
            </p:cNvPr>
            <p:cNvSpPr txBox="1"/>
            <p:nvPr>
              <p:custDataLst>
                <p:custData r:id="rId37"/>
              </p:custDataLst>
            </p:nvPr>
          </p:nvSpPr>
          <p:spPr>
            <a:xfrm>
              <a:off x="413818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359" name="Grupo 358">
            <a:extLst>
              <a:ext uri="{FF2B5EF4-FFF2-40B4-BE49-F238E27FC236}">
                <a16:creationId xmlns:a16="http://schemas.microsoft.com/office/drawing/2014/main" id="{C892CEAB-8959-49BC-9868-3CD337759631}"/>
              </a:ext>
            </a:extLst>
          </p:cNvPr>
          <p:cNvGrpSpPr/>
          <p:nvPr/>
        </p:nvGrpSpPr>
        <p:grpSpPr>
          <a:xfrm>
            <a:off x="7668282" y="5677083"/>
            <a:ext cx="711531" cy="292388"/>
            <a:chOff x="470751" y="3796609"/>
            <a:chExt cx="711531" cy="292388"/>
          </a:xfrm>
        </p:grpSpPr>
        <p:sp>
          <p:nvSpPr>
            <p:cNvPr id="360" name="Content">
              <a:extLst>
                <a:ext uri="{FF2B5EF4-FFF2-40B4-BE49-F238E27FC236}">
                  <a16:creationId xmlns:a16="http://schemas.microsoft.com/office/drawing/2014/main" id="{76D45149-BC6C-4FD5-9AAA-5E7799DF4C74}"/>
                </a:ext>
              </a:extLst>
            </p:cNvPr>
            <p:cNvSpPr txBox="1"/>
            <p:nvPr>
              <p:custDataLst>
                <p:custData r:id="rId30"/>
              </p:custDataLst>
            </p:nvPr>
          </p:nvSpPr>
          <p:spPr>
            <a:xfrm>
              <a:off x="470751" y="3796609"/>
              <a:ext cx="45076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CT</a:t>
              </a:r>
            </a:p>
          </p:txBody>
        </p:sp>
        <p:pic>
          <p:nvPicPr>
            <p:cNvPr id="361" name="Gráfico 360">
              <a:extLst>
                <a:ext uri="{FF2B5EF4-FFF2-40B4-BE49-F238E27FC236}">
                  <a16:creationId xmlns:a16="http://schemas.microsoft.com/office/drawing/2014/main" id="{D8851425-8879-4923-90A6-5377B08575D8}"/>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1" name="Grupo 40">
            <a:extLst>
              <a:ext uri="{FF2B5EF4-FFF2-40B4-BE49-F238E27FC236}">
                <a16:creationId xmlns:a16="http://schemas.microsoft.com/office/drawing/2014/main" id="{0C3E0DEB-54A5-475E-A6D1-2DD6F72D5D23}"/>
              </a:ext>
            </a:extLst>
          </p:cNvPr>
          <p:cNvGrpSpPr/>
          <p:nvPr/>
        </p:nvGrpSpPr>
        <p:grpSpPr>
          <a:xfrm>
            <a:off x="6038020" y="4727266"/>
            <a:ext cx="5367991" cy="2009084"/>
            <a:chOff x="6038020" y="4727266"/>
            <a:chExt cx="5367991" cy="2009084"/>
          </a:xfrm>
        </p:grpSpPr>
        <p:sp>
          <p:nvSpPr>
            <p:cNvPr id="333" name="Rectángulo: esquinas redondeadas 332">
              <a:extLst>
                <a:ext uri="{FF2B5EF4-FFF2-40B4-BE49-F238E27FC236}">
                  <a16:creationId xmlns:a16="http://schemas.microsoft.com/office/drawing/2014/main" id="{B4C08120-8FDB-40E1-84F4-C73F6948DDBB}"/>
                </a:ext>
              </a:extLst>
            </p:cNvPr>
            <p:cNvSpPr/>
            <p:nvPr/>
          </p:nvSpPr>
          <p:spPr>
            <a:xfrm>
              <a:off x="6042011" y="472726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35" name="Grupo 334">
              <a:extLst>
                <a:ext uri="{FF2B5EF4-FFF2-40B4-BE49-F238E27FC236}">
                  <a16:creationId xmlns:a16="http://schemas.microsoft.com/office/drawing/2014/main" id="{9437BEE5-394F-414A-9722-60964662E21D}"/>
                </a:ext>
              </a:extLst>
            </p:cNvPr>
            <p:cNvGrpSpPr/>
            <p:nvPr/>
          </p:nvGrpSpPr>
          <p:grpSpPr>
            <a:xfrm>
              <a:off x="6138565" y="6355673"/>
              <a:ext cx="1405754" cy="292388"/>
              <a:chOff x="4994282" y="5290814"/>
              <a:chExt cx="1405754" cy="292388"/>
            </a:xfrm>
          </p:grpSpPr>
          <p:sp>
            <p:nvSpPr>
              <p:cNvPr id="370" name="Rectángulo: esquinas redondeadas 369">
                <a:extLst>
                  <a:ext uri="{FF2B5EF4-FFF2-40B4-BE49-F238E27FC236}">
                    <a16:creationId xmlns:a16="http://schemas.microsoft.com/office/drawing/2014/main" id="{E3423213-7398-4342-9C17-1CA971764E9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1" name="Content">
                <a:extLst>
                  <a:ext uri="{FF2B5EF4-FFF2-40B4-BE49-F238E27FC236}">
                    <a16:creationId xmlns:a16="http://schemas.microsoft.com/office/drawing/2014/main" id="{13FE6951-5F55-4ADB-9861-433B059C0C5D}"/>
                  </a:ext>
                </a:extLst>
              </p:cNvPr>
              <p:cNvSpPr txBox="1"/>
              <p:nvPr>
                <p:custDataLst>
                  <p:custData r:id="rId2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372" name="Gráfico 371">
                <a:extLst>
                  <a:ext uri="{FF2B5EF4-FFF2-40B4-BE49-F238E27FC236}">
                    <a16:creationId xmlns:a16="http://schemas.microsoft.com/office/drawing/2014/main" id="{2CDA6760-BAC3-406C-87FB-805DFFE8360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426" name="Grupo 425">
              <a:extLst>
                <a:ext uri="{FF2B5EF4-FFF2-40B4-BE49-F238E27FC236}">
                  <a16:creationId xmlns:a16="http://schemas.microsoft.com/office/drawing/2014/main" id="{F8BADD2F-90DC-4295-AA0A-3AF36A573227}"/>
                </a:ext>
              </a:extLst>
            </p:cNvPr>
            <p:cNvGrpSpPr/>
            <p:nvPr>
              <p:custDataLst>
                <p:custData r:id="rId13"/>
              </p:custDataLst>
            </p:nvPr>
          </p:nvGrpSpPr>
          <p:grpSpPr>
            <a:xfrm>
              <a:off x="9789560" y="5212534"/>
              <a:ext cx="634320" cy="292389"/>
              <a:chOff x="3671888" y="3718559"/>
              <a:chExt cx="3557587" cy="292389"/>
            </a:xfrm>
          </p:grpSpPr>
          <p:sp>
            <p:nvSpPr>
              <p:cNvPr id="427" name="Rectángulo: esquinas redondeadas 426">
                <a:extLst>
                  <a:ext uri="{FF2B5EF4-FFF2-40B4-BE49-F238E27FC236}">
                    <a16:creationId xmlns:a16="http://schemas.microsoft.com/office/drawing/2014/main" id="{227898FB-9700-4A0B-8CCD-1279740F87C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8" name="Content">
                <a:extLst>
                  <a:ext uri="{FF2B5EF4-FFF2-40B4-BE49-F238E27FC236}">
                    <a16:creationId xmlns:a16="http://schemas.microsoft.com/office/drawing/2014/main" id="{4050384A-CE70-4CD2-A610-FF213AEA55D8}"/>
                  </a:ext>
                </a:extLst>
              </p:cNvPr>
              <p:cNvSpPr txBox="1"/>
              <p:nvPr>
                <p:custDataLst>
                  <p:custData r:id="rId2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429" name="Content">
              <a:extLst>
                <a:ext uri="{FF2B5EF4-FFF2-40B4-BE49-F238E27FC236}">
                  <a16:creationId xmlns:a16="http://schemas.microsoft.com/office/drawing/2014/main" id="{7ECACE25-63B5-48BA-B793-8AACF41496F1}"/>
                </a:ext>
              </a:extLst>
            </p:cNvPr>
            <p:cNvSpPr txBox="1"/>
            <p:nvPr>
              <p:custDataLst>
                <p:custData r:id="rId14"/>
              </p:custDataLst>
            </p:nvPr>
          </p:nvSpPr>
          <p:spPr>
            <a:xfrm>
              <a:off x="8179165" y="521357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30" name="Grupo 429">
              <a:extLst>
                <a:ext uri="{FF2B5EF4-FFF2-40B4-BE49-F238E27FC236}">
                  <a16:creationId xmlns:a16="http://schemas.microsoft.com/office/drawing/2014/main" id="{AAAD9CF1-559E-4705-ADF3-F9D0BBDCFBAB}"/>
                </a:ext>
              </a:extLst>
            </p:cNvPr>
            <p:cNvGrpSpPr/>
            <p:nvPr/>
          </p:nvGrpSpPr>
          <p:grpSpPr>
            <a:xfrm>
              <a:off x="6038021" y="5968048"/>
              <a:ext cx="711531" cy="292388"/>
              <a:chOff x="470751" y="3796609"/>
              <a:chExt cx="711531" cy="292388"/>
            </a:xfrm>
          </p:grpSpPr>
          <p:sp>
            <p:nvSpPr>
              <p:cNvPr id="431" name="Content">
                <a:extLst>
                  <a:ext uri="{FF2B5EF4-FFF2-40B4-BE49-F238E27FC236}">
                    <a16:creationId xmlns:a16="http://schemas.microsoft.com/office/drawing/2014/main" id="{D4419EF9-8EB0-485E-8435-80904FF4B124}"/>
                  </a:ext>
                </a:extLst>
              </p:cNvPr>
              <p:cNvSpPr txBox="1"/>
              <p:nvPr>
                <p:custDataLst>
                  <p:custData r:id="rId2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432" name="Gráfico 431">
                <a:extLst>
                  <a:ext uri="{FF2B5EF4-FFF2-40B4-BE49-F238E27FC236}">
                    <a16:creationId xmlns:a16="http://schemas.microsoft.com/office/drawing/2014/main" id="{87228F41-9C85-4667-AB6C-FCDDD1EC6B61}"/>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33" name="Grupo 432">
              <a:extLst>
                <a:ext uri="{FF2B5EF4-FFF2-40B4-BE49-F238E27FC236}">
                  <a16:creationId xmlns:a16="http://schemas.microsoft.com/office/drawing/2014/main" id="{372F02AC-D29A-48A9-B30F-7386217C5C2F}"/>
                </a:ext>
              </a:extLst>
            </p:cNvPr>
            <p:cNvGrpSpPr/>
            <p:nvPr/>
          </p:nvGrpSpPr>
          <p:grpSpPr>
            <a:xfrm>
              <a:off x="6847976" y="5968048"/>
              <a:ext cx="711531" cy="292388"/>
              <a:chOff x="470751" y="3796609"/>
              <a:chExt cx="711531" cy="292388"/>
            </a:xfrm>
          </p:grpSpPr>
          <p:sp>
            <p:nvSpPr>
              <p:cNvPr id="434" name="Content">
                <a:extLst>
                  <a:ext uri="{FF2B5EF4-FFF2-40B4-BE49-F238E27FC236}">
                    <a16:creationId xmlns:a16="http://schemas.microsoft.com/office/drawing/2014/main" id="{6AB74379-B590-40D4-8EB4-A6A744AA697E}"/>
                  </a:ext>
                </a:extLst>
              </p:cNvPr>
              <p:cNvSpPr txBox="1"/>
              <p:nvPr>
                <p:custDataLst>
                  <p:custData r:id="rId26"/>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435" name="Gráfico 434">
                <a:extLst>
                  <a:ext uri="{FF2B5EF4-FFF2-40B4-BE49-F238E27FC236}">
                    <a16:creationId xmlns:a16="http://schemas.microsoft.com/office/drawing/2014/main" id="{0C1F10F1-D4BD-466F-93BC-9C527DEF295C}"/>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48" name="Content">
              <a:extLst>
                <a:ext uri="{FF2B5EF4-FFF2-40B4-BE49-F238E27FC236}">
                  <a16:creationId xmlns:a16="http://schemas.microsoft.com/office/drawing/2014/main" id="{AF1D69BB-3D07-4AA2-BFED-CD944EBA6B00}"/>
                </a:ext>
              </a:extLst>
            </p:cNvPr>
            <p:cNvSpPr txBox="1"/>
            <p:nvPr>
              <p:custDataLst>
                <p:custData r:id="rId15"/>
              </p:custDataLst>
            </p:nvPr>
          </p:nvSpPr>
          <p:spPr>
            <a:xfrm>
              <a:off x="6038020" y="521190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49" name="Grupo 448">
              <a:extLst>
                <a:ext uri="{FF2B5EF4-FFF2-40B4-BE49-F238E27FC236}">
                  <a16:creationId xmlns:a16="http://schemas.microsoft.com/office/drawing/2014/main" id="{E12A96BC-58C7-4DBB-A69C-C435B613A34E}"/>
                </a:ext>
              </a:extLst>
            </p:cNvPr>
            <p:cNvGrpSpPr/>
            <p:nvPr>
              <p:custDataLst>
                <p:custData r:id="rId16"/>
              </p:custDataLst>
            </p:nvPr>
          </p:nvGrpSpPr>
          <p:grpSpPr>
            <a:xfrm>
              <a:off x="7559507" y="5219772"/>
              <a:ext cx="634320" cy="292389"/>
              <a:chOff x="3671888" y="3718559"/>
              <a:chExt cx="3557587" cy="292389"/>
            </a:xfrm>
          </p:grpSpPr>
          <p:sp>
            <p:nvSpPr>
              <p:cNvPr id="450" name="Rectángulo: esquinas redondeadas 449">
                <a:extLst>
                  <a:ext uri="{FF2B5EF4-FFF2-40B4-BE49-F238E27FC236}">
                    <a16:creationId xmlns:a16="http://schemas.microsoft.com/office/drawing/2014/main" id="{32EF5B40-1515-40C9-83BC-F272F3B6731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1" name="Content">
                <a:extLst>
                  <a:ext uri="{FF2B5EF4-FFF2-40B4-BE49-F238E27FC236}">
                    <a16:creationId xmlns:a16="http://schemas.microsoft.com/office/drawing/2014/main" id="{036145F7-078C-4287-AC8E-1A49805B0DCB}"/>
                  </a:ext>
                </a:extLst>
              </p:cNvPr>
              <p:cNvSpPr txBox="1"/>
              <p:nvPr>
                <p:custDataLst>
                  <p:custData r:id="rId2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2</a:t>
                </a:r>
              </a:p>
            </p:txBody>
          </p:sp>
        </p:grpSp>
        <p:grpSp>
          <p:nvGrpSpPr>
            <p:cNvPr id="452" name="Grupo 451">
              <a:extLst>
                <a:ext uri="{FF2B5EF4-FFF2-40B4-BE49-F238E27FC236}">
                  <a16:creationId xmlns:a16="http://schemas.microsoft.com/office/drawing/2014/main" id="{5D474104-3E35-4EE7-A321-E491A7C0009A}"/>
                </a:ext>
              </a:extLst>
            </p:cNvPr>
            <p:cNvGrpSpPr/>
            <p:nvPr>
              <p:custDataLst>
                <p:custData r:id="rId17"/>
              </p:custDataLst>
            </p:nvPr>
          </p:nvGrpSpPr>
          <p:grpSpPr>
            <a:xfrm>
              <a:off x="6133154" y="4820899"/>
              <a:ext cx="4148987" cy="292389"/>
              <a:chOff x="3671886" y="3718559"/>
              <a:chExt cx="3557589" cy="292389"/>
            </a:xfrm>
          </p:grpSpPr>
          <p:sp>
            <p:nvSpPr>
              <p:cNvPr id="453" name="Rectángulo: esquinas redondeadas 452">
                <a:extLst>
                  <a:ext uri="{FF2B5EF4-FFF2-40B4-BE49-F238E27FC236}">
                    <a16:creationId xmlns:a16="http://schemas.microsoft.com/office/drawing/2014/main" id="{668DAB86-6994-4E24-87DC-69C2C7239EA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4" name="Content">
                <a:extLst>
                  <a:ext uri="{FF2B5EF4-FFF2-40B4-BE49-F238E27FC236}">
                    <a16:creationId xmlns:a16="http://schemas.microsoft.com/office/drawing/2014/main" id="{53D2E516-FD27-4ABD-A0D3-BF766C943136}"/>
                  </a:ext>
                </a:extLst>
              </p:cNvPr>
              <p:cNvSpPr txBox="1"/>
              <p:nvPr>
                <p:custDataLst>
                  <p:custData r:id="rId24"/>
                </p:custDataLst>
              </p:nvPr>
            </p:nvSpPr>
            <p:spPr>
              <a:xfrm>
                <a:off x="3671886" y="3718559"/>
                <a:ext cx="344215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Habilidades</a:t>
                </a:r>
                <a:r>
                  <a:rPr lang="en-US" sz="1600" dirty="0">
                    <a:latin typeface="Raleway" panose="020B0503030101060003" pitchFamily="34" charset="0"/>
                    <a:ea typeface="Segoe UI" pitchFamily="34" charset="0"/>
                    <a:cs typeface="Segoe UI" pitchFamily="34" charset="0"/>
                  </a:rPr>
                  <a:t> del </a:t>
                </a:r>
                <a:r>
                  <a:rPr lang="en-US" sz="1600" dirty="0" err="1">
                    <a:latin typeface="Raleway" panose="020B0503030101060003" pitchFamily="34" charset="0"/>
                    <a:ea typeface="Segoe UI" pitchFamily="34" charset="0"/>
                    <a:cs typeface="Segoe UI" pitchFamily="34" charset="0"/>
                  </a:rPr>
                  <a:t>pensamiento</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crítico</a:t>
                </a:r>
                <a:r>
                  <a:rPr lang="en-US" sz="1600" dirty="0">
                    <a:latin typeface="Raleway" panose="020B0503030101060003" pitchFamily="34" charset="0"/>
                    <a:ea typeface="Segoe UI" pitchFamily="34" charset="0"/>
                    <a:cs typeface="Segoe UI" pitchFamily="34" charset="0"/>
                  </a:rPr>
                  <a:t> y c…</a:t>
                </a:r>
              </a:p>
            </p:txBody>
          </p:sp>
        </p:grpSp>
        <p:sp>
          <p:nvSpPr>
            <p:cNvPr id="352" name="Content">
              <a:extLst>
                <a:ext uri="{FF2B5EF4-FFF2-40B4-BE49-F238E27FC236}">
                  <a16:creationId xmlns:a16="http://schemas.microsoft.com/office/drawing/2014/main" id="{0C3E8817-0DE7-4697-8CC3-6F028C860B6A}"/>
                </a:ext>
              </a:extLst>
            </p:cNvPr>
            <p:cNvSpPr txBox="1"/>
            <p:nvPr>
              <p:custDataLst>
                <p:custData r:id="rId18"/>
              </p:custDataLst>
            </p:nvPr>
          </p:nvSpPr>
          <p:spPr>
            <a:xfrm>
              <a:off x="973109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83016D16-E504-448F-8579-D1FCFDDBF45C}"/>
                </a:ext>
              </a:extLst>
            </p:cNvPr>
            <p:cNvGrpSpPr/>
            <p:nvPr/>
          </p:nvGrpSpPr>
          <p:grpSpPr>
            <a:xfrm>
              <a:off x="6038021" y="5671600"/>
              <a:ext cx="711531" cy="292388"/>
              <a:chOff x="470751" y="3796609"/>
              <a:chExt cx="711531" cy="292388"/>
            </a:xfrm>
          </p:grpSpPr>
          <p:sp>
            <p:nvSpPr>
              <p:cNvPr id="354" name="Content">
                <a:extLst>
                  <a:ext uri="{FF2B5EF4-FFF2-40B4-BE49-F238E27FC236}">
                    <a16:creationId xmlns:a16="http://schemas.microsoft.com/office/drawing/2014/main" id="{C1593BB0-A8A2-4A50-9312-1FA9EAB92DEE}"/>
                  </a:ext>
                </a:extLst>
              </p:cNvPr>
              <p:cNvSpPr txBox="1"/>
              <p:nvPr>
                <p:custDataLst>
                  <p:custData r:id="rId2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55" name="Gráfico 354">
                <a:extLst>
                  <a:ext uri="{FF2B5EF4-FFF2-40B4-BE49-F238E27FC236}">
                    <a16:creationId xmlns:a16="http://schemas.microsoft.com/office/drawing/2014/main" id="{AE175347-6A39-4B2C-9AA7-A25772DE5BE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56" name="Grupo 355">
              <a:extLst>
                <a:ext uri="{FF2B5EF4-FFF2-40B4-BE49-F238E27FC236}">
                  <a16:creationId xmlns:a16="http://schemas.microsoft.com/office/drawing/2014/main" id="{58FD56DE-1D42-49AE-9B66-4D7D46AD849E}"/>
                </a:ext>
              </a:extLst>
            </p:cNvPr>
            <p:cNvGrpSpPr/>
            <p:nvPr/>
          </p:nvGrpSpPr>
          <p:grpSpPr>
            <a:xfrm>
              <a:off x="6847976" y="5671600"/>
              <a:ext cx="711531" cy="292388"/>
              <a:chOff x="470751" y="3796609"/>
              <a:chExt cx="711531" cy="292388"/>
            </a:xfrm>
          </p:grpSpPr>
          <p:sp>
            <p:nvSpPr>
              <p:cNvPr id="357" name="Content">
                <a:extLst>
                  <a:ext uri="{FF2B5EF4-FFF2-40B4-BE49-F238E27FC236}">
                    <a16:creationId xmlns:a16="http://schemas.microsoft.com/office/drawing/2014/main" id="{33EAB2AA-70A8-4FB1-809C-0A63C804E9AD}"/>
                  </a:ext>
                </a:extLst>
              </p:cNvPr>
              <p:cNvSpPr txBox="1"/>
              <p:nvPr>
                <p:custDataLst>
                  <p:custData r:id="rId2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58" name="Gráfico 357">
                <a:extLst>
                  <a:ext uri="{FF2B5EF4-FFF2-40B4-BE49-F238E27FC236}">
                    <a16:creationId xmlns:a16="http://schemas.microsoft.com/office/drawing/2014/main" id="{A36F8529-78E0-4788-AE6A-01783EA8FB1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2" name="Grupo 361">
              <a:extLst>
                <a:ext uri="{FF2B5EF4-FFF2-40B4-BE49-F238E27FC236}">
                  <a16:creationId xmlns:a16="http://schemas.microsoft.com/office/drawing/2014/main" id="{AEDD4256-DA16-48B8-A752-991868E7E21B}"/>
                </a:ext>
              </a:extLst>
            </p:cNvPr>
            <p:cNvGrpSpPr/>
            <p:nvPr/>
          </p:nvGrpSpPr>
          <p:grpSpPr>
            <a:xfrm>
              <a:off x="8437845" y="5672396"/>
              <a:ext cx="711531" cy="292388"/>
              <a:chOff x="470751" y="3796609"/>
              <a:chExt cx="711531" cy="292388"/>
            </a:xfrm>
          </p:grpSpPr>
          <p:sp>
            <p:nvSpPr>
              <p:cNvPr id="363" name="Content">
                <a:extLst>
                  <a:ext uri="{FF2B5EF4-FFF2-40B4-BE49-F238E27FC236}">
                    <a16:creationId xmlns:a16="http://schemas.microsoft.com/office/drawing/2014/main" id="{B9C3844B-A333-4505-A3AC-1607128F47D2}"/>
                  </a:ext>
                </a:extLst>
              </p:cNvPr>
              <p:cNvSpPr txBox="1"/>
              <p:nvPr>
                <p:custDataLst>
                  <p:custData r:id="rId21"/>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4" name="Gráfico 363">
                <a:extLst>
                  <a:ext uri="{FF2B5EF4-FFF2-40B4-BE49-F238E27FC236}">
                    <a16:creationId xmlns:a16="http://schemas.microsoft.com/office/drawing/2014/main" id="{55AF81EF-AC64-4FE5-8813-7C9244D7BDB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5" name="Grupo 364">
              <a:extLst>
                <a:ext uri="{FF2B5EF4-FFF2-40B4-BE49-F238E27FC236}">
                  <a16:creationId xmlns:a16="http://schemas.microsoft.com/office/drawing/2014/main" id="{F5D5F18C-4304-4EC2-87F8-25EC23866142}"/>
                </a:ext>
              </a:extLst>
            </p:cNvPr>
            <p:cNvGrpSpPr/>
            <p:nvPr/>
          </p:nvGrpSpPr>
          <p:grpSpPr>
            <a:xfrm>
              <a:off x="9162762" y="5672396"/>
              <a:ext cx="711531" cy="292388"/>
              <a:chOff x="470751" y="3796609"/>
              <a:chExt cx="711531" cy="292388"/>
            </a:xfrm>
          </p:grpSpPr>
          <p:sp>
            <p:nvSpPr>
              <p:cNvPr id="366" name="Content">
                <a:extLst>
                  <a:ext uri="{FF2B5EF4-FFF2-40B4-BE49-F238E27FC236}">
                    <a16:creationId xmlns:a16="http://schemas.microsoft.com/office/drawing/2014/main" id="{D807E6C0-3C7B-4C71-9D13-D1F783B7E9A2}"/>
                  </a:ext>
                </a:extLst>
              </p:cNvPr>
              <p:cNvSpPr txBox="1"/>
              <p:nvPr>
                <p:custDataLst>
                  <p:custData r:id="rId20"/>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67" name="Gráfico 366">
                <a:extLst>
                  <a:ext uri="{FF2B5EF4-FFF2-40B4-BE49-F238E27FC236}">
                    <a16:creationId xmlns:a16="http://schemas.microsoft.com/office/drawing/2014/main" id="{C2E55D7D-3F13-41A7-975B-F6D97C984AA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8" name="Grupo 367">
              <a:extLst>
                <a:ext uri="{FF2B5EF4-FFF2-40B4-BE49-F238E27FC236}">
                  <a16:creationId xmlns:a16="http://schemas.microsoft.com/office/drawing/2014/main" id="{7BEC4330-17D3-4B04-B0D4-F747917FF93F}"/>
                </a:ext>
              </a:extLst>
            </p:cNvPr>
            <p:cNvGrpSpPr/>
            <p:nvPr/>
          </p:nvGrpSpPr>
          <p:grpSpPr>
            <a:xfrm>
              <a:off x="9919098" y="5679611"/>
              <a:ext cx="711531" cy="292388"/>
              <a:chOff x="470751" y="3796609"/>
              <a:chExt cx="711531" cy="292388"/>
            </a:xfrm>
          </p:grpSpPr>
          <p:sp>
            <p:nvSpPr>
              <p:cNvPr id="369" name="Content">
                <a:extLst>
                  <a:ext uri="{FF2B5EF4-FFF2-40B4-BE49-F238E27FC236}">
                    <a16:creationId xmlns:a16="http://schemas.microsoft.com/office/drawing/2014/main" id="{2CE64E88-5559-49D8-9C26-C2C305135547}"/>
                  </a:ext>
                </a:extLst>
              </p:cNvPr>
              <p:cNvSpPr txBox="1"/>
              <p:nvPr>
                <p:custDataLst>
                  <p:custData r:id="rId19"/>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73" name="Gráfico 372">
                <a:extLst>
                  <a:ext uri="{FF2B5EF4-FFF2-40B4-BE49-F238E27FC236}">
                    <a16:creationId xmlns:a16="http://schemas.microsoft.com/office/drawing/2014/main" id="{7BF76B4D-9FB2-4D5E-B013-A66251DD229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grpSp>
        <p:nvGrpSpPr>
          <p:cNvPr id="36" name="Grupo 35">
            <a:extLst>
              <a:ext uri="{FF2B5EF4-FFF2-40B4-BE49-F238E27FC236}">
                <a16:creationId xmlns:a16="http://schemas.microsoft.com/office/drawing/2014/main" id="{DCBCFB19-EA07-44C2-AE37-015E2153F2C3}"/>
              </a:ext>
            </a:extLst>
          </p:cNvPr>
          <p:cNvGrpSpPr/>
          <p:nvPr/>
        </p:nvGrpSpPr>
        <p:grpSpPr>
          <a:xfrm>
            <a:off x="4594706" y="3909913"/>
            <a:ext cx="2333446" cy="962497"/>
            <a:chOff x="8565713" y="2854432"/>
            <a:chExt cx="2333446" cy="962497"/>
          </a:xfrm>
        </p:grpSpPr>
        <p:sp>
          <p:nvSpPr>
            <p:cNvPr id="191" name="Rectángulo: esquinas redondeadas 190">
              <a:extLst>
                <a:ext uri="{FF2B5EF4-FFF2-40B4-BE49-F238E27FC236}">
                  <a16:creationId xmlns:a16="http://schemas.microsoft.com/office/drawing/2014/main" id="{5D655536-40FE-488A-B115-0A4058641340}"/>
                </a:ext>
              </a:extLst>
            </p:cNvPr>
            <p:cNvSpPr/>
            <p:nvPr/>
          </p:nvSpPr>
          <p:spPr>
            <a:xfrm>
              <a:off x="8565713" y="3001176"/>
              <a:ext cx="2333446" cy="815753"/>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2" name="Content">
              <a:extLst>
                <a:ext uri="{FF2B5EF4-FFF2-40B4-BE49-F238E27FC236}">
                  <a16:creationId xmlns:a16="http://schemas.microsoft.com/office/drawing/2014/main" id="{118EF3F3-0DB4-406E-8E6A-7565FFAB2675}"/>
                </a:ext>
              </a:extLst>
            </p:cNvPr>
            <p:cNvSpPr txBox="1"/>
            <p:nvPr>
              <p:custDataLst>
                <p:custData r:id="rId11"/>
              </p:custDataLst>
            </p:nvPr>
          </p:nvSpPr>
          <p:spPr>
            <a:xfrm>
              <a:off x="8594463" y="3078000"/>
              <a:ext cx="2304696"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Básica</a:t>
              </a:r>
              <a:r>
                <a:rPr lang="en-US" dirty="0">
                  <a:solidFill>
                    <a:schemeClr val="bg1"/>
                  </a:solidFill>
                  <a:latin typeface="Raleway" panose="020B0503030101060003" pitchFamily="34" charset="0"/>
                  <a:ea typeface="Segoe UI" pitchFamily="34" charset="0"/>
                  <a:cs typeface="Segoe UI" pitchFamily="34" charset="0"/>
                </a:rPr>
                <a:t> General</a:t>
              </a:r>
            </a:p>
          </p:txBody>
        </p:sp>
        <p:sp>
          <p:nvSpPr>
            <p:cNvPr id="193" name="Triángulo isósceles 192">
              <a:extLst>
                <a:ext uri="{FF2B5EF4-FFF2-40B4-BE49-F238E27FC236}">
                  <a16:creationId xmlns:a16="http://schemas.microsoft.com/office/drawing/2014/main" id="{CDA94554-E8F1-40CE-972E-E34E874BC4F4}"/>
                </a:ext>
              </a:extLst>
            </p:cNvPr>
            <p:cNvSpPr/>
            <p:nvPr/>
          </p:nvSpPr>
          <p:spPr>
            <a:xfrm>
              <a:off x="8811393" y="2854432"/>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Content">
              <a:extLst>
                <a:ext uri="{FF2B5EF4-FFF2-40B4-BE49-F238E27FC236}">
                  <a16:creationId xmlns:a16="http://schemas.microsoft.com/office/drawing/2014/main" id="{67954A10-A09A-446F-9932-DA3FD3DBA33C}"/>
                </a:ext>
              </a:extLst>
            </p:cNvPr>
            <p:cNvSpPr txBox="1"/>
            <p:nvPr>
              <p:custDataLst>
                <p:custData r:id="rId12"/>
              </p:custDataLst>
            </p:nvPr>
          </p:nvSpPr>
          <p:spPr>
            <a:xfrm>
              <a:off x="8592401" y="341394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Área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Formación</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374" name="Content">
            <a:extLst>
              <a:ext uri="{FF2B5EF4-FFF2-40B4-BE49-F238E27FC236}">
                <a16:creationId xmlns:a16="http://schemas.microsoft.com/office/drawing/2014/main" id="{B3DBC5BA-B874-45C9-8F77-78FEEAF18B80}"/>
              </a:ext>
            </a:extLst>
          </p:cNvPr>
          <p:cNvSpPr txBox="1"/>
          <p:nvPr>
            <p:custDataLst>
              <p:custData r:id="rId10"/>
            </p:custDataLst>
          </p:nvPr>
        </p:nvSpPr>
        <p:spPr>
          <a:xfrm>
            <a:off x="7602648" y="2242263"/>
            <a:ext cx="2304696" cy="323165"/>
          </a:xfrm>
          <a:prstGeom prst="rect">
            <a:avLst/>
          </a:prstGeom>
          <a:noFill/>
        </p:spPr>
        <p:txBody>
          <a:bodyPr wrap="square" lIns="91440" tIns="18288" rIns="91440" bIns="27432" rtlCol="0" anchor="ctr" anchorCtr="0">
            <a:spAutoFit/>
          </a:bodyPr>
          <a:lstStyle/>
          <a:p>
            <a:pPr algn="r"/>
            <a:r>
              <a:rPr lang="en-US" dirty="0">
                <a:latin typeface="Raleway" panose="020B0503030101060003" pitchFamily="34" charset="0"/>
                <a:ea typeface="Segoe UI" pitchFamily="34" charset="0"/>
                <a:cs typeface="Segoe UI" pitchFamily="34" charset="0"/>
              </a:rPr>
              <a:t>24 </a:t>
            </a:r>
            <a:r>
              <a:rPr lang="en-US" dirty="0" err="1">
                <a:latin typeface="Raleway" panose="020B0503030101060003" pitchFamily="34" charset="0"/>
                <a:ea typeface="Segoe UI" pitchFamily="34" charset="0"/>
                <a:cs typeface="Segoe UI" pitchFamily="34" charset="0"/>
              </a:rPr>
              <a:t>créditos</a:t>
            </a:r>
            <a:endParaRPr lang="en-US" dirty="0">
              <a:latin typeface="Raleway" panose="020B0503030101060003" pitchFamily="34" charset="0"/>
              <a:ea typeface="Segoe UI" pitchFamily="34" charset="0"/>
              <a:cs typeface="Segoe UI" pitchFamily="34" charset="0"/>
            </a:endParaRPr>
          </a:p>
        </p:txBody>
      </p:sp>
      <p:pic>
        <p:nvPicPr>
          <p:cNvPr id="240" name="Gráfico 239">
            <a:extLst>
              <a:ext uri="{FF2B5EF4-FFF2-40B4-BE49-F238E27FC236}">
                <a16:creationId xmlns:a16="http://schemas.microsoft.com/office/drawing/2014/main" id="{06F043B6-A991-480C-8C9A-D691E23A97BB}"/>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1219936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1"/>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2"/>
                </p:custDataLst>
              </p:nvPr>
            </p:nvPicPr>
            <p:blipFill>
              <a:blip r:embed="rId5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5"/>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6"/>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7"/>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8"/>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9"/>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Área</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académica</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0"/>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1"/>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Programa</a:t>
            </a:r>
            <a:r>
              <a:rPr lang="en-US" sz="1600" dirty="0">
                <a:latin typeface="Raleway" panose="020B0503030101060003" pitchFamily="34" charset="0"/>
                <a:ea typeface="Segoe UI" pitchFamily="34" charset="0"/>
                <a:cs typeface="Segoe UI" pitchFamily="34" charset="0"/>
              </a:rPr>
              <a:t> educ…</a:t>
            </a:r>
          </a:p>
        </p:txBody>
      </p:sp>
      <p:grpSp>
        <p:nvGrpSpPr>
          <p:cNvPr id="336" name="Grupo 335">
            <a:extLst>
              <a:ext uri="{FF2B5EF4-FFF2-40B4-BE49-F238E27FC236}">
                <a16:creationId xmlns:a16="http://schemas.microsoft.com/office/drawing/2014/main" id="{E8206113-3F35-4055-9878-AFE2EE25B0F6}"/>
              </a:ext>
            </a:extLst>
          </p:cNvPr>
          <p:cNvGrpSpPr/>
          <p:nvPr>
            <p:custDataLst>
              <p:custData r:id="rId12"/>
            </p:custDataLst>
          </p:nvPr>
        </p:nvGrpSpPr>
        <p:grpSpPr>
          <a:xfrm>
            <a:off x="2310356" y="3013684"/>
            <a:ext cx="3525632" cy="292389"/>
            <a:chOff x="3671888" y="3718559"/>
            <a:chExt cx="3557587" cy="292389"/>
          </a:xfrm>
        </p:grpSpPr>
        <p:sp>
          <p:nvSpPr>
            <p:cNvPr id="337" name="Rectángulo: esquinas redondeadas 336">
              <a:extLst>
                <a:ext uri="{FF2B5EF4-FFF2-40B4-BE49-F238E27FC236}">
                  <a16:creationId xmlns:a16="http://schemas.microsoft.com/office/drawing/2014/main" id="{838B0380-473C-4790-A31C-7B557C0F8C2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8" name="Content">
              <a:extLst>
                <a:ext uri="{FF2B5EF4-FFF2-40B4-BE49-F238E27FC236}">
                  <a16:creationId xmlns:a16="http://schemas.microsoft.com/office/drawing/2014/main" id="{6F356C26-1A7B-4811-9CF9-06297A6A71E9}"/>
                </a:ext>
              </a:extLst>
            </p:cNvPr>
            <p:cNvSpPr txBox="1"/>
            <p:nvPr>
              <p:custDataLst>
                <p:custData r:id="rId4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39" name="Content">
            <a:extLst>
              <a:ext uri="{FF2B5EF4-FFF2-40B4-BE49-F238E27FC236}">
                <a16:creationId xmlns:a16="http://schemas.microsoft.com/office/drawing/2014/main" id="{A1BC9E4B-A9F8-42D4-B53A-3809C5AC8CB3}"/>
              </a:ext>
            </a:extLst>
          </p:cNvPr>
          <p:cNvSpPr txBox="1"/>
          <p:nvPr>
            <p:custDataLst>
              <p:custData r:id="rId13"/>
            </p:custDataLst>
          </p:nvPr>
        </p:nvSpPr>
        <p:spPr>
          <a:xfrm>
            <a:off x="456954" y="3026893"/>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Campus</a:t>
            </a:r>
          </a:p>
        </p:txBody>
      </p:sp>
      <p:grpSp>
        <p:nvGrpSpPr>
          <p:cNvPr id="340" name="Grupo 339">
            <a:extLst>
              <a:ext uri="{FF2B5EF4-FFF2-40B4-BE49-F238E27FC236}">
                <a16:creationId xmlns:a16="http://schemas.microsoft.com/office/drawing/2014/main" id="{8C7D3143-8947-4782-BB82-7DA1619C1A74}"/>
              </a:ext>
            </a:extLst>
          </p:cNvPr>
          <p:cNvGrpSpPr/>
          <p:nvPr>
            <p:custDataLst>
              <p:custData r:id="rId14"/>
            </p:custDataLst>
          </p:nvPr>
        </p:nvGrpSpPr>
        <p:grpSpPr>
          <a:xfrm>
            <a:off x="7883303" y="3013684"/>
            <a:ext cx="3525632" cy="292389"/>
            <a:chOff x="3671888" y="3718559"/>
            <a:chExt cx="3557587" cy="292389"/>
          </a:xfrm>
        </p:grpSpPr>
        <p:sp>
          <p:nvSpPr>
            <p:cNvPr id="341" name="Rectángulo: esquinas redondeadas 340">
              <a:extLst>
                <a:ext uri="{FF2B5EF4-FFF2-40B4-BE49-F238E27FC236}">
                  <a16:creationId xmlns:a16="http://schemas.microsoft.com/office/drawing/2014/main" id="{A3D24DFC-86A2-4708-8BE6-F211EA45A8B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2" name="Content">
              <a:extLst>
                <a:ext uri="{FF2B5EF4-FFF2-40B4-BE49-F238E27FC236}">
                  <a16:creationId xmlns:a16="http://schemas.microsoft.com/office/drawing/2014/main" id="{35349618-2DFE-44CE-B0D4-27BAAC1C9D3C}"/>
                </a:ext>
              </a:extLst>
            </p:cNvPr>
            <p:cNvSpPr txBox="1"/>
            <p:nvPr>
              <p:custDataLst>
                <p:custData r:id="rId45"/>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3" name="Content">
            <a:extLst>
              <a:ext uri="{FF2B5EF4-FFF2-40B4-BE49-F238E27FC236}">
                <a16:creationId xmlns:a16="http://schemas.microsoft.com/office/drawing/2014/main" id="{B9F5487F-99A7-4D47-8096-F4AE44881D07}"/>
              </a:ext>
            </a:extLst>
          </p:cNvPr>
          <p:cNvSpPr txBox="1"/>
          <p:nvPr>
            <p:custDataLst>
              <p:custData r:id="rId15"/>
            </p:custDataLst>
          </p:nvPr>
        </p:nvSpPr>
        <p:spPr>
          <a:xfrm>
            <a:off x="6029901" y="3026893"/>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Dependencia</a:t>
            </a:r>
            <a:endParaRPr lang="en-US" sz="1600" dirty="0">
              <a:latin typeface="Raleway" panose="020B0503030101060003" pitchFamily="34" charset="0"/>
              <a:ea typeface="Segoe UI" pitchFamily="34" charset="0"/>
              <a:cs typeface="Segoe UI" pitchFamily="34" charset="0"/>
            </a:endParaRPr>
          </a:p>
        </p:txBody>
      </p:sp>
      <p:grpSp>
        <p:nvGrpSpPr>
          <p:cNvPr id="344" name="Grupo 343">
            <a:extLst>
              <a:ext uri="{FF2B5EF4-FFF2-40B4-BE49-F238E27FC236}">
                <a16:creationId xmlns:a16="http://schemas.microsoft.com/office/drawing/2014/main" id="{F8A1340B-48F7-4821-A419-4488EAA97B53}"/>
              </a:ext>
            </a:extLst>
          </p:cNvPr>
          <p:cNvGrpSpPr/>
          <p:nvPr>
            <p:custDataLst>
              <p:custData r:id="rId16"/>
            </p:custDataLst>
          </p:nvPr>
        </p:nvGrpSpPr>
        <p:grpSpPr>
          <a:xfrm>
            <a:off x="2310356" y="3431417"/>
            <a:ext cx="3525632" cy="292389"/>
            <a:chOff x="3671888" y="3718559"/>
            <a:chExt cx="3557587" cy="292389"/>
          </a:xfrm>
        </p:grpSpPr>
        <p:sp>
          <p:nvSpPr>
            <p:cNvPr id="345" name="Rectángulo: esquinas redondeadas 344">
              <a:extLst>
                <a:ext uri="{FF2B5EF4-FFF2-40B4-BE49-F238E27FC236}">
                  <a16:creationId xmlns:a16="http://schemas.microsoft.com/office/drawing/2014/main" id="{B3B986A2-623F-483F-AA62-C46748BBF505}"/>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6" name="Content">
              <a:extLst>
                <a:ext uri="{FF2B5EF4-FFF2-40B4-BE49-F238E27FC236}">
                  <a16:creationId xmlns:a16="http://schemas.microsoft.com/office/drawing/2014/main" id="{970C6FA9-2E26-4EB4-82F7-CD212B154723}"/>
                </a:ext>
              </a:extLst>
            </p:cNvPr>
            <p:cNvSpPr txBox="1"/>
            <p:nvPr>
              <p:custDataLst>
                <p:custData r:id="rId44"/>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7" name="Content">
            <a:extLst>
              <a:ext uri="{FF2B5EF4-FFF2-40B4-BE49-F238E27FC236}">
                <a16:creationId xmlns:a16="http://schemas.microsoft.com/office/drawing/2014/main" id="{CADCBFAF-FF07-4035-923A-05FA9FB06902}"/>
              </a:ext>
            </a:extLst>
          </p:cNvPr>
          <p:cNvSpPr txBox="1"/>
          <p:nvPr>
            <p:custDataLst>
              <p:custData r:id="rId17"/>
            </p:custDataLst>
          </p:nvPr>
        </p:nvSpPr>
        <p:spPr>
          <a:xfrm>
            <a:off x="456954" y="344462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348" name="Grupo 347">
            <a:extLst>
              <a:ext uri="{FF2B5EF4-FFF2-40B4-BE49-F238E27FC236}">
                <a16:creationId xmlns:a16="http://schemas.microsoft.com/office/drawing/2014/main" id="{4608C09B-833A-4752-847F-02E017C295B8}"/>
              </a:ext>
            </a:extLst>
          </p:cNvPr>
          <p:cNvGrpSpPr/>
          <p:nvPr>
            <p:custDataLst>
              <p:custData r:id="rId18"/>
            </p:custDataLst>
          </p:nvPr>
        </p:nvGrpSpPr>
        <p:grpSpPr>
          <a:xfrm>
            <a:off x="7883303" y="3431417"/>
            <a:ext cx="3525632" cy="292389"/>
            <a:chOff x="3671888" y="3718559"/>
            <a:chExt cx="3557587" cy="292389"/>
          </a:xfrm>
        </p:grpSpPr>
        <p:sp>
          <p:nvSpPr>
            <p:cNvPr id="349" name="Rectángulo: esquinas redondeadas 348">
              <a:extLst>
                <a:ext uri="{FF2B5EF4-FFF2-40B4-BE49-F238E27FC236}">
                  <a16:creationId xmlns:a16="http://schemas.microsoft.com/office/drawing/2014/main" id="{2E4CF8CE-D5EB-4D4C-8D2E-AA2815813DD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0" name="Content">
              <a:extLst>
                <a:ext uri="{FF2B5EF4-FFF2-40B4-BE49-F238E27FC236}">
                  <a16:creationId xmlns:a16="http://schemas.microsoft.com/office/drawing/2014/main" id="{C9BBF1EE-6928-42DA-84F4-2EF546519A99}"/>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1" name="Content">
            <a:extLst>
              <a:ext uri="{FF2B5EF4-FFF2-40B4-BE49-F238E27FC236}">
                <a16:creationId xmlns:a16="http://schemas.microsoft.com/office/drawing/2014/main" id="{B2BEB5AE-01AB-4695-96B8-AE26925EDE75}"/>
              </a:ext>
            </a:extLst>
          </p:cNvPr>
          <p:cNvSpPr txBox="1"/>
          <p:nvPr>
            <p:custDataLst>
              <p:custData r:id="rId19"/>
            </p:custDataLst>
          </p:nvPr>
        </p:nvSpPr>
        <p:spPr>
          <a:xfrm>
            <a:off x="6029901" y="3444626"/>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Nombre</a:t>
            </a:r>
            <a:endParaRPr lang="en-US" sz="1600" dirty="0">
              <a:latin typeface="Raleway" panose="020B0503030101060003" pitchFamily="34" charset="0"/>
              <a:ea typeface="Segoe UI" pitchFamily="34" charset="0"/>
              <a:cs typeface="Segoe UI" pitchFamily="34" charset="0"/>
            </a:endParaRPr>
          </a:p>
        </p:txBody>
      </p:sp>
      <p:sp>
        <p:nvSpPr>
          <p:cNvPr id="352" name="Content">
            <a:extLst>
              <a:ext uri="{FF2B5EF4-FFF2-40B4-BE49-F238E27FC236}">
                <a16:creationId xmlns:a16="http://schemas.microsoft.com/office/drawing/2014/main" id="{1D5478C1-A887-4972-B04F-288A901D8FD5}"/>
              </a:ext>
            </a:extLst>
          </p:cNvPr>
          <p:cNvSpPr txBox="1"/>
          <p:nvPr>
            <p:custDataLst>
              <p:custData r:id="rId20"/>
            </p:custDataLst>
          </p:nvPr>
        </p:nvSpPr>
        <p:spPr>
          <a:xfrm>
            <a:off x="367796" y="38484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Área</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formación</a:t>
            </a:r>
            <a:endParaRPr lang="en-US"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31501B3B-CA91-40A4-8872-F4DC67CA37D6}"/>
              </a:ext>
            </a:extLst>
          </p:cNvPr>
          <p:cNvGrpSpPr/>
          <p:nvPr>
            <p:custDataLst>
              <p:custData r:id="rId21"/>
            </p:custDataLst>
          </p:nvPr>
        </p:nvGrpSpPr>
        <p:grpSpPr>
          <a:xfrm>
            <a:off x="2303401" y="4258875"/>
            <a:ext cx="3525632" cy="292389"/>
            <a:chOff x="3671888" y="3718559"/>
            <a:chExt cx="3557587" cy="292389"/>
          </a:xfrm>
        </p:grpSpPr>
        <p:sp>
          <p:nvSpPr>
            <p:cNvPr id="354" name="Rectángulo: esquinas redondeadas 353">
              <a:extLst>
                <a:ext uri="{FF2B5EF4-FFF2-40B4-BE49-F238E27FC236}">
                  <a16:creationId xmlns:a16="http://schemas.microsoft.com/office/drawing/2014/main" id="{A9366BFB-FE86-4F39-B8E3-D622DCF1CD2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2"/>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22"/>
            </p:custDataLst>
          </p:nvPr>
        </p:nvSpPr>
        <p:spPr>
          <a:xfrm>
            <a:off x="449999" y="42720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Principal</a:t>
            </a:r>
          </a:p>
        </p:txBody>
      </p:sp>
      <p:grpSp>
        <p:nvGrpSpPr>
          <p:cNvPr id="357" name="Grupo 356">
            <a:extLst>
              <a:ext uri="{FF2B5EF4-FFF2-40B4-BE49-F238E27FC236}">
                <a16:creationId xmlns:a16="http://schemas.microsoft.com/office/drawing/2014/main" id="{FC5D44D1-AE77-4052-9AA5-9FFA769621FA}"/>
              </a:ext>
            </a:extLst>
          </p:cNvPr>
          <p:cNvGrpSpPr/>
          <p:nvPr>
            <p:custDataLst>
              <p:custData r:id="rId23"/>
            </p:custDataLst>
          </p:nvPr>
        </p:nvGrpSpPr>
        <p:grpSpPr>
          <a:xfrm>
            <a:off x="7876348" y="4258875"/>
            <a:ext cx="3525632" cy="292389"/>
            <a:chOff x="3671888" y="3718559"/>
            <a:chExt cx="3557587" cy="292389"/>
          </a:xfrm>
        </p:grpSpPr>
        <p:sp>
          <p:nvSpPr>
            <p:cNvPr id="358" name="Rectángulo: esquinas redondeadas 357">
              <a:extLst>
                <a:ext uri="{FF2B5EF4-FFF2-40B4-BE49-F238E27FC236}">
                  <a16:creationId xmlns:a16="http://schemas.microsoft.com/office/drawing/2014/main" id="{853DB168-F9FE-45B2-9F3A-D751C2657F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0" name="Content">
            <a:extLst>
              <a:ext uri="{FF2B5EF4-FFF2-40B4-BE49-F238E27FC236}">
                <a16:creationId xmlns:a16="http://schemas.microsoft.com/office/drawing/2014/main" id="{AC6F2503-EC03-4EBF-97BB-99C7446E0E58}"/>
              </a:ext>
            </a:extLst>
          </p:cNvPr>
          <p:cNvSpPr txBox="1"/>
          <p:nvPr>
            <p:custDataLst>
              <p:custData r:id="rId24"/>
            </p:custDataLst>
          </p:nvPr>
        </p:nvSpPr>
        <p:spPr>
          <a:xfrm>
            <a:off x="6022946" y="42720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Secundaria</a:t>
            </a:r>
            <a:endParaRPr lang="en-US" sz="1600" dirty="0">
              <a:latin typeface="Raleway" panose="020B0503030101060003" pitchFamily="34" charset="0"/>
              <a:ea typeface="Segoe UI" pitchFamily="34" charset="0"/>
              <a:cs typeface="Segoe UI" pitchFamily="34" charset="0"/>
            </a:endParaRPr>
          </a:p>
        </p:txBody>
      </p:sp>
      <p:sp>
        <p:nvSpPr>
          <p:cNvPr id="361" name="Content">
            <a:extLst>
              <a:ext uri="{FF2B5EF4-FFF2-40B4-BE49-F238E27FC236}">
                <a16:creationId xmlns:a16="http://schemas.microsoft.com/office/drawing/2014/main" id="{F35E4C0D-53A7-4867-A5E2-894F0DAFC7D8}"/>
              </a:ext>
            </a:extLst>
          </p:cNvPr>
          <p:cNvSpPr txBox="1"/>
          <p:nvPr>
            <p:custDataLst>
              <p:custData r:id="rId25"/>
            </p:custDataLst>
          </p:nvPr>
        </p:nvSpPr>
        <p:spPr>
          <a:xfrm>
            <a:off x="349351" y="4663970"/>
            <a:ext cx="430303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Valores</a:t>
            </a:r>
            <a:r>
              <a:rPr lang="en-US" dirty="0">
                <a:latin typeface="Raleway" panose="020B0503030101060003" pitchFamily="34" charset="0"/>
                <a:ea typeface="Segoe UI" pitchFamily="34" charset="0"/>
                <a:cs typeface="Segoe UI" pitchFamily="34" charset="0"/>
              </a:rPr>
              <a:t> de la </a:t>
            </a:r>
            <a:r>
              <a:rPr lang="en-US" dirty="0" err="1">
                <a:latin typeface="Raleway" panose="020B0503030101060003" pitchFamily="34" charset="0"/>
                <a:ea typeface="Segoe UI" pitchFamily="34" charset="0"/>
                <a:cs typeface="Segoe UI" pitchFamily="34" charset="0"/>
              </a:rPr>
              <a:t>experiencia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educativa</a:t>
            </a:r>
            <a:endParaRPr lang="en-US" dirty="0">
              <a:latin typeface="Raleway" panose="020B0503030101060003" pitchFamily="34" charset="0"/>
              <a:ea typeface="Segoe UI" pitchFamily="34" charset="0"/>
              <a:cs typeface="Segoe UI" pitchFamily="34" charset="0"/>
            </a:endParaRPr>
          </a:p>
        </p:txBody>
      </p:sp>
      <p:grpSp>
        <p:nvGrpSpPr>
          <p:cNvPr id="362" name="Grupo 361">
            <a:extLst>
              <a:ext uri="{FF2B5EF4-FFF2-40B4-BE49-F238E27FC236}">
                <a16:creationId xmlns:a16="http://schemas.microsoft.com/office/drawing/2014/main" id="{CE186817-EA85-46E4-9525-552455C297DD}"/>
              </a:ext>
            </a:extLst>
          </p:cNvPr>
          <p:cNvGrpSpPr/>
          <p:nvPr>
            <p:custDataLst>
              <p:custData r:id="rId26"/>
            </p:custDataLst>
          </p:nvPr>
        </p:nvGrpSpPr>
        <p:grpSpPr>
          <a:xfrm>
            <a:off x="2297656" y="5074355"/>
            <a:ext cx="3525632" cy="292389"/>
            <a:chOff x="3671888" y="3718559"/>
            <a:chExt cx="3557587" cy="292389"/>
          </a:xfrm>
        </p:grpSpPr>
        <p:sp>
          <p:nvSpPr>
            <p:cNvPr id="363" name="Rectángulo: esquinas redondeadas 362">
              <a:extLst>
                <a:ext uri="{FF2B5EF4-FFF2-40B4-BE49-F238E27FC236}">
                  <a16:creationId xmlns:a16="http://schemas.microsoft.com/office/drawing/2014/main" id="{C23CA8B3-7E3F-4655-B79F-12DCBC799FF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4" name="Content">
              <a:extLst>
                <a:ext uri="{FF2B5EF4-FFF2-40B4-BE49-F238E27FC236}">
                  <a16:creationId xmlns:a16="http://schemas.microsoft.com/office/drawing/2014/main" id="{35E9BEFF-484A-4459-A82B-C6B58B335954}"/>
                </a:ext>
              </a:extLst>
            </p:cNvPr>
            <p:cNvSpPr txBox="1"/>
            <p:nvPr>
              <p:custDataLst>
                <p:custData r:id="rId40"/>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5" name="Content">
            <a:extLst>
              <a:ext uri="{FF2B5EF4-FFF2-40B4-BE49-F238E27FC236}">
                <a16:creationId xmlns:a16="http://schemas.microsoft.com/office/drawing/2014/main" id="{3C671192-AC01-459C-87AA-547EBD9A1CC7}"/>
              </a:ext>
            </a:extLst>
          </p:cNvPr>
          <p:cNvSpPr txBox="1"/>
          <p:nvPr>
            <p:custDataLst>
              <p:custData r:id="rId27"/>
            </p:custDataLst>
          </p:nvPr>
        </p:nvSpPr>
        <p:spPr>
          <a:xfrm>
            <a:off x="444254" y="508756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66" name="Grupo 365">
            <a:extLst>
              <a:ext uri="{FF2B5EF4-FFF2-40B4-BE49-F238E27FC236}">
                <a16:creationId xmlns:a16="http://schemas.microsoft.com/office/drawing/2014/main" id="{67EC513A-605B-4EE8-BF8B-42434BA85395}"/>
              </a:ext>
            </a:extLst>
          </p:cNvPr>
          <p:cNvGrpSpPr/>
          <p:nvPr>
            <p:custDataLst>
              <p:custData r:id="rId28"/>
            </p:custDataLst>
          </p:nvPr>
        </p:nvGrpSpPr>
        <p:grpSpPr>
          <a:xfrm>
            <a:off x="7870603" y="5074355"/>
            <a:ext cx="3525632" cy="292389"/>
            <a:chOff x="3671888" y="3718559"/>
            <a:chExt cx="3557587" cy="292389"/>
          </a:xfrm>
        </p:grpSpPr>
        <p:sp>
          <p:nvSpPr>
            <p:cNvPr id="367" name="Rectángulo: esquinas redondeadas 366">
              <a:extLst>
                <a:ext uri="{FF2B5EF4-FFF2-40B4-BE49-F238E27FC236}">
                  <a16:creationId xmlns:a16="http://schemas.microsoft.com/office/drawing/2014/main" id="{43BBB18B-D004-48CC-9B3D-02E38A8D8D4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8" name="Content">
              <a:extLst>
                <a:ext uri="{FF2B5EF4-FFF2-40B4-BE49-F238E27FC236}">
                  <a16:creationId xmlns:a16="http://schemas.microsoft.com/office/drawing/2014/main" id="{67FE85ED-C421-4837-A6AB-9F9400BC4232}"/>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9" name="Content">
            <a:extLst>
              <a:ext uri="{FF2B5EF4-FFF2-40B4-BE49-F238E27FC236}">
                <a16:creationId xmlns:a16="http://schemas.microsoft.com/office/drawing/2014/main" id="{C0CEE2C9-AAB7-4CF2-90C4-A97F7C1A9CDF}"/>
              </a:ext>
            </a:extLst>
          </p:cNvPr>
          <p:cNvSpPr txBox="1"/>
          <p:nvPr>
            <p:custDataLst>
              <p:custData r:id="rId29"/>
            </p:custDataLst>
          </p:nvPr>
        </p:nvSpPr>
        <p:spPr>
          <a:xfrm>
            <a:off x="6017201" y="508756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373" name="Grupo 372">
            <a:extLst>
              <a:ext uri="{FF2B5EF4-FFF2-40B4-BE49-F238E27FC236}">
                <a16:creationId xmlns:a16="http://schemas.microsoft.com/office/drawing/2014/main" id="{45F88897-CE36-4DC7-96EB-1A00D2E77071}"/>
              </a:ext>
            </a:extLst>
          </p:cNvPr>
          <p:cNvGrpSpPr/>
          <p:nvPr>
            <p:custDataLst>
              <p:custData r:id="rId30"/>
            </p:custDataLst>
          </p:nvPr>
        </p:nvGrpSpPr>
        <p:grpSpPr>
          <a:xfrm>
            <a:off x="2300308" y="5500377"/>
            <a:ext cx="3525632" cy="292389"/>
            <a:chOff x="3671888" y="3718559"/>
            <a:chExt cx="3557587" cy="292389"/>
          </a:xfrm>
        </p:grpSpPr>
        <p:sp>
          <p:nvSpPr>
            <p:cNvPr id="374" name="Rectángulo: esquinas redondeadas 373">
              <a:extLst>
                <a:ext uri="{FF2B5EF4-FFF2-40B4-BE49-F238E27FC236}">
                  <a16:creationId xmlns:a16="http://schemas.microsoft.com/office/drawing/2014/main" id="{925500EA-019C-4750-9BEE-08E5F0B6506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5" name="Content">
              <a:extLst>
                <a:ext uri="{FF2B5EF4-FFF2-40B4-BE49-F238E27FC236}">
                  <a16:creationId xmlns:a16="http://schemas.microsoft.com/office/drawing/2014/main" id="{D70B29FB-4260-46FC-BC80-38424127305F}"/>
                </a:ext>
              </a:extLst>
            </p:cNvPr>
            <p:cNvSpPr txBox="1"/>
            <p:nvPr>
              <p:custDataLst>
                <p:custData r:id="rId3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76" name="Content">
            <a:extLst>
              <a:ext uri="{FF2B5EF4-FFF2-40B4-BE49-F238E27FC236}">
                <a16:creationId xmlns:a16="http://schemas.microsoft.com/office/drawing/2014/main" id="{33CD04E3-631F-44E5-BDE6-68C106D14553}"/>
              </a:ext>
            </a:extLst>
          </p:cNvPr>
          <p:cNvSpPr txBox="1"/>
          <p:nvPr>
            <p:custDataLst>
              <p:custData r:id="rId31"/>
            </p:custDataLst>
          </p:nvPr>
        </p:nvSpPr>
        <p:spPr>
          <a:xfrm>
            <a:off x="446906"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77" name="Grupo 376">
            <a:extLst>
              <a:ext uri="{FF2B5EF4-FFF2-40B4-BE49-F238E27FC236}">
                <a16:creationId xmlns:a16="http://schemas.microsoft.com/office/drawing/2014/main" id="{26596FCF-5843-4EE6-A217-085FE0C14799}"/>
              </a:ext>
            </a:extLst>
          </p:cNvPr>
          <p:cNvGrpSpPr/>
          <p:nvPr>
            <p:custDataLst>
              <p:custData r:id="rId32"/>
            </p:custDataLst>
          </p:nvPr>
        </p:nvGrpSpPr>
        <p:grpSpPr>
          <a:xfrm>
            <a:off x="7873255" y="5500377"/>
            <a:ext cx="3525632" cy="292389"/>
            <a:chOff x="3671888" y="3718559"/>
            <a:chExt cx="3557587" cy="292389"/>
          </a:xfrm>
        </p:grpSpPr>
        <p:sp>
          <p:nvSpPr>
            <p:cNvPr id="378" name="Rectángulo: esquinas redondeadas 377">
              <a:extLst>
                <a:ext uri="{FF2B5EF4-FFF2-40B4-BE49-F238E27FC236}">
                  <a16:creationId xmlns:a16="http://schemas.microsoft.com/office/drawing/2014/main" id="{BF81053F-2378-4BFF-9842-E73F1091F93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9" name="Content">
              <a:extLst>
                <a:ext uri="{FF2B5EF4-FFF2-40B4-BE49-F238E27FC236}">
                  <a16:creationId xmlns:a16="http://schemas.microsoft.com/office/drawing/2014/main" id="{A81A703D-7008-405A-B267-AA82D5D50DA2}"/>
                </a:ext>
              </a:extLst>
            </p:cNvPr>
            <p:cNvSpPr txBox="1"/>
            <p:nvPr>
              <p:custDataLst>
                <p:custData r:id="rId3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80" name="Content">
            <a:extLst>
              <a:ext uri="{FF2B5EF4-FFF2-40B4-BE49-F238E27FC236}">
                <a16:creationId xmlns:a16="http://schemas.microsoft.com/office/drawing/2014/main" id="{428CBC93-D407-4798-A9CF-6CD18D2CCF7D}"/>
              </a:ext>
            </a:extLst>
          </p:cNvPr>
          <p:cNvSpPr txBox="1"/>
          <p:nvPr>
            <p:custDataLst>
              <p:custData r:id="rId33"/>
            </p:custDataLst>
          </p:nvPr>
        </p:nvSpPr>
        <p:spPr>
          <a:xfrm>
            <a:off x="6019853"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Total de horas</a:t>
            </a:r>
          </a:p>
        </p:txBody>
      </p:sp>
      <p:grpSp>
        <p:nvGrpSpPr>
          <p:cNvPr id="459" name="Grupo 458">
            <a:extLst>
              <a:ext uri="{FF2B5EF4-FFF2-40B4-BE49-F238E27FC236}">
                <a16:creationId xmlns:a16="http://schemas.microsoft.com/office/drawing/2014/main" id="{816E9A2F-0612-4D03-A1C6-BC97CD95237C}"/>
              </a:ext>
            </a:extLst>
          </p:cNvPr>
          <p:cNvGrpSpPr/>
          <p:nvPr>
            <p:custDataLst>
              <p:custData r:id="rId34"/>
            </p:custDataLst>
          </p:nvPr>
        </p:nvGrpSpPr>
        <p:grpSpPr>
          <a:xfrm>
            <a:off x="2301712" y="5917863"/>
            <a:ext cx="3525632" cy="292389"/>
            <a:chOff x="3671888" y="3718559"/>
            <a:chExt cx="3557587" cy="292389"/>
          </a:xfrm>
        </p:grpSpPr>
        <p:sp>
          <p:nvSpPr>
            <p:cNvPr id="460" name="Rectángulo: esquinas redondeadas 459">
              <a:extLst>
                <a:ext uri="{FF2B5EF4-FFF2-40B4-BE49-F238E27FC236}">
                  <a16:creationId xmlns:a16="http://schemas.microsoft.com/office/drawing/2014/main" id="{69CEDB8A-66C8-4020-BB28-D91B88F8CBF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1" name="Content">
              <a:extLst>
                <a:ext uri="{FF2B5EF4-FFF2-40B4-BE49-F238E27FC236}">
                  <a16:creationId xmlns:a16="http://schemas.microsoft.com/office/drawing/2014/main" id="{7D949868-8A6E-463D-AFB8-4AAD05277F4B}"/>
                </a:ext>
              </a:extLst>
            </p:cNvPr>
            <p:cNvSpPr txBox="1"/>
            <p:nvPr>
              <p:custDataLst>
                <p:custData r:id="rId3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462" name="Content">
            <a:extLst>
              <a:ext uri="{FF2B5EF4-FFF2-40B4-BE49-F238E27FC236}">
                <a16:creationId xmlns:a16="http://schemas.microsoft.com/office/drawing/2014/main" id="{ED54A276-1DB3-4604-9D50-9BCD6026BE3F}"/>
              </a:ext>
            </a:extLst>
          </p:cNvPr>
          <p:cNvSpPr txBox="1"/>
          <p:nvPr>
            <p:custDataLst>
              <p:custData r:id="rId35"/>
            </p:custDataLst>
          </p:nvPr>
        </p:nvSpPr>
        <p:spPr>
          <a:xfrm>
            <a:off x="448310" y="5931072"/>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Equivalencia</a:t>
            </a:r>
            <a:r>
              <a:rPr lang="en-US" sz="1600" dirty="0">
                <a:latin typeface="Raleway" panose="020B0503030101060003" pitchFamily="34" charset="0"/>
                <a:ea typeface="Segoe UI" pitchFamily="34" charset="0"/>
                <a:cs typeface="Segoe UI" pitchFamily="34" charset="0"/>
              </a:rPr>
              <a:t> (s)</a:t>
            </a:r>
          </a:p>
        </p:txBody>
      </p:sp>
      <p:pic>
        <p:nvPicPr>
          <p:cNvPr id="463" name="Gráfico 462">
            <a:extLst>
              <a:ext uri="{FF2B5EF4-FFF2-40B4-BE49-F238E27FC236}">
                <a16:creationId xmlns:a16="http://schemas.microsoft.com/office/drawing/2014/main" id="{54B68C4B-54A8-411C-8501-2B4811E8DA0A}"/>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4319860" y="4699552"/>
            <a:ext cx="252000" cy="252000"/>
          </a:xfrm>
          <a:prstGeom prst="rect">
            <a:avLst/>
          </a:prstGeom>
        </p:spPr>
      </p:pic>
      <p:pic>
        <p:nvPicPr>
          <p:cNvPr id="464" name="Gráfico 463">
            <a:extLst>
              <a:ext uri="{FF2B5EF4-FFF2-40B4-BE49-F238E27FC236}">
                <a16:creationId xmlns:a16="http://schemas.microsoft.com/office/drawing/2014/main" id="{73EDD0ED-C101-49F4-8984-2F3DB2152001}"/>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2573178" y="3880310"/>
            <a:ext cx="252000" cy="252000"/>
          </a:xfrm>
          <a:prstGeom prst="rect">
            <a:avLst/>
          </a:prstGeom>
        </p:spPr>
      </p:pic>
      <p:pic>
        <p:nvPicPr>
          <p:cNvPr id="113" name="Gráfico 112">
            <a:extLst>
              <a:ext uri="{FF2B5EF4-FFF2-40B4-BE49-F238E27FC236}">
                <a16:creationId xmlns:a16="http://schemas.microsoft.com/office/drawing/2014/main" id="{C8C15A83-A838-49D9-954F-0514CA68792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7734061" y="1746520"/>
            <a:ext cx="252000" cy="252000"/>
          </a:xfrm>
          <a:prstGeom prst="rect">
            <a:avLst/>
          </a:prstGeom>
        </p:spPr>
      </p:pic>
    </p:spTree>
    <p:extLst>
      <p:ext uri="{BB962C8B-B14F-4D97-AF65-F5344CB8AC3E}">
        <p14:creationId xmlns:p14="http://schemas.microsoft.com/office/powerpoint/2010/main" val="2067704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5"/>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6"/>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4"/>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8"/>
                <p:custData r:id="rId5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60"/>
                </p:custDataLst>
              </p:nvPr>
            </p:nvPicPr>
            <p:blipFill>
              <a:blip r:embed="rId7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6" action="ppaction://hlinksldjump"/>
              <a:extLst>
                <a:ext uri="{FF2B5EF4-FFF2-40B4-BE49-F238E27FC236}">
                  <a16:creationId xmlns:a16="http://schemas.microsoft.com/office/drawing/2014/main" id="{E63BC99B-E73F-4F66-868B-2E3094EB5B9C}"/>
                </a:ext>
              </a:extLst>
            </p:cNvPr>
            <p:cNvSpPr txBox="1"/>
            <p:nvPr>
              <p:custDataLst>
                <p:custData r:id="rId5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5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3157990"/>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8"/>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10"/>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11"/>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Modalidad</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2"/>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6"/>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(AGJ=</a:t>
              </a:r>
              <a:r>
                <a:rPr lang="en-US" sz="1600" dirty="0" err="1">
                  <a:solidFill>
                    <a:schemeClr val="bg1">
                      <a:lumMod val="50000"/>
                    </a:schemeClr>
                  </a:solidFill>
                  <a:latin typeface="Raleway" panose="020B0503030101060003" pitchFamily="34" charset="0"/>
                  <a:ea typeface="Segoe UI" pitchFamily="34" charset="0"/>
                  <a:cs typeface="Segoe UI" pitchFamily="34" charset="0"/>
                </a:rPr>
                <a:t>Cursativa</a:t>
              </a:r>
              <a:r>
                <a:rPr lang="en-US" sz="1600" dirty="0">
                  <a:solidFill>
                    <a:schemeClr val="bg1">
                      <a:lumMod val="50000"/>
                    </a:schemeClr>
                  </a:solidFill>
                  <a:latin typeface="Raleway" panose="020B0503030101060003" pitchFamily="34" charset="0"/>
                  <a:ea typeface="Segoe UI" pitchFamily="34" charset="0"/>
                  <a:cs typeface="Segoe UI" pitchFamily="34" charset="0"/>
                </a:rPr>
                <a:t>) / AB…</a:t>
              </a: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3"/>
              <p:custData r:id="rId14"/>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Oportunidades</a:t>
            </a:r>
            <a:r>
              <a:rPr lang="en-US" sz="1600" dirty="0">
                <a:latin typeface="Raleway" panose="020B0503030101060003" pitchFamily="34" charset="0"/>
                <a:ea typeface="Segoe UI" pitchFamily="34" charset="0"/>
                <a:cs typeface="Segoe UI" pitchFamily="34" charset="0"/>
              </a:rPr>
              <a:t> …</a:t>
            </a:r>
          </a:p>
        </p:txBody>
      </p:sp>
      <p:sp>
        <p:nvSpPr>
          <p:cNvPr id="352" name="Content">
            <a:extLst>
              <a:ext uri="{FF2B5EF4-FFF2-40B4-BE49-F238E27FC236}">
                <a16:creationId xmlns:a16="http://schemas.microsoft.com/office/drawing/2014/main" id="{1D5478C1-A887-4972-B04F-288A901D8FD5}"/>
              </a:ext>
            </a:extLst>
          </p:cNvPr>
          <p:cNvSpPr txBox="1"/>
          <p:nvPr>
            <p:custDataLst>
              <p:custData r:id="rId15"/>
            </p:custDataLst>
          </p:nvPr>
        </p:nvSpPr>
        <p:spPr>
          <a:xfrm>
            <a:off x="367796" y="30102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Requisitos</a:t>
            </a:r>
            <a:endParaRPr lang="en-US" dirty="0">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71D29912-2EC4-44E4-BFAB-44ABB8E7DB1B}"/>
              </a:ext>
            </a:extLst>
          </p:cNvPr>
          <p:cNvGrpSpPr/>
          <p:nvPr>
            <p:custDataLst>
              <p:custData r:id="rId16"/>
              <p:custData r:id="rId17"/>
            </p:custDataLst>
          </p:nvPr>
        </p:nvGrpSpPr>
        <p:grpSpPr>
          <a:xfrm>
            <a:off x="2303401" y="3420675"/>
            <a:ext cx="3525632" cy="900001"/>
            <a:chOff x="2303401" y="3420675"/>
            <a:chExt cx="3525632" cy="900001"/>
          </a:xfrm>
        </p:grpSpPr>
        <p:sp>
          <p:nvSpPr>
            <p:cNvPr id="354" name="Rectángulo: esquinas redondeadas 353">
              <a:extLst>
                <a:ext uri="{FF2B5EF4-FFF2-40B4-BE49-F238E27FC236}">
                  <a16:creationId xmlns:a16="http://schemas.microsoft.com/office/drawing/2014/main" id="{A9366BFB-FE86-4F39-B8E3-D622DCF1CD2B}"/>
                </a:ext>
              </a:extLst>
            </p:cNvPr>
            <p:cNvSpPr/>
            <p:nvPr>
              <p:custDataLst>
                <p:custData r:id="rId4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18"/>
              <p:custData r:id="rId19"/>
            </p:custDataLst>
          </p:nvPr>
        </p:nvSpPr>
        <p:spPr>
          <a:xfrm>
            <a:off x="449999"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Pre-</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sp>
        <p:nvSpPr>
          <p:cNvPr id="358" name="Rectángulo: esquinas redondeadas 357">
            <a:extLst>
              <a:ext uri="{FF2B5EF4-FFF2-40B4-BE49-F238E27FC236}">
                <a16:creationId xmlns:a16="http://schemas.microsoft.com/office/drawing/2014/main" id="{853DB168-F9FE-45B2-9F3A-D751C2657F10}"/>
              </a:ext>
            </a:extLst>
          </p:cNvPr>
          <p:cNvSpPr/>
          <p:nvPr/>
        </p:nvSpPr>
        <p:spPr>
          <a:xfrm>
            <a:off x="7876348" y="34206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20"/>
            </p:custDataLst>
          </p:nvPr>
        </p:nvSpPr>
        <p:spPr>
          <a:xfrm>
            <a:off x="7876348"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sp>
        <p:nvSpPr>
          <p:cNvPr id="360" name="Content">
            <a:extLst>
              <a:ext uri="{FF2B5EF4-FFF2-40B4-BE49-F238E27FC236}">
                <a16:creationId xmlns:a16="http://schemas.microsoft.com/office/drawing/2014/main" id="{AC6F2503-EC03-4EBF-97BB-99C7446E0E58}"/>
              </a:ext>
            </a:extLst>
          </p:cNvPr>
          <p:cNvSpPr txBox="1"/>
          <p:nvPr>
            <p:custDataLst>
              <p:custData r:id="rId21"/>
              <p:custData r:id="rId22"/>
            </p:custDataLst>
          </p:nvPr>
        </p:nvSpPr>
        <p:spPr>
          <a:xfrm>
            <a:off x="6022946"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Co-</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1D308AA-150E-4B48-8E41-C527AB4C5574}"/>
              </a:ext>
            </a:extLst>
          </p:cNvPr>
          <p:cNvGrpSpPr/>
          <p:nvPr>
            <p:custDataLst>
              <p:custData r:id="rId23"/>
            </p:custDataLst>
          </p:nvPr>
        </p:nvGrpSpPr>
        <p:grpSpPr>
          <a:xfrm>
            <a:off x="2303401" y="4905439"/>
            <a:ext cx="3525632" cy="292389"/>
            <a:chOff x="3671888" y="3718559"/>
            <a:chExt cx="3557587" cy="292389"/>
          </a:xfrm>
        </p:grpSpPr>
        <p:sp>
          <p:nvSpPr>
            <p:cNvPr id="113" name="Rectángulo: esquinas redondeadas 112">
              <a:extLst>
                <a:ext uri="{FF2B5EF4-FFF2-40B4-BE49-F238E27FC236}">
                  <a16:creationId xmlns:a16="http://schemas.microsoft.com/office/drawing/2014/main" id="{1F43BB5C-8FFD-4C2B-9B5F-059CEE241F2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Content">
              <a:extLst>
                <a:ext uri="{FF2B5EF4-FFF2-40B4-BE49-F238E27FC236}">
                  <a16:creationId xmlns:a16="http://schemas.microsoft.com/office/drawing/2014/main" id="{549E95BF-19E8-4CDF-A8CB-5BB8525D4B43}"/>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1378EFB5-E483-4242-BC46-FDC2B88CC304}"/>
              </a:ext>
            </a:extLst>
          </p:cNvPr>
          <p:cNvSpPr txBox="1"/>
          <p:nvPr>
            <p:custDataLst>
              <p:custData r:id="rId24"/>
            </p:custDataLst>
          </p:nvPr>
        </p:nvSpPr>
        <p:spPr>
          <a:xfrm>
            <a:off x="449999" y="491864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Individual / </a:t>
            </a:r>
            <a:r>
              <a:rPr lang="en-US" sz="1600" dirty="0" err="1">
                <a:latin typeface="Raleway" panose="020B0503030101060003" pitchFamily="34" charset="0"/>
                <a:ea typeface="Segoe UI" pitchFamily="34" charset="0"/>
                <a:cs typeface="Segoe UI" pitchFamily="34" charset="0"/>
              </a:rPr>
              <a:t>Gru</a:t>
            </a:r>
            <a:r>
              <a:rPr lang="en-US" sz="1600" dirty="0">
                <a:latin typeface="Raleway" panose="020B0503030101060003" pitchFamily="34" charset="0"/>
                <a:ea typeface="Segoe UI" pitchFamily="34" charset="0"/>
                <a:cs typeface="Segoe UI" pitchFamily="34" charset="0"/>
              </a:rPr>
              <a:t>…</a:t>
            </a:r>
          </a:p>
        </p:txBody>
      </p:sp>
      <p:grpSp>
        <p:nvGrpSpPr>
          <p:cNvPr id="116" name="Grupo 115">
            <a:extLst>
              <a:ext uri="{FF2B5EF4-FFF2-40B4-BE49-F238E27FC236}">
                <a16:creationId xmlns:a16="http://schemas.microsoft.com/office/drawing/2014/main" id="{91C975BF-FCDF-4E70-B4A6-0F9874F49289}"/>
              </a:ext>
            </a:extLst>
          </p:cNvPr>
          <p:cNvGrpSpPr/>
          <p:nvPr>
            <p:custDataLst>
              <p:custData r:id="rId25"/>
            </p:custDataLst>
          </p:nvPr>
        </p:nvGrpSpPr>
        <p:grpSpPr>
          <a:xfrm>
            <a:off x="7876348" y="4905439"/>
            <a:ext cx="3525632" cy="292389"/>
            <a:chOff x="3671888" y="3718559"/>
            <a:chExt cx="3557587" cy="292389"/>
          </a:xfrm>
        </p:grpSpPr>
        <p:sp>
          <p:nvSpPr>
            <p:cNvPr id="117" name="Rectángulo: esquinas redondeadas 116">
              <a:extLst>
                <a:ext uri="{FF2B5EF4-FFF2-40B4-BE49-F238E27FC236}">
                  <a16:creationId xmlns:a16="http://schemas.microsoft.com/office/drawing/2014/main" id="{000917B0-6A9F-4F18-9BF7-CC01AFB4B37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Content">
              <a:extLst>
                <a:ext uri="{FF2B5EF4-FFF2-40B4-BE49-F238E27FC236}">
                  <a16:creationId xmlns:a16="http://schemas.microsoft.com/office/drawing/2014/main" id="{07D8BBA9-D6E6-48AF-892B-0B3F00A2FB0E}"/>
                </a:ext>
              </a:extLst>
            </p:cNvPr>
            <p:cNvSpPr txBox="1"/>
            <p:nvPr>
              <p:custDataLst>
                <p:custData r:id="rId42"/>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9" name="Content">
            <a:extLst>
              <a:ext uri="{FF2B5EF4-FFF2-40B4-BE49-F238E27FC236}">
                <a16:creationId xmlns:a16="http://schemas.microsoft.com/office/drawing/2014/main" id="{50A8985B-AEDB-4007-8A07-B2BCFA5C8B5A}"/>
              </a:ext>
            </a:extLst>
          </p:cNvPr>
          <p:cNvSpPr txBox="1"/>
          <p:nvPr>
            <p:custDataLst>
              <p:custData r:id="rId26"/>
              <p:custData r:id="rId27"/>
            </p:custDataLst>
          </p:nvPr>
        </p:nvSpPr>
        <p:spPr>
          <a:xfrm>
            <a:off x="6022946" y="491864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Máximo</a:t>
            </a:r>
            <a:endParaRPr lang="en-US" sz="1600" dirty="0">
              <a:latin typeface="Raleway" panose="020B0503030101060003" pitchFamily="34" charset="0"/>
              <a:ea typeface="Segoe UI" pitchFamily="34" charset="0"/>
              <a:cs typeface="Segoe UI" pitchFamily="34" charset="0"/>
            </a:endParaRPr>
          </a:p>
        </p:txBody>
      </p:sp>
      <p:sp>
        <p:nvSpPr>
          <p:cNvPr id="120" name="Content">
            <a:extLst>
              <a:ext uri="{FF2B5EF4-FFF2-40B4-BE49-F238E27FC236}">
                <a16:creationId xmlns:a16="http://schemas.microsoft.com/office/drawing/2014/main" id="{0457B059-01E6-41B3-9BE6-B4E42EFBBEFC}"/>
              </a:ext>
            </a:extLst>
          </p:cNvPr>
          <p:cNvSpPr txBox="1"/>
          <p:nvPr>
            <p:custDataLst>
              <p:custData r:id="rId28"/>
            </p:custDataLst>
          </p:nvPr>
        </p:nvSpPr>
        <p:spPr>
          <a:xfrm>
            <a:off x="370781" y="4454609"/>
            <a:ext cx="6258453"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Características</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proceso</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enseñanza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aprendizaje</a:t>
            </a:r>
            <a:endParaRPr lang="en-US" dirty="0">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863EEB0A-4729-4EDB-B889-53279AFB8AAB}"/>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1671003" y="3045872"/>
            <a:ext cx="252000" cy="252000"/>
          </a:xfrm>
          <a:prstGeom prst="rect">
            <a:avLst/>
          </a:prstGeom>
        </p:spPr>
      </p:pic>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6302034" y="4490191"/>
            <a:ext cx="252000" cy="252000"/>
          </a:xfrm>
          <a:prstGeom prst="rect">
            <a:avLst/>
          </a:prstGeom>
        </p:spPr>
      </p:pic>
      <p:grpSp>
        <p:nvGrpSpPr>
          <p:cNvPr id="124" name="Grupo 123">
            <a:extLst>
              <a:ext uri="{FF2B5EF4-FFF2-40B4-BE49-F238E27FC236}">
                <a16:creationId xmlns:a16="http://schemas.microsoft.com/office/drawing/2014/main" id="{36618D84-647E-4049-B73D-7729B4AFB15E}"/>
              </a:ext>
            </a:extLst>
          </p:cNvPr>
          <p:cNvGrpSpPr/>
          <p:nvPr>
            <p:custDataLst>
              <p:custData r:id="rId29"/>
            </p:custDataLst>
          </p:nvPr>
        </p:nvGrpSpPr>
        <p:grpSpPr>
          <a:xfrm>
            <a:off x="2303401" y="5313540"/>
            <a:ext cx="3525632" cy="292389"/>
            <a:chOff x="3671888" y="3718559"/>
            <a:chExt cx="3557587" cy="292389"/>
          </a:xfrm>
        </p:grpSpPr>
        <p:sp>
          <p:nvSpPr>
            <p:cNvPr id="125" name="Rectángulo: esquinas redondeadas 124">
              <a:extLst>
                <a:ext uri="{FF2B5EF4-FFF2-40B4-BE49-F238E27FC236}">
                  <a16:creationId xmlns:a16="http://schemas.microsoft.com/office/drawing/2014/main" id="{31E54AC3-DCD4-4403-A418-68251B6EA9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3FF837E8-995E-4BD5-A974-AADD42B17156}"/>
                </a:ext>
              </a:extLst>
            </p:cNvPr>
            <p:cNvSpPr txBox="1"/>
            <p:nvPr>
              <p:custDataLst>
                <p:custData r:id="rId41"/>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27" name="Content">
            <a:extLst>
              <a:ext uri="{FF2B5EF4-FFF2-40B4-BE49-F238E27FC236}">
                <a16:creationId xmlns:a16="http://schemas.microsoft.com/office/drawing/2014/main" id="{376B2244-0931-4452-BBAD-2E55C1AAF7C9}"/>
              </a:ext>
            </a:extLst>
          </p:cNvPr>
          <p:cNvSpPr txBox="1"/>
          <p:nvPr>
            <p:custDataLst>
              <p:custData r:id="rId30"/>
              <p:custData r:id="rId31"/>
            </p:custDataLst>
          </p:nvPr>
        </p:nvSpPr>
        <p:spPr>
          <a:xfrm>
            <a:off x="449999" y="532674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Mínimo</a:t>
            </a:r>
            <a:endParaRPr lang="en-US" sz="1600" dirty="0">
              <a:latin typeface="Raleway" panose="020B0503030101060003" pitchFamily="34" charset="0"/>
              <a:ea typeface="Segoe UI" pitchFamily="34" charset="0"/>
              <a:cs typeface="Segoe UI" pitchFamily="34" charset="0"/>
            </a:endParaRPr>
          </a:p>
        </p:txBody>
      </p:sp>
      <p:grpSp>
        <p:nvGrpSpPr>
          <p:cNvPr id="128" name="Grupo 127">
            <a:extLst>
              <a:ext uri="{FF2B5EF4-FFF2-40B4-BE49-F238E27FC236}">
                <a16:creationId xmlns:a16="http://schemas.microsoft.com/office/drawing/2014/main" id="{53D478C0-CF68-4D06-AE02-C542067546E8}"/>
              </a:ext>
            </a:extLst>
          </p:cNvPr>
          <p:cNvGrpSpPr/>
          <p:nvPr>
            <p:custDataLst>
              <p:custData r:id="rId32"/>
            </p:custDataLst>
          </p:nvPr>
        </p:nvGrpSpPr>
        <p:grpSpPr>
          <a:xfrm>
            <a:off x="2303401" y="5881531"/>
            <a:ext cx="3525632" cy="292389"/>
            <a:chOff x="3671888" y="3718559"/>
            <a:chExt cx="3557587" cy="292389"/>
          </a:xfrm>
        </p:grpSpPr>
        <p:sp>
          <p:nvSpPr>
            <p:cNvPr id="129" name="Rectángulo: esquinas redondeadas 128">
              <a:extLst>
                <a:ext uri="{FF2B5EF4-FFF2-40B4-BE49-F238E27FC236}">
                  <a16:creationId xmlns:a16="http://schemas.microsoft.com/office/drawing/2014/main" id="{BE5F1ADF-3388-4734-8ACC-4EE93FAE8FE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extLst>
                <a:ext uri="{FF2B5EF4-FFF2-40B4-BE49-F238E27FC236}">
                  <a16:creationId xmlns:a16="http://schemas.microsoft.com/office/drawing/2014/main" id="{7E2847D9-6364-4EA8-92BF-3EC56E644F93}"/>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1" name="Content">
            <a:extLst>
              <a:ext uri="{FF2B5EF4-FFF2-40B4-BE49-F238E27FC236}">
                <a16:creationId xmlns:a16="http://schemas.microsoft.com/office/drawing/2014/main" id="{DD222713-1719-4E2D-B8E9-9ECCDF2646A0}"/>
              </a:ext>
            </a:extLst>
          </p:cNvPr>
          <p:cNvSpPr txBox="1"/>
          <p:nvPr>
            <p:custDataLst>
              <p:custData r:id="rId33"/>
              <p:custData r:id="rId34"/>
            </p:custDataLst>
          </p:nvPr>
        </p:nvSpPr>
        <p:spPr>
          <a:xfrm>
            <a:off x="449999" y="5894740"/>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Agrupación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nat</a:t>
            </a:r>
            <a:r>
              <a:rPr lang="en-US" sz="1600" dirty="0">
                <a:latin typeface="Raleway" panose="020B0503030101060003" pitchFamily="34" charset="0"/>
                <a:ea typeface="Segoe UI" pitchFamily="34" charset="0"/>
                <a:cs typeface="Segoe UI" pitchFamily="34" charset="0"/>
              </a:rPr>
              <a:t>…</a:t>
            </a:r>
          </a:p>
        </p:txBody>
      </p:sp>
      <p:grpSp>
        <p:nvGrpSpPr>
          <p:cNvPr id="35" name="Grupo 34">
            <a:extLst>
              <a:ext uri="{FF2B5EF4-FFF2-40B4-BE49-F238E27FC236}">
                <a16:creationId xmlns:a16="http://schemas.microsoft.com/office/drawing/2014/main" id="{A7C7774F-A347-486C-9532-1091D90EDD95}"/>
              </a:ext>
            </a:extLst>
          </p:cNvPr>
          <p:cNvGrpSpPr/>
          <p:nvPr/>
        </p:nvGrpSpPr>
        <p:grpSpPr>
          <a:xfrm>
            <a:off x="904660" y="4750840"/>
            <a:ext cx="2333446" cy="1178232"/>
            <a:chOff x="1239333" y="4438490"/>
            <a:chExt cx="2333446" cy="1178232"/>
          </a:xfrm>
        </p:grpSpPr>
        <p:sp>
          <p:nvSpPr>
            <p:cNvPr id="133" name="Rectángulo: esquinas redondeadas 132">
              <a:extLst>
                <a:ext uri="{FF2B5EF4-FFF2-40B4-BE49-F238E27FC236}">
                  <a16:creationId xmlns:a16="http://schemas.microsoft.com/office/drawing/2014/main" id="{DE58745E-B4F8-432E-9688-10E6AED5C0DB}"/>
                </a:ext>
              </a:extLst>
            </p:cNvPr>
            <p:cNvSpPr/>
            <p:nvPr/>
          </p:nvSpPr>
          <p:spPr>
            <a:xfrm>
              <a:off x="1239333" y="4438490"/>
              <a:ext cx="2333446" cy="10431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4" name="Content">
              <a:extLst>
                <a:ext uri="{FF2B5EF4-FFF2-40B4-BE49-F238E27FC236}">
                  <a16:creationId xmlns:a16="http://schemas.microsoft.com/office/drawing/2014/main" id="{6D27CC98-CAF8-4D72-870F-6EF7D5689E43}"/>
                </a:ext>
              </a:extLst>
            </p:cNvPr>
            <p:cNvSpPr txBox="1"/>
            <p:nvPr>
              <p:custDataLst>
                <p:custData r:id="rId39"/>
              </p:custDataLst>
            </p:nvPr>
          </p:nvSpPr>
          <p:spPr>
            <a:xfrm>
              <a:off x="1268083" y="4513684"/>
              <a:ext cx="2304696" cy="877163"/>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Agrupación</a:t>
              </a:r>
              <a:r>
                <a:rPr lang="en-US" dirty="0">
                  <a:solidFill>
                    <a:schemeClr val="bg1"/>
                  </a:solidFill>
                  <a:latin typeface="Raleway" panose="020B0503030101060003" pitchFamily="34" charset="0"/>
                  <a:ea typeface="Segoe UI" pitchFamily="34" charset="0"/>
                  <a:cs typeface="Segoe UI" pitchFamily="34" charset="0"/>
                </a:rPr>
                <a:t> natural de la </a:t>
              </a:r>
              <a:r>
                <a:rPr lang="en-US" dirty="0" err="1">
                  <a:solidFill>
                    <a:schemeClr val="bg1"/>
                  </a:solidFill>
                  <a:latin typeface="Raleway" panose="020B0503030101060003" pitchFamily="34" charset="0"/>
                  <a:ea typeface="Segoe UI" pitchFamily="34" charset="0"/>
                  <a:cs typeface="Segoe UI" pitchFamily="34" charset="0"/>
                </a:rPr>
                <a:t>experiencia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educativa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5" name="Triángulo isósceles 134">
              <a:extLst>
                <a:ext uri="{FF2B5EF4-FFF2-40B4-BE49-F238E27FC236}">
                  <a16:creationId xmlns:a16="http://schemas.microsoft.com/office/drawing/2014/main" id="{558702F4-5CD9-4778-96E3-07CFF45DDBCA}"/>
                </a:ext>
              </a:extLst>
            </p:cNvPr>
            <p:cNvSpPr/>
            <p:nvPr/>
          </p:nvSpPr>
          <p:spPr>
            <a:xfrm flipH="1" flipV="1">
              <a:off x="1485013" y="5481690"/>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39" name="Gráfico 138">
            <a:extLst>
              <a:ext uri="{FF2B5EF4-FFF2-40B4-BE49-F238E27FC236}">
                <a16:creationId xmlns:a16="http://schemas.microsoft.com/office/drawing/2014/main" id="{39096E6E-557C-4E0C-9DC6-F9D8B9C0E36D}"/>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1160110" y="6051123"/>
            <a:ext cx="360000" cy="360000"/>
          </a:xfrm>
          <a:prstGeom prst="rect">
            <a:avLst/>
          </a:prstGeom>
        </p:spPr>
      </p:pic>
      <p:grpSp>
        <p:nvGrpSpPr>
          <p:cNvPr id="140" name="Grupo 139">
            <a:extLst>
              <a:ext uri="{FF2B5EF4-FFF2-40B4-BE49-F238E27FC236}">
                <a16:creationId xmlns:a16="http://schemas.microsoft.com/office/drawing/2014/main" id="{39C4267F-6B4F-4BDA-8665-0AA1EC9F51AE}"/>
              </a:ext>
            </a:extLst>
          </p:cNvPr>
          <p:cNvGrpSpPr/>
          <p:nvPr>
            <p:custDataLst>
              <p:custData r:id="rId35"/>
            </p:custDataLst>
          </p:nvPr>
        </p:nvGrpSpPr>
        <p:grpSpPr>
          <a:xfrm>
            <a:off x="7862716" y="5881530"/>
            <a:ext cx="3525632" cy="292389"/>
            <a:chOff x="3671888" y="3718559"/>
            <a:chExt cx="3557587" cy="292389"/>
          </a:xfrm>
        </p:grpSpPr>
        <p:sp>
          <p:nvSpPr>
            <p:cNvPr id="141" name="Rectángulo: esquinas redondeadas 140">
              <a:extLst>
                <a:ext uri="{FF2B5EF4-FFF2-40B4-BE49-F238E27FC236}">
                  <a16:creationId xmlns:a16="http://schemas.microsoft.com/office/drawing/2014/main" id="{8F490BC6-F21F-4F06-9DD4-C604578A539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E85F6E5-AA4B-43AB-853D-5402C3E1317D}"/>
                </a:ext>
              </a:extLst>
            </p:cNvPr>
            <p:cNvSpPr txBox="1"/>
            <p:nvPr>
              <p:custDataLst>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43" name="Content">
            <a:extLst>
              <a:ext uri="{FF2B5EF4-FFF2-40B4-BE49-F238E27FC236}">
                <a16:creationId xmlns:a16="http://schemas.microsoft.com/office/drawing/2014/main" id="{021B2399-3CE5-4768-AC3F-A3098C10161C}"/>
              </a:ext>
            </a:extLst>
          </p:cNvPr>
          <p:cNvSpPr txBox="1"/>
          <p:nvPr>
            <p:custDataLst>
              <p:custData r:id="rId36"/>
              <p:custData r:id="rId37"/>
            </p:custDataLst>
          </p:nvPr>
        </p:nvSpPr>
        <p:spPr>
          <a:xfrm>
            <a:off x="6009314" y="5894739"/>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Proyecto </a:t>
            </a:r>
            <a:r>
              <a:rPr lang="en-US" sz="1600" dirty="0" err="1">
                <a:latin typeface="Raleway" panose="020B0503030101060003" pitchFamily="34" charset="0"/>
                <a:ea typeface="Segoe UI" pitchFamily="34" charset="0"/>
                <a:cs typeface="Segoe UI" pitchFamily="34" charset="0"/>
              </a:rPr>
              <a:t>integr</a:t>
            </a:r>
            <a:r>
              <a:rPr lang="en-US" sz="1600" dirty="0">
                <a:latin typeface="Raleway" panose="020B0503030101060003" pitchFamily="34" charset="0"/>
                <a:ea typeface="Segoe UI" pitchFamily="34" charset="0"/>
                <a:cs typeface="Segoe UI" pitchFamily="34" charset="0"/>
              </a:rPr>
              <a:t>…</a:t>
            </a:r>
          </a:p>
        </p:txBody>
      </p:sp>
      <p:pic>
        <p:nvPicPr>
          <p:cNvPr id="101" name="Gráfico 100">
            <a:extLst>
              <a:ext uri="{FF2B5EF4-FFF2-40B4-BE49-F238E27FC236}">
                <a16:creationId xmlns:a16="http://schemas.microsoft.com/office/drawing/2014/main" id="{0D95798E-6615-496D-93A5-B78A603B969D}"/>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918158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1"/>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2"/>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1"/>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5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2"/>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3"/>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4"/>
                <p:custData r:id="rId55"/>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6"/>
                </p:custDataLst>
              </p:nvPr>
            </p:nvPicPr>
            <p:blipFill>
              <a:blip r:embed="rId6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57"/>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58"/>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6"/>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47"/>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48"/>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49"/>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5"/>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4274125"/>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4"/>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260134" y="2635991"/>
            <a:ext cx="252000" cy="252000"/>
          </a:xfrm>
          <a:prstGeom prst="rect">
            <a:avLst/>
          </a:prstGeom>
        </p:spPr>
      </p:pic>
      <p:grpSp>
        <p:nvGrpSpPr>
          <p:cNvPr id="101" name="Grupo 100">
            <a:extLst>
              <a:ext uri="{FF2B5EF4-FFF2-40B4-BE49-F238E27FC236}">
                <a16:creationId xmlns:a16="http://schemas.microsoft.com/office/drawing/2014/main" id="{C4C2A2B8-0023-4B48-B223-8004C806654B}"/>
              </a:ext>
            </a:extLst>
          </p:cNvPr>
          <p:cNvGrpSpPr/>
          <p:nvPr>
            <p:custDataLst>
              <p:custData r:id="rId11"/>
              <p:custData r:id="rId12"/>
            </p:custDataLst>
          </p:nvPr>
        </p:nvGrpSpPr>
        <p:grpSpPr>
          <a:xfrm>
            <a:off x="2303401" y="3153975"/>
            <a:ext cx="3525632" cy="900001"/>
            <a:chOff x="2303401" y="3420675"/>
            <a:chExt cx="3525632" cy="900001"/>
          </a:xfrm>
        </p:grpSpPr>
        <p:sp>
          <p:nvSpPr>
            <p:cNvPr id="102" name="Rectángulo: esquinas redondeadas 101">
              <a:extLst>
                <a:ext uri="{FF2B5EF4-FFF2-40B4-BE49-F238E27FC236}">
                  <a16:creationId xmlns:a16="http://schemas.microsoft.com/office/drawing/2014/main" id="{9E586B49-6566-46C2-80CD-3919B2BB7AE5}"/>
                </a:ext>
              </a:extLst>
            </p:cNvPr>
            <p:cNvSpPr/>
            <p:nvPr>
              <p:custDataLst>
                <p:custData r:id="rId42"/>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Content">
              <a:extLst>
                <a:ext uri="{FF2B5EF4-FFF2-40B4-BE49-F238E27FC236}">
                  <a16:creationId xmlns:a16="http://schemas.microsoft.com/office/drawing/2014/main" id="{652963D8-070A-4A62-9F6C-E4E7FF24DA56}"/>
                </a:ext>
              </a:extLst>
            </p:cNvPr>
            <p:cNvSpPr txBox="1"/>
            <p:nvPr>
              <p:custDataLst>
                <p:custData r:id="rId43"/>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04" name="Content">
            <a:extLst>
              <a:ext uri="{FF2B5EF4-FFF2-40B4-BE49-F238E27FC236}">
                <a16:creationId xmlns:a16="http://schemas.microsoft.com/office/drawing/2014/main" id="{D33E55ED-DE64-4DDF-AA01-2BA2C966C5FE}"/>
              </a:ext>
            </a:extLst>
          </p:cNvPr>
          <p:cNvSpPr txBox="1"/>
          <p:nvPr>
            <p:custDataLst>
              <p:custData r:id="rId13"/>
              <p:custData r:id="rId14"/>
            </p:custDataLst>
          </p:nvPr>
        </p:nvSpPr>
        <p:spPr>
          <a:xfrm>
            <a:off x="449999"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Académicos</a:t>
            </a:r>
            <a:r>
              <a:rPr lang="en-US" sz="1600" dirty="0">
                <a:latin typeface="Raleway" panose="020B0503030101060003" pitchFamily="34" charset="0"/>
                <a:ea typeface="Segoe UI" pitchFamily="34" charset="0"/>
                <a:cs typeface="Segoe UI" pitchFamily="34" charset="0"/>
              </a:rPr>
              <a:t> pa…</a:t>
            </a:r>
          </a:p>
        </p:txBody>
      </p:sp>
      <p:sp>
        <p:nvSpPr>
          <p:cNvPr id="106" name="Content">
            <a:extLst>
              <a:ext uri="{FF2B5EF4-FFF2-40B4-BE49-F238E27FC236}">
                <a16:creationId xmlns:a16="http://schemas.microsoft.com/office/drawing/2014/main" id="{AF81E387-1957-4FC9-BF94-6CC8AABDE0C0}"/>
              </a:ext>
            </a:extLst>
          </p:cNvPr>
          <p:cNvSpPr txBox="1"/>
          <p:nvPr>
            <p:custDataLst>
              <p:custData r:id="rId15"/>
              <p:custData r:id="rId16"/>
            </p:custDataLst>
          </p:nvPr>
        </p:nvSpPr>
        <p:spPr>
          <a:xfrm>
            <a:off x="6022946"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Perfil</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docente</a:t>
            </a:r>
            <a:endParaRPr lang="en-US" sz="1600" dirty="0">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6B760A58-E868-40A8-98FB-AE51FA66B520}"/>
              </a:ext>
            </a:extLst>
          </p:cNvPr>
          <p:cNvGrpSpPr/>
          <p:nvPr>
            <p:custDataLst>
              <p:custData r:id="rId17"/>
            </p:custDataLst>
          </p:nvPr>
        </p:nvGrpSpPr>
        <p:grpSpPr>
          <a:xfrm>
            <a:off x="2298588" y="4192200"/>
            <a:ext cx="3525632" cy="292389"/>
            <a:chOff x="3671888" y="3718559"/>
            <a:chExt cx="3557587" cy="292389"/>
          </a:xfrm>
        </p:grpSpPr>
        <p:sp>
          <p:nvSpPr>
            <p:cNvPr id="108" name="Rectángulo: esquinas redondeadas 107">
              <a:extLst>
                <a:ext uri="{FF2B5EF4-FFF2-40B4-BE49-F238E27FC236}">
                  <a16:creationId xmlns:a16="http://schemas.microsoft.com/office/drawing/2014/main" id="{C3056C3F-78AA-41A5-A198-186433CA12D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5913AFCC-7E05-4E79-ADA0-46BDE5C53EA2}"/>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0" name="Content">
            <a:extLst>
              <a:ext uri="{FF2B5EF4-FFF2-40B4-BE49-F238E27FC236}">
                <a16:creationId xmlns:a16="http://schemas.microsoft.com/office/drawing/2014/main" id="{805471C8-8DA6-4B06-A4E0-F7128E61F9C1}"/>
              </a:ext>
            </a:extLst>
          </p:cNvPr>
          <p:cNvSpPr txBox="1"/>
          <p:nvPr>
            <p:custDataLst>
              <p:custData r:id="rId18"/>
            </p:custDataLst>
          </p:nvPr>
        </p:nvSpPr>
        <p:spPr>
          <a:xfrm>
            <a:off x="445186"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Espacio</a:t>
            </a:r>
            <a:endParaRPr lang="en-US" sz="1600" dirty="0">
              <a:latin typeface="Raleway" panose="020B0503030101060003" pitchFamily="34" charset="0"/>
              <a:ea typeface="Segoe UI" pitchFamily="34" charset="0"/>
              <a:cs typeface="Segoe UI" pitchFamily="34" charset="0"/>
            </a:endParaRPr>
          </a:p>
        </p:txBody>
      </p:sp>
      <p:grpSp>
        <p:nvGrpSpPr>
          <p:cNvPr id="121" name="Grupo 120">
            <a:extLst>
              <a:ext uri="{FF2B5EF4-FFF2-40B4-BE49-F238E27FC236}">
                <a16:creationId xmlns:a16="http://schemas.microsoft.com/office/drawing/2014/main" id="{29F3AA49-057F-4E7E-B296-DA36259CDD65}"/>
              </a:ext>
            </a:extLst>
          </p:cNvPr>
          <p:cNvGrpSpPr/>
          <p:nvPr>
            <p:custDataLst>
              <p:custData r:id="rId19"/>
            </p:custDataLst>
          </p:nvPr>
        </p:nvGrpSpPr>
        <p:grpSpPr>
          <a:xfrm>
            <a:off x="7871535" y="4192200"/>
            <a:ext cx="3525632" cy="292389"/>
            <a:chOff x="3671888" y="3718559"/>
            <a:chExt cx="3557587" cy="292389"/>
          </a:xfrm>
        </p:grpSpPr>
        <p:sp>
          <p:nvSpPr>
            <p:cNvPr id="122" name="Rectángulo: esquinas redondeadas 121">
              <a:extLst>
                <a:ext uri="{FF2B5EF4-FFF2-40B4-BE49-F238E27FC236}">
                  <a16:creationId xmlns:a16="http://schemas.microsoft.com/office/drawing/2014/main" id="{ECEEDEA7-9617-4F07-A06A-8C6E2CE388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0430894C-8C03-46AB-84D4-F1EC1D70D4D4}"/>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6" name="Content">
            <a:extLst>
              <a:ext uri="{FF2B5EF4-FFF2-40B4-BE49-F238E27FC236}">
                <a16:creationId xmlns:a16="http://schemas.microsoft.com/office/drawing/2014/main" id="{97208953-A0EE-4B9D-98A1-3E7EF7661A86}"/>
              </a:ext>
            </a:extLst>
          </p:cNvPr>
          <p:cNvSpPr txBox="1"/>
          <p:nvPr>
            <p:custDataLst>
              <p:custData r:id="rId20"/>
              <p:custData r:id="rId21"/>
            </p:custDataLst>
          </p:nvPr>
        </p:nvSpPr>
        <p:spPr>
          <a:xfrm>
            <a:off x="6018133"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Relación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discipl</a:t>
            </a:r>
            <a:r>
              <a:rPr lang="en-US" sz="1600" dirty="0">
                <a:latin typeface="Raleway" panose="020B0503030101060003" pitchFamily="34" charset="0"/>
                <a:ea typeface="Segoe UI" pitchFamily="34" charset="0"/>
                <a:cs typeface="Segoe UI" pitchFamily="34" charset="0"/>
              </a:rPr>
              <a:t>…</a:t>
            </a:r>
          </a:p>
        </p:txBody>
      </p:sp>
      <p:sp>
        <p:nvSpPr>
          <p:cNvPr id="145" name="Content">
            <a:extLst>
              <a:ext uri="{FF2B5EF4-FFF2-40B4-BE49-F238E27FC236}">
                <a16:creationId xmlns:a16="http://schemas.microsoft.com/office/drawing/2014/main" id="{6B5674DD-7CE7-40B8-8DE9-6A570E417EDC}"/>
              </a:ext>
            </a:extLst>
          </p:cNvPr>
          <p:cNvSpPr txBox="1"/>
          <p:nvPr>
            <p:custDataLst>
              <p:custData r:id="rId22"/>
            </p:custDataLst>
          </p:nvPr>
        </p:nvSpPr>
        <p:spPr>
          <a:xfrm>
            <a:off x="445186"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Descripción</a:t>
            </a:r>
            <a:endParaRPr lang="en-US" sz="1600" dirty="0">
              <a:latin typeface="Raleway" panose="020B0503030101060003" pitchFamily="34" charset="0"/>
              <a:ea typeface="Segoe UI" pitchFamily="34" charset="0"/>
              <a:cs typeface="Segoe UI" pitchFamily="34" charset="0"/>
            </a:endParaRPr>
          </a:p>
        </p:txBody>
      </p:sp>
      <p:sp>
        <p:nvSpPr>
          <p:cNvPr id="149" name="Content">
            <a:extLst>
              <a:ext uri="{FF2B5EF4-FFF2-40B4-BE49-F238E27FC236}">
                <a16:creationId xmlns:a16="http://schemas.microsoft.com/office/drawing/2014/main" id="{58725BAF-CB06-43D9-A47E-396E4EEAE778}"/>
              </a:ext>
            </a:extLst>
          </p:cNvPr>
          <p:cNvSpPr txBox="1"/>
          <p:nvPr>
            <p:custDataLst>
              <p:custData r:id="rId23"/>
              <p:custData r:id="rId24"/>
            </p:custDataLst>
          </p:nvPr>
        </p:nvSpPr>
        <p:spPr>
          <a:xfrm>
            <a:off x="6018133"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Justificación</a:t>
            </a:r>
            <a:endParaRPr lang="en-US" sz="1600" dirty="0">
              <a:latin typeface="Raleway" panose="020B0503030101060003" pitchFamily="34" charset="0"/>
              <a:ea typeface="Segoe UI" pitchFamily="34" charset="0"/>
              <a:cs typeface="Segoe UI" pitchFamily="34" charset="0"/>
            </a:endParaRPr>
          </a:p>
        </p:txBody>
      </p:sp>
      <p:grpSp>
        <p:nvGrpSpPr>
          <p:cNvPr id="150" name="Grupo 149">
            <a:extLst>
              <a:ext uri="{FF2B5EF4-FFF2-40B4-BE49-F238E27FC236}">
                <a16:creationId xmlns:a16="http://schemas.microsoft.com/office/drawing/2014/main" id="{793FD0A7-1BE4-403D-ACEA-88D09254001D}"/>
              </a:ext>
            </a:extLst>
          </p:cNvPr>
          <p:cNvGrpSpPr/>
          <p:nvPr>
            <p:custDataLst>
              <p:custData r:id="rId25"/>
            </p:custDataLst>
          </p:nvPr>
        </p:nvGrpSpPr>
        <p:grpSpPr>
          <a:xfrm>
            <a:off x="2298588" y="5691679"/>
            <a:ext cx="3525632" cy="292389"/>
            <a:chOff x="3671888" y="3718559"/>
            <a:chExt cx="3557587" cy="292389"/>
          </a:xfrm>
        </p:grpSpPr>
        <p:sp>
          <p:nvSpPr>
            <p:cNvPr id="151" name="Rectángulo: esquinas redondeadas 150">
              <a:extLst>
                <a:ext uri="{FF2B5EF4-FFF2-40B4-BE49-F238E27FC236}">
                  <a16:creationId xmlns:a16="http://schemas.microsoft.com/office/drawing/2014/main" id="{BF0BDDDE-4A9E-4D86-802A-10BB580C3C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2" name="Content">
              <a:extLst>
                <a:ext uri="{FF2B5EF4-FFF2-40B4-BE49-F238E27FC236}">
                  <a16:creationId xmlns:a16="http://schemas.microsoft.com/office/drawing/2014/main" id="{3281EC1C-C8D8-4266-845A-C0BDC78B13F3}"/>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53" name="Content">
            <a:extLst>
              <a:ext uri="{FF2B5EF4-FFF2-40B4-BE49-F238E27FC236}">
                <a16:creationId xmlns:a16="http://schemas.microsoft.com/office/drawing/2014/main" id="{8ED23CFA-196C-4435-8924-EEAAD9471D8E}"/>
              </a:ext>
            </a:extLst>
          </p:cNvPr>
          <p:cNvSpPr txBox="1"/>
          <p:nvPr>
            <p:custDataLst>
              <p:custData r:id="rId26"/>
            </p:custDataLst>
          </p:nvPr>
        </p:nvSpPr>
        <p:spPr>
          <a:xfrm>
            <a:off x="445186" y="570488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Unidad de com…</a:t>
            </a:r>
          </a:p>
        </p:txBody>
      </p:sp>
      <p:grpSp>
        <p:nvGrpSpPr>
          <p:cNvPr id="154" name="Grupo 153">
            <a:extLst>
              <a:ext uri="{FF2B5EF4-FFF2-40B4-BE49-F238E27FC236}">
                <a16:creationId xmlns:a16="http://schemas.microsoft.com/office/drawing/2014/main" id="{5E2F060C-79B0-44DE-97E7-5CBAB77B671E}"/>
              </a:ext>
            </a:extLst>
          </p:cNvPr>
          <p:cNvGrpSpPr/>
          <p:nvPr>
            <p:custDataLst>
              <p:custData r:id="rId27"/>
              <p:custData r:id="rId28"/>
            </p:custDataLst>
          </p:nvPr>
        </p:nvGrpSpPr>
        <p:grpSpPr>
          <a:xfrm>
            <a:off x="7871535" y="5691679"/>
            <a:ext cx="3525632" cy="292389"/>
            <a:chOff x="3671888" y="3718559"/>
            <a:chExt cx="3557587" cy="292389"/>
          </a:xfrm>
        </p:grpSpPr>
        <p:sp>
          <p:nvSpPr>
            <p:cNvPr id="155" name="Rectángulo: esquinas redondeadas 154">
              <a:extLst>
                <a:ext uri="{FF2B5EF4-FFF2-40B4-BE49-F238E27FC236}">
                  <a16:creationId xmlns:a16="http://schemas.microsoft.com/office/drawing/2014/main" id="{934F22B0-E2B9-4B23-BCBD-04EC50ACEA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6" name="Content">
              <a:extLst>
                <a:ext uri="{FF2B5EF4-FFF2-40B4-BE49-F238E27FC236}">
                  <a16:creationId xmlns:a16="http://schemas.microsoft.com/office/drawing/2014/main" id="{FAC0AB62-0BA0-413E-818F-7C90D9FEF411}"/>
                </a:ext>
              </a:extLst>
            </p:cNvPr>
            <p:cNvSpPr txBox="1"/>
            <p:nvPr>
              <p:custDataLst>
                <p:custData r:id="rId37"/>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p>
          </p:txBody>
        </p:sp>
      </p:grpSp>
      <p:sp>
        <p:nvSpPr>
          <p:cNvPr id="157" name="Content">
            <a:extLst>
              <a:ext uri="{FF2B5EF4-FFF2-40B4-BE49-F238E27FC236}">
                <a16:creationId xmlns:a16="http://schemas.microsoft.com/office/drawing/2014/main" id="{7079A08E-0808-4539-BE26-961AD0E4022E}"/>
              </a:ext>
            </a:extLst>
          </p:cNvPr>
          <p:cNvSpPr txBox="1"/>
          <p:nvPr>
            <p:custDataLst>
              <p:custData r:id="rId29"/>
              <p:custData r:id="rId30"/>
            </p:custDataLst>
          </p:nvPr>
        </p:nvSpPr>
        <p:spPr>
          <a:xfrm>
            <a:off x="6018133" y="570488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Articulación</a:t>
            </a:r>
            <a:r>
              <a:rPr lang="en-US" sz="1600" dirty="0">
                <a:latin typeface="Raleway" panose="020B0503030101060003" pitchFamily="34" charset="0"/>
                <a:ea typeface="Segoe UI" pitchFamily="34" charset="0"/>
                <a:cs typeface="Segoe UI" pitchFamily="34" charset="0"/>
              </a:rPr>
              <a:t> de </a:t>
            </a:r>
          </a:p>
        </p:txBody>
      </p:sp>
      <p:grpSp>
        <p:nvGrpSpPr>
          <p:cNvPr id="3" name="Grupo 2">
            <a:extLst>
              <a:ext uri="{FF2B5EF4-FFF2-40B4-BE49-F238E27FC236}">
                <a16:creationId xmlns:a16="http://schemas.microsoft.com/office/drawing/2014/main" id="{C80CA053-67C1-42EE-A4ED-F878D3FB3B20}"/>
              </a:ext>
            </a:extLst>
          </p:cNvPr>
          <p:cNvGrpSpPr/>
          <p:nvPr/>
        </p:nvGrpSpPr>
        <p:grpSpPr>
          <a:xfrm>
            <a:off x="7876348" y="3153976"/>
            <a:ext cx="3525632" cy="900000"/>
            <a:chOff x="7876348" y="3153976"/>
            <a:chExt cx="3525632" cy="900000"/>
          </a:xfrm>
        </p:grpSpPr>
        <p:sp>
          <p:nvSpPr>
            <p:cNvPr id="105" name="Rectángulo: esquinas redondeadas 104">
              <a:extLst>
                <a:ext uri="{FF2B5EF4-FFF2-40B4-BE49-F238E27FC236}">
                  <a16:creationId xmlns:a16="http://schemas.microsoft.com/office/drawing/2014/main" id="{3EC8290E-B7FB-4D3E-B165-A5B6577D4DF7}"/>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0852945A-3F9D-47E7-BDDB-CF0374122EF1}"/>
                </a:ext>
              </a:extLst>
            </p:cNvPr>
            <p:cNvSpPr txBox="1"/>
            <p:nvPr>
              <p:custDataLst>
                <p:custData r:id="rId36"/>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5" name="Grupo 164">
            <a:extLst>
              <a:ext uri="{FF2B5EF4-FFF2-40B4-BE49-F238E27FC236}">
                <a16:creationId xmlns:a16="http://schemas.microsoft.com/office/drawing/2014/main" id="{9E49A2AF-9C24-4CBD-B7BB-1359A83AFC45}"/>
              </a:ext>
            </a:extLst>
          </p:cNvPr>
          <p:cNvGrpSpPr/>
          <p:nvPr>
            <p:custDataLst>
              <p:custData r:id="rId31"/>
              <p:custData r:id="rId32"/>
            </p:custDataLst>
          </p:nvPr>
        </p:nvGrpSpPr>
        <p:grpSpPr>
          <a:xfrm>
            <a:off x="2301649" y="4636044"/>
            <a:ext cx="3525632" cy="900001"/>
            <a:chOff x="2303401" y="3420675"/>
            <a:chExt cx="3525632" cy="900001"/>
          </a:xfrm>
        </p:grpSpPr>
        <p:sp>
          <p:nvSpPr>
            <p:cNvPr id="166" name="Rectángulo: esquinas redondeadas 165">
              <a:extLst>
                <a:ext uri="{FF2B5EF4-FFF2-40B4-BE49-F238E27FC236}">
                  <a16:creationId xmlns:a16="http://schemas.microsoft.com/office/drawing/2014/main" id="{3F5055B7-B212-4EEC-A7BE-3DF2531B444F}"/>
                </a:ext>
              </a:extLst>
            </p:cNvPr>
            <p:cNvSpPr/>
            <p:nvPr>
              <p:custDataLst>
                <p:custData r:id="rId3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97A20199-45AF-4716-B00D-2E5A493ABF67}"/>
                </a:ext>
              </a:extLst>
            </p:cNvPr>
            <p:cNvSpPr txBox="1"/>
            <p:nvPr>
              <p:custDataLst>
                <p:custData r:id="rId3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8" name="Grupo 167">
            <a:extLst>
              <a:ext uri="{FF2B5EF4-FFF2-40B4-BE49-F238E27FC236}">
                <a16:creationId xmlns:a16="http://schemas.microsoft.com/office/drawing/2014/main" id="{9FB18EC2-5B37-41FB-B666-D0C368AF1674}"/>
              </a:ext>
            </a:extLst>
          </p:cNvPr>
          <p:cNvGrpSpPr/>
          <p:nvPr/>
        </p:nvGrpSpPr>
        <p:grpSpPr>
          <a:xfrm>
            <a:off x="7874596" y="4636045"/>
            <a:ext cx="3525632" cy="900000"/>
            <a:chOff x="7876348" y="3153976"/>
            <a:chExt cx="3525632" cy="900000"/>
          </a:xfrm>
        </p:grpSpPr>
        <p:sp>
          <p:nvSpPr>
            <p:cNvPr id="169" name="Rectángulo: esquinas redondeadas 168">
              <a:extLst>
                <a:ext uri="{FF2B5EF4-FFF2-40B4-BE49-F238E27FC236}">
                  <a16:creationId xmlns:a16="http://schemas.microsoft.com/office/drawing/2014/main" id="{066C32E0-1EAE-46B2-9E44-71A7B53BF4D4}"/>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D568AEB-697D-445F-BEA5-38F9CE6CD25F}"/>
                </a:ext>
              </a:extLst>
            </p:cNvPr>
            <p:cNvSpPr txBox="1"/>
            <p:nvPr>
              <p:custDataLst>
                <p:custData r:id="rId33"/>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pic>
        <p:nvPicPr>
          <p:cNvPr id="91" name="Gráfico 90">
            <a:extLst>
              <a:ext uri="{FF2B5EF4-FFF2-40B4-BE49-F238E27FC236}">
                <a16:creationId xmlns:a16="http://schemas.microsoft.com/office/drawing/2014/main" id="{4ABC6407-F9FE-4FEB-A4DA-78815D014C45}"/>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3144978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39"/>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40"/>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6"/>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38"/>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34"/>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35"/>
                  <p:custData r:id="rId36"/>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37"/>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7"/>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8"/>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29"/>
                <p:custData r:id="rId3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31"/>
                </p:custDataLst>
              </p:nvPr>
            </p:nvPicPr>
            <p:blipFill>
              <a:blip r:embed="rId4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32"/>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33"/>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0"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21"/>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22"/>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23"/>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24"/>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20"/>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1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260134" y="2635991"/>
            <a:ext cx="252000" cy="252000"/>
          </a:xfrm>
          <a:prstGeom prst="rect">
            <a:avLst/>
          </a:prstGeom>
        </p:spPr>
      </p:pic>
      <p:sp>
        <p:nvSpPr>
          <p:cNvPr id="91" name="Content">
            <a:extLst>
              <a:ext uri="{FF2B5EF4-FFF2-40B4-BE49-F238E27FC236}">
                <a16:creationId xmlns:a16="http://schemas.microsoft.com/office/drawing/2014/main" id="{C591F96D-B11E-426D-9301-511DF791CDE6}"/>
              </a:ext>
            </a:extLst>
          </p:cNvPr>
          <p:cNvSpPr txBox="1"/>
          <p:nvPr>
            <p:custDataLst>
              <p:custData r:id="rId11"/>
            </p:custDataLst>
          </p:nvPr>
        </p:nvSpPr>
        <p:spPr>
          <a:xfrm>
            <a:off x="362684" y="3019038"/>
            <a:ext cx="114945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Saberes</a:t>
            </a:r>
            <a:endParaRPr lang="en-US" dirty="0">
              <a:latin typeface="Raleway" panose="020B0503030101060003" pitchFamily="34" charset="0"/>
              <a:ea typeface="Segoe UI" pitchFamily="34" charset="0"/>
              <a:cs typeface="Segoe UI" pitchFamily="34" charset="0"/>
            </a:endParaRPr>
          </a:p>
        </p:txBody>
      </p:sp>
      <p:pic>
        <p:nvPicPr>
          <p:cNvPr id="92" name="Gráfico 91">
            <a:extLst>
              <a:ext uri="{FF2B5EF4-FFF2-40B4-BE49-F238E27FC236}">
                <a16:creationId xmlns:a16="http://schemas.microsoft.com/office/drawing/2014/main" id="{E5CF57B1-5E10-4715-80AA-C740E44DC86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467936" y="3054620"/>
            <a:ext cx="252000" cy="252000"/>
          </a:xfrm>
          <a:prstGeom prst="rect">
            <a:avLst/>
          </a:prstGeom>
        </p:spPr>
      </p:pic>
      <p:sp>
        <p:nvSpPr>
          <p:cNvPr id="93" name="Content">
            <a:extLst>
              <a:ext uri="{FF2B5EF4-FFF2-40B4-BE49-F238E27FC236}">
                <a16:creationId xmlns:a16="http://schemas.microsoft.com/office/drawing/2014/main" id="{4D80073C-6E76-412A-B9BC-A8C582BB3A3C}"/>
              </a:ext>
            </a:extLst>
          </p:cNvPr>
          <p:cNvSpPr txBox="1"/>
          <p:nvPr>
            <p:custDataLst>
              <p:custData r:id="rId12"/>
            </p:custDataLst>
          </p:nvPr>
        </p:nvSpPr>
        <p:spPr>
          <a:xfrm>
            <a:off x="362684" y="3437668"/>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Estrategias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metodológicas</a:t>
            </a:r>
            <a:endParaRPr lang="en-US" dirty="0">
              <a:latin typeface="Raleway" panose="020B0503030101060003" pitchFamily="34" charset="0"/>
              <a:ea typeface="Segoe UI" pitchFamily="34" charset="0"/>
              <a:cs typeface="Segoe UI" pitchFamily="34" charset="0"/>
            </a:endParaRPr>
          </a:p>
        </p:txBody>
      </p:sp>
      <p:pic>
        <p:nvPicPr>
          <p:cNvPr id="94" name="Gráfico 93">
            <a:extLst>
              <a:ext uri="{FF2B5EF4-FFF2-40B4-BE49-F238E27FC236}">
                <a16:creationId xmlns:a16="http://schemas.microsoft.com/office/drawing/2014/main" id="{3D42755A-6DFE-4B4B-AB93-2FAADED597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23736" y="3473249"/>
            <a:ext cx="252000" cy="252000"/>
          </a:xfrm>
          <a:prstGeom prst="rect">
            <a:avLst/>
          </a:prstGeom>
        </p:spPr>
      </p:pic>
      <p:sp>
        <p:nvSpPr>
          <p:cNvPr id="95" name="Content">
            <a:extLst>
              <a:ext uri="{FF2B5EF4-FFF2-40B4-BE49-F238E27FC236}">
                <a16:creationId xmlns:a16="http://schemas.microsoft.com/office/drawing/2014/main" id="{EC6B75AD-4519-491D-923C-C72412DA2812}"/>
              </a:ext>
            </a:extLst>
          </p:cNvPr>
          <p:cNvSpPr txBox="1"/>
          <p:nvPr>
            <p:custDataLst>
              <p:custData r:id="rId13"/>
            </p:custDataLst>
          </p:nvPr>
        </p:nvSpPr>
        <p:spPr>
          <a:xfrm>
            <a:off x="362684" y="3853794"/>
            <a:ext cx="235799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Apoyos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educativos</a:t>
            </a:r>
            <a:endParaRPr lang="en-US" dirty="0">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BD9AFAB2-19DF-471D-BB8A-306044E0D72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36336" y="3889375"/>
            <a:ext cx="252000" cy="252000"/>
          </a:xfrm>
          <a:prstGeom prst="rect">
            <a:avLst/>
          </a:prstGeom>
        </p:spPr>
      </p:pic>
      <p:sp>
        <p:nvSpPr>
          <p:cNvPr id="97" name="Content">
            <a:extLst>
              <a:ext uri="{FF2B5EF4-FFF2-40B4-BE49-F238E27FC236}">
                <a16:creationId xmlns:a16="http://schemas.microsoft.com/office/drawing/2014/main" id="{551D0A5F-54D9-4740-9F0B-79BF2847BEF1}"/>
              </a:ext>
            </a:extLst>
          </p:cNvPr>
          <p:cNvSpPr txBox="1"/>
          <p:nvPr>
            <p:custDataLst>
              <p:custData r:id="rId14"/>
            </p:custDataLst>
          </p:nvPr>
        </p:nvSpPr>
        <p:spPr>
          <a:xfrm>
            <a:off x="357168" y="4274141"/>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Evaluación</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desempeño</a:t>
            </a:r>
            <a:endParaRPr lang="en-US" dirty="0">
              <a:latin typeface="Raleway" panose="020B0503030101060003" pitchFamily="34" charset="0"/>
              <a:ea typeface="Segoe UI" pitchFamily="34" charset="0"/>
              <a:cs typeface="Segoe UI" pitchFamily="34" charset="0"/>
            </a:endParaRPr>
          </a:p>
        </p:txBody>
      </p:sp>
      <p:pic>
        <p:nvPicPr>
          <p:cNvPr id="98" name="Gráfico 97">
            <a:extLst>
              <a:ext uri="{FF2B5EF4-FFF2-40B4-BE49-F238E27FC236}">
                <a16:creationId xmlns:a16="http://schemas.microsoft.com/office/drawing/2014/main" id="{D2FE9F0D-79B5-4135-A6FC-961B95F8E09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53780" y="4309722"/>
            <a:ext cx="252000" cy="252000"/>
          </a:xfrm>
          <a:prstGeom prst="rect">
            <a:avLst/>
          </a:prstGeom>
        </p:spPr>
      </p:pic>
      <p:grpSp>
        <p:nvGrpSpPr>
          <p:cNvPr id="99" name="Grupo 98">
            <a:extLst>
              <a:ext uri="{FF2B5EF4-FFF2-40B4-BE49-F238E27FC236}">
                <a16:creationId xmlns:a16="http://schemas.microsoft.com/office/drawing/2014/main" id="{08BA1B28-A2C1-466F-B96B-A9638A7EA07D}"/>
              </a:ext>
            </a:extLst>
          </p:cNvPr>
          <p:cNvGrpSpPr/>
          <p:nvPr>
            <p:custDataLst>
              <p:custData r:id="rId15"/>
            </p:custDataLst>
          </p:nvPr>
        </p:nvGrpSpPr>
        <p:grpSpPr>
          <a:xfrm>
            <a:off x="2298588" y="4782750"/>
            <a:ext cx="3525632" cy="292389"/>
            <a:chOff x="3671888" y="3718559"/>
            <a:chExt cx="3557587" cy="292389"/>
          </a:xfrm>
        </p:grpSpPr>
        <p:sp>
          <p:nvSpPr>
            <p:cNvPr id="100" name="Rectángulo: esquinas redondeadas 99">
              <a:extLst>
                <a:ext uri="{FF2B5EF4-FFF2-40B4-BE49-F238E27FC236}">
                  <a16:creationId xmlns:a16="http://schemas.microsoft.com/office/drawing/2014/main" id="{489AAB7D-E7C2-43B9-A9B0-967B99A311D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C57E0ED-C781-4382-879E-28F5B7991E31}"/>
                </a:ext>
              </a:extLst>
            </p:cNvPr>
            <p:cNvSpPr txBox="1"/>
            <p:nvPr>
              <p:custDataLst>
                <p:custData r:id="rId1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3" name="Content">
            <a:extLst>
              <a:ext uri="{FF2B5EF4-FFF2-40B4-BE49-F238E27FC236}">
                <a16:creationId xmlns:a16="http://schemas.microsoft.com/office/drawing/2014/main" id="{ADB6A9D1-617E-47AC-A6A4-FC4E78DD38EE}"/>
              </a:ext>
            </a:extLst>
          </p:cNvPr>
          <p:cNvSpPr txBox="1"/>
          <p:nvPr>
            <p:custDataLst>
              <p:custData r:id="rId16"/>
            </p:custDataLst>
          </p:nvPr>
        </p:nvSpPr>
        <p:spPr>
          <a:xfrm>
            <a:off x="445186" y="479595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Acreditación</a:t>
            </a:r>
            <a:endParaRPr lang="en-US" sz="1600" dirty="0">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45A2085A-6899-4867-95A6-7C45BF14E416}"/>
              </a:ext>
            </a:extLst>
          </p:cNvPr>
          <p:cNvSpPr txBox="1"/>
          <p:nvPr>
            <p:custDataLst>
              <p:custData r:id="rId17"/>
            </p:custDataLst>
          </p:nvPr>
        </p:nvSpPr>
        <p:spPr>
          <a:xfrm>
            <a:off x="353945" y="5244365"/>
            <a:ext cx="3137252" cy="323165"/>
          </a:xfrm>
          <a:prstGeom prst="rect">
            <a:avLst/>
          </a:prstGeom>
          <a:noFill/>
        </p:spPr>
        <p:txBody>
          <a:bodyPr wrap="square" lIns="91440" tIns="18288" rIns="91440" bIns="27432" rtlCol="0" anchor="ctr" anchorCtr="0">
            <a:spAutoFit/>
          </a:bodyPr>
          <a:lstStyle/>
          <a:p>
            <a:r>
              <a:rPr lang="en-US" dirty="0">
                <a:latin typeface="Raleway" panose="020B0503030101060003" pitchFamily="34" charset="0"/>
                <a:ea typeface="Segoe UI" pitchFamily="34" charset="0"/>
                <a:cs typeface="Segoe UI" pitchFamily="34" charset="0"/>
              </a:rPr>
              <a:t>Fuentes de </a:t>
            </a:r>
            <a:r>
              <a:rPr lang="en-US" dirty="0" err="1">
                <a:latin typeface="Raleway" panose="020B0503030101060003" pitchFamily="34" charset="0"/>
                <a:ea typeface="Segoe UI" pitchFamily="34" charset="0"/>
                <a:cs typeface="Segoe UI" pitchFamily="34" charset="0"/>
              </a:rPr>
              <a:t>información</a:t>
            </a:r>
            <a:endParaRPr lang="en-US" dirty="0">
              <a:latin typeface="Raleway" panose="020B0503030101060003" pitchFamily="34" charset="0"/>
              <a:ea typeface="Segoe UI" pitchFamily="34" charset="0"/>
              <a:cs typeface="Segoe UI" pitchFamily="34" charset="0"/>
            </a:endParaRPr>
          </a:p>
        </p:txBody>
      </p:sp>
      <p:pic>
        <p:nvPicPr>
          <p:cNvPr id="115" name="Gráfico 114">
            <a:extLst>
              <a:ext uri="{FF2B5EF4-FFF2-40B4-BE49-F238E27FC236}">
                <a16:creationId xmlns:a16="http://schemas.microsoft.com/office/drawing/2014/main" id="{09597BC4-8BC6-4867-AD97-26C7C40E07EE}"/>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26707" y="5279946"/>
            <a:ext cx="252000" cy="252000"/>
          </a:xfrm>
          <a:prstGeom prst="rect">
            <a:avLst/>
          </a:prstGeom>
        </p:spPr>
      </p:pic>
      <p:pic>
        <p:nvPicPr>
          <p:cNvPr id="73" name="Gráfico 72">
            <a:extLst>
              <a:ext uri="{FF2B5EF4-FFF2-40B4-BE49-F238E27FC236}">
                <a16:creationId xmlns:a16="http://schemas.microsoft.com/office/drawing/2014/main" id="{A5A76424-B183-44D4-883C-BEAE4CA656B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347411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7"/>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8"/>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66"/>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62"/>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 r:id="rId64"/>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5"/>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7"/>
                <p:custData r:id="rId5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9"/>
                </p:custDataLst>
              </p:nvPr>
            </p:nvPicPr>
            <p:blipFill>
              <a:blip r:embed="rId7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0"/>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1"/>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8" action="ppaction://hlinksldjump"/>
              <a:extLst>
                <a:ext uri="{FF2B5EF4-FFF2-40B4-BE49-F238E27FC236}">
                  <a16:creationId xmlns:a16="http://schemas.microsoft.com/office/drawing/2014/main" id="{E63BC99B-E73F-4F66-868B-2E3094EB5B9C}"/>
                </a:ext>
              </a:extLst>
            </p:cNvPr>
            <p:cNvSpPr txBox="1"/>
            <p:nvPr>
              <p:custDataLst>
                <p:custData r:id="rId5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9"/>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0"/>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1"/>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2"/>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8"/>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7"/>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46"/>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45"/>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44"/>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43"/>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42"/>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41"/>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39"/>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4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38"/>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hlinkClick r:id="rId87" action="ppaction://hlinksldjump"/>
              <a:extLst>
                <a:ext uri="{FF2B5EF4-FFF2-40B4-BE49-F238E27FC236}">
                  <a16:creationId xmlns:a16="http://schemas.microsoft.com/office/drawing/2014/main" id="{CD08E408-CE39-493A-BD30-84CB00831514}"/>
                </a:ext>
              </a:extLst>
            </p:cNvPr>
            <p:cNvSpPr txBox="1"/>
            <p:nvPr>
              <p:custDataLst>
                <p:custData r:id="rId37"/>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hlinkClick r:id="rId87" action="ppaction://hlinksldjump"/>
              <a:extLst>
                <a:ext uri="{FF2B5EF4-FFF2-40B4-BE49-F238E27FC236}">
                  <a16:creationId xmlns:a16="http://schemas.microsoft.com/office/drawing/2014/main" id="{776DD9CD-0FFB-4AA6-B44F-0EF214AB2842}"/>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90"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34"/>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35"/>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36"/>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90"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31"/>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32"/>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33"/>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90"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28"/>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29"/>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30"/>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26"/>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2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25"/>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hlinkClick r:id="rId87" action="ppaction://hlinksldjump"/>
              <a:extLst>
                <a:ext uri="{FF2B5EF4-FFF2-40B4-BE49-F238E27FC236}">
                  <a16:creationId xmlns:a16="http://schemas.microsoft.com/office/drawing/2014/main" id="{9016B022-CC01-4559-8CCD-8675B9473D2A}"/>
                </a:ext>
              </a:extLst>
            </p:cNvPr>
            <p:cNvSpPr txBox="1"/>
            <p:nvPr>
              <p:custDataLst>
                <p:custData r:id="rId24"/>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hlinkClick r:id="rId87" action="ppaction://hlinksldjump"/>
              <a:extLst>
                <a:ext uri="{FF2B5EF4-FFF2-40B4-BE49-F238E27FC236}">
                  <a16:creationId xmlns:a16="http://schemas.microsoft.com/office/drawing/2014/main" id="{1B340B8E-994D-42C6-A28B-817CB8EE2D04}"/>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23"/>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22"/>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hlinkClick r:id="rId87" action="ppaction://hlinksldjump"/>
              <a:extLst>
                <a:ext uri="{FF2B5EF4-FFF2-40B4-BE49-F238E27FC236}">
                  <a16:creationId xmlns:a16="http://schemas.microsoft.com/office/drawing/2014/main" id="{68B44685-5034-43A7-9106-D82E45BF882F}"/>
                </a:ext>
              </a:extLst>
            </p:cNvPr>
            <p:cNvSpPr txBox="1"/>
            <p:nvPr>
              <p:custDataLst>
                <p:custData r:id="rId21"/>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hlinkClick r:id="rId87" action="ppaction://hlinksldjump"/>
              <a:extLst>
                <a:ext uri="{FF2B5EF4-FFF2-40B4-BE49-F238E27FC236}">
                  <a16:creationId xmlns:a16="http://schemas.microsoft.com/office/drawing/2014/main" id="{1ECEAB49-55D8-483E-B070-EB93C7949B1B}"/>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2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19"/>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hlinkClick r:id="rId87" action="ppaction://hlinksldjump"/>
              <a:extLst>
                <a:ext uri="{FF2B5EF4-FFF2-40B4-BE49-F238E27FC236}">
                  <a16:creationId xmlns:a16="http://schemas.microsoft.com/office/drawing/2014/main" id="{9051ABE0-3DA5-40A7-A54F-BCA6394745EB}"/>
                </a:ext>
              </a:extLst>
            </p:cNvPr>
            <p:cNvSpPr txBox="1"/>
            <p:nvPr>
              <p:custDataLst>
                <p:custData r:id="rId1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hlinkClick r:id="rId87" action="ppaction://hlinksldjump"/>
              <a:extLst>
                <a:ext uri="{FF2B5EF4-FFF2-40B4-BE49-F238E27FC236}">
                  <a16:creationId xmlns:a16="http://schemas.microsoft.com/office/drawing/2014/main" id="{F52E3F1B-068F-492F-8AD3-6F6965ABDEBF}"/>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1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16"/>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hlinkClick r:id="rId87" action="ppaction://hlinksldjump"/>
              <a:extLst>
                <a:ext uri="{FF2B5EF4-FFF2-40B4-BE49-F238E27FC236}">
                  <a16:creationId xmlns:a16="http://schemas.microsoft.com/office/drawing/2014/main" id="{DFD25B13-2976-4BBC-B455-54A4F78E16AF}"/>
                </a:ext>
              </a:extLst>
            </p:cNvPr>
            <p:cNvSpPr txBox="1"/>
            <p:nvPr>
              <p:custDataLst>
                <p:custData r:id="rId1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hlinkClick r:id="rId87" action="ppaction://hlinksldjump"/>
              <a:extLst>
                <a:ext uri="{FF2B5EF4-FFF2-40B4-BE49-F238E27FC236}">
                  <a16:creationId xmlns:a16="http://schemas.microsoft.com/office/drawing/2014/main" id="{25EAE825-164E-495C-A33D-ED0AF4F2571E}"/>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pic>
        <p:nvPicPr>
          <p:cNvPr id="35" name="Gráfico 34">
            <a:hlinkClick r:id="rId91" action="ppaction://hlinksldjump"/>
            <a:extLst>
              <a:ext uri="{FF2B5EF4-FFF2-40B4-BE49-F238E27FC236}">
                <a16:creationId xmlns:a16="http://schemas.microsoft.com/office/drawing/2014/main" id="{74DED519-5237-4094-B8FB-AEF0E4E51A65}"/>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5001616" y="1746520"/>
            <a:ext cx="252000" cy="252000"/>
          </a:xfrm>
          <a:prstGeom prst="rect">
            <a:avLst/>
          </a:prstGeom>
        </p:spPr>
      </p:pic>
    </p:spTree>
    <p:extLst>
      <p:ext uri="{BB962C8B-B14F-4D97-AF65-F5344CB8AC3E}">
        <p14:creationId xmlns:p14="http://schemas.microsoft.com/office/powerpoint/2010/main" val="957886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78"/>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79"/>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6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77"/>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73"/>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74"/>
                  <p:custData r:id="rId75"/>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76"/>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6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6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8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8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8"/>
                <p:custData r:id="rId6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0"/>
                </p:custDataLst>
              </p:nvPr>
            </p:nvPicPr>
            <p:blipFill>
              <a:blip r:embed="rId8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7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7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8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6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6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6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6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5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58"/>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57"/>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56"/>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55"/>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54"/>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53"/>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52"/>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50"/>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51"/>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49"/>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extLst>
                <a:ext uri="{FF2B5EF4-FFF2-40B4-BE49-F238E27FC236}">
                  <a16:creationId xmlns:a16="http://schemas.microsoft.com/office/drawing/2014/main" id="{CD08E408-CE39-493A-BD30-84CB00831514}"/>
                </a:ext>
              </a:extLst>
            </p:cNvPr>
            <p:cNvSpPr txBox="1"/>
            <p:nvPr>
              <p:custDataLst>
                <p:custData r:id="rId4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776DD9CD-0FFB-4AA6-B44F-0EF214AB2842}"/>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99"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45"/>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46"/>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47"/>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99"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42"/>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43"/>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44"/>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99"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39"/>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40"/>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41"/>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37"/>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3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36"/>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extLst>
                <a:ext uri="{FF2B5EF4-FFF2-40B4-BE49-F238E27FC236}">
                  <a16:creationId xmlns:a16="http://schemas.microsoft.com/office/drawing/2014/main" id="{9016B022-CC01-4559-8CCD-8675B9473D2A}"/>
                </a:ext>
              </a:extLst>
            </p:cNvPr>
            <p:cNvSpPr txBox="1"/>
            <p:nvPr>
              <p:custDataLst>
                <p:custData r:id="rId3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extLst>
                <a:ext uri="{FF2B5EF4-FFF2-40B4-BE49-F238E27FC236}">
                  <a16:creationId xmlns:a16="http://schemas.microsoft.com/office/drawing/2014/main" id="{1B340B8E-994D-42C6-A28B-817CB8EE2D04}"/>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34"/>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33"/>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68B44685-5034-43A7-9106-D82E45BF882F}"/>
                </a:ext>
              </a:extLst>
            </p:cNvPr>
            <p:cNvSpPr txBox="1"/>
            <p:nvPr>
              <p:custDataLst>
                <p:custData r:id="rId3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extLst>
                <a:ext uri="{FF2B5EF4-FFF2-40B4-BE49-F238E27FC236}">
                  <a16:creationId xmlns:a16="http://schemas.microsoft.com/office/drawing/2014/main" id="{1ECEAB49-55D8-483E-B070-EB93C7949B1B}"/>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31"/>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30"/>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9051ABE0-3DA5-40A7-A54F-BCA6394745EB}"/>
                </a:ext>
              </a:extLst>
            </p:cNvPr>
            <p:cNvSpPr txBox="1"/>
            <p:nvPr>
              <p:custDataLst>
                <p:custData r:id="rId2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extLst>
                <a:ext uri="{FF2B5EF4-FFF2-40B4-BE49-F238E27FC236}">
                  <a16:creationId xmlns:a16="http://schemas.microsoft.com/office/drawing/2014/main" id="{F52E3F1B-068F-492F-8AD3-6F6965ABDEBF}"/>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2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27"/>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extLst>
                <a:ext uri="{FF2B5EF4-FFF2-40B4-BE49-F238E27FC236}">
                  <a16:creationId xmlns:a16="http://schemas.microsoft.com/office/drawing/2014/main" id="{DFD25B13-2976-4BBC-B455-54A4F78E16AF}"/>
                </a:ext>
              </a:extLst>
            </p:cNvPr>
            <p:cNvSpPr txBox="1"/>
            <p:nvPr>
              <p:custDataLst>
                <p:custData r:id="rId2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extLst>
                <a:ext uri="{FF2B5EF4-FFF2-40B4-BE49-F238E27FC236}">
                  <a16:creationId xmlns:a16="http://schemas.microsoft.com/office/drawing/2014/main" id="{25EAE825-164E-495C-A33D-ED0AF4F2571E}"/>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pic>
        <p:nvPicPr>
          <p:cNvPr id="35" name="Gráfico 34">
            <a:extLst>
              <a:ext uri="{FF2B5EF4-FFF2-40B4-BE49-F238E27FC236}">
                <a16:creationId xmlns:a16="http://schemas.microsoft.com/office/drawing/2014/main" id="{74DED519-5237-4094-B8FB-AEF0E4E51A65}"/>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5001616" y="1746520"/>
            <a:ext cx="252000" cy="252000"/>
          </a:xfrm>
          <a:prstGeom prst="rect">
            <a:avLst/>
          </a:prstGeom>
        </p:spPr>
      </p:pic>
      <p:grpSp>
        <p:nvGrpSpPr>
          <p:cNvPr id="36" name="Grupo 35">
            <a:extLst>
              <a:ext uri="{FF2B5EF4-FFF2-40B4-BE49-F238E27FC236}">
                <a16:creationId xmlns:a16="http://schemas.microsoft.com/office/drawing/2014/main" id="{EBE4DCE1-0081-4704-AC67-A4173ABB0A8F}"/>
              </a:ext>
            </a:extLst>
          </p:cNvPr>
          <p:cNvGrpSpPr/>
          <p:nvPr/>
        </p:nvGrpSpPr>
        <p:grpSpPr>
          <a:xfrm>
            <a:off x="2782859" y="1299492"/>
            <a:ext cx="6626281" cy="4812595"/>
            <a:chOff x="2782859" y="1299492"/>
            <a:chExt cx="6626281" cy="4812595"/>
          </a:xfrm>
        </p:grpSpPr>
        <p:grpSp>
          <p:nvGrpSpPr>
            <p:cNvPr id="150" name="Grupo 149">
              <a:extLst>
                <a:ext uri="{FF2B5EF4-FFF2-40B4-BE49-F238E27FC236}">
                  <a16:creationId xmlns:a16="http://schemas.microsoft.com/office/drawing/2014/main" id="{774C8A41-1367-45A8-8C82-DAEF4BDEB7B5}"/>
                </a:ext>
              </a:extLst>
            </p:cNvPr>
            <p:cNvGrpSpPr/>
            <p:nvPr/>
          </p:nvGrpSpPr>
          <p:grpSpPr>
            <a:xfrm>
              <a:off x="2782859" y="1299492"/>
              <a:ext cx="6626281" cy="4812595"/>
              <a:chOff x="2782859" y="1299492"/>
              <a:chExt cx="6626281" cy="4812595"/>
            </a:xfrm>
          </p:grpSpPr>
          <p:sp>
            <p:nvSpPr>
              <p:cNvPr id="151" name="Rectángulo: esquinas redondeadas 150">
                <a:extLst>
                  <a:ext uri="{FF2B5EF4-FFF2-40B4-BE49-F238E27FC236}">
                    <a16:creationId xmlns:a16="http://schemas.microsoft.com/office/drawing/2014/main" id="{B40D49A9-50C3-4F87-B547-45DC6B89277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2" name="Grupo 151">
                <a:extLst>
                  <a:ext uri="{FF2B5EF4-FFF2-40B4-BE49-F238E27FC236}">
                    <a16:creationId xmlns:a16="http://schemas.microsoft.com/office/drawing/2014/main" id="{9715A18C-DC67-483F-9150-FE15CCF8A85A}"/>
                  </a:ext>
                </a:extLst>
              </p:cNvPr>
              <p:cNvGrpSpPr/>
              <p:nvPr>
                <p:custDataLst>
                  <p:custData r:id="rId24"/>
                </p:custDataLst>
              </p:nvPr>
            </p:nvGrpSpPr>
            <p:grpSpPr>
              <a:xfrm>
                <a:off x="7791579" y="5624971"/>
                <a:ext cx="1457546" cy="292388"/>
                <a:chOff x="4760668" y="4237301"/>
                <a:chExt cx="2616422" cy="292388"/>
              </a:xfrm>
            </p:grpSpPr>
            <p:sp>
              <p:nvSpPr>
                <p:cNvPr id="164" name="Rectángulo: esquinas redondeadas 163">
                  <a:extLst>
                    <a:ext uri="{FF2B5EF4-FFF2-40B4-BE49-F238E27FC236}">
                      <a16:creationId xmlns:a16="http://schemas.microsoft.com/office/drawing/2014/main" id="{D573DD83-DFF6-4D57-9A17-EE8F2375718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Content">
                  <a:hlinkClick r:id="rId102" action="ppaction://hlinksldjump"/>
                  <a:extLst>
                    <a:ext uri="{FF2B5EF4-FFF2-40B4-BE49-F238E27FC236}">
                      <a16:creationId xmlns:a16="http://schemas.microsoft.com/office/drawing/2014/main" id="{651739E2-20D8-4F87-8163-E05859DAFA35}"/>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9" name="Content">
              <a:extLst>
                <a:ext uri="{FF2B5EF4-FFF2-40B4-BE49-F238E27FC236}">
                  <a16:creationId xmlns:a16="http://schemas.microsoft.com/office/drawing/2014/main" id="{CDEF9DBD-35A7-4F9F-B060-70DB660346D1}"/>
                </a:ext>
              </a:extLst>
            </p:cNvPr>
            <p:cNvSpPr txBox="1"/>
            <p:nvPr>
              <p:custDataLst>
                <p:custData r:id="rId15"/>
              </p:custDataLst>
            </p:nvPr>
          </p:nvSpPr>
          <p:spPr>
            <a:xfrm>
              <a:off x="3049217" y="1526803"/>
              <a:ext cx="1587294"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Aval – 65%</a:t>
              </a:r>
            </a:p>
          </p:txBody>
        </p:sp>
        <p:grpSp>
          <p:nvGrpSpPr>
            <p:cNvPr id="4" name="Grupo 3">
              <a:extLst>
                <a:ext uri="{FF2B5EF4-FFF2-40B4-BE49-F238E27FC236}">
                  <a16:creationId xmlns:a16="http://schemas.microsoft.com/office/drawing/2014/main" id="{83BDA870-BB33-4221-8D96-988205220CCB}"/>
                </a:ext>
              </a:extLst>
            </p:cNvPr>
            <p:cNvGrpSpPr/>
            <p:nvPr/>
          </p:nvGrpSpPr>
          <p:grpSpPr>
            <a:xfrm>
              <a:off x="3124247" y="2046952"/>
              <a:ext cx="5580000" cy="108000"/>
              <a:chOff x="5206723" y="3162921"/>
              <a:chExt cx="2735953" cy="108000"/>
            </a:xfrm>
          </p:grpSpPr>
          <p:sp>
            <p:nvSpPr>
              <p:cNvPr id="210" name="Rectángulo: esquinas redondeadas 209">
                <a:extLst>
                  <a:ext uri="{FF2B5EF4-FFF2-40B4-BE49-F238E27FC236}">
                    <a16:creationId xmlns:a16="http://schemas.microsoft.com/office/drawing/2014/main" id="{FA9F008E-33CC-4DEB-A0CA-92AEC5E482EF}"/>
                  </a:ext>
                </a:extLst>
              </p:cNvPr>
              <p:cNvSpPr/>
              <p:nvPr/>
            </p:nvSpPr>
            <p:spPr>
              <a:xfrm>
                <a:off x="5206723" y="3162921"/>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Rectángulo: esquinas redondeadas 210">
                <a:extLst>
                  <a:ext uri="{FF2B5EF4-FFF2-40B4-BE49-F238E27FC236}">
                    <a16:creationId xmlns:a16="http://schemas.microsoft.com/office/drawing/2014/main" id="{00077AC5-3A2A-4F0C-955D-A4D9AD7317C9}"/>
                  </a:ext>
                </a:extLst>
              </p:cNvPr>
              <p:cNvSpPr/>
              <p:nvPr/>
            </p:nvSpPr>
            <p:spPr>
              <a:xfrm>
                <a:off x="5206723" y="3162921"/>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14" name="Grupo 213">
              <a:extLst>
                <a:ext uri="{FF2B5EF4-FFF2-40B4-BE49-F238E27FC236}">
                  <a16:creationId xmlns:a16="http://schemas.microsoft.com/office/drawing/2014/main" id="{65285D05-3BCB-451E-86AE-34AADE5C5A84}"/>
                </a:ext>
              </a:extLst>
            </p:cNvPr>
            <p:cNvGrpSpPr/>
            <p:nvPr/>
          </p:nvGrpSpPr>
          <p:grpSpPr>
            <a:xfrm>
              <a:off x="3119411" y="2717946"/>
              <a:ext cx="5040000" cy="698443"/>
              <a:chOff x="6650368" y="2601017"/>
              <a:chExt cx="4163952" cy="698443"/>
            </a:xfrm>
          </p:grpSpPr>
          <p:sp>
            <p:nvSpPr>
              <p:cNvPr id="222" name="Rectángulo: esquinas redondeadas 221">
                <a:extLst>
                  <a:ext uri="{FF2B5EF4-FFF2-40B4-BE49-F238E27FC236}">
                    <a16:creationId xmlns:a16="http://schemas.microsoft.com/office/drawing/2014/main" id="{8697A90E-2725-4CA7-ADC7-928A6328674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3" name="Content">
                <a:extLst>
                  <a:ext uri="{FF2B5EF4-FFF2-40B4-BE49-F238E27FC236}">
                    <a16:creationId xmlns:a16="http://schemas.microsoft.com/office/drawing/2014/main" id="{8ADD95C3-A3C5-47C7-BADB-74E664C1B1D4}"/>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6" name="Content">
                <a:extLst>
                  <a:ext uri="{FF2B5EF4-FFF2-40B4-BE49-F238E27FC236}">
                    <a16:creationId xmlns:a16="http://schemas.microsoft.com/office/drawing/2014/main" id="{80FED223-E3F5-4C1D-B992-3903B8F21F98}"/>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31" name="Content">
              <a:extLst>
                <a:ext uri="{FF2B5EF4-FFF2-40B4-BE49-F238E27FC236}">
                  <a16:creationId xmlns:a16="http://schemas.microsoft.com/office/drawing/2014/main" id="{1ADAA938-B6B3-4BA6-9882-D25F26AD04AE}"/>
                </a:ext>
              </a:extLst>
            </p:cNvPr>
            <p:cNvSpPr txBox="1"/>
            <p:nvPr>
              <p:custDataLst>
                <p:custData r:id="rId16"/>
              </p:custDataLst>
            </p:nvPr>
          </p:nvSpPr>
          <p:spPr>
            <a:xfrm>
              <a:off x="3048313" y="2319457"/>
              <a:ext cx="14350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Ya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avalaron</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232" name="Grupo 231">
              <a:extLst>
                <a:ext uri="{FF2B5EF4-FFF2-40B4-BE49-F238E27FC236}">
                  <a16:creationId xmlns:a16="http://schemas.microsoft.com/office/drawing/2014/main" id="{136C7448-7598-492A-B3AC-70CA5E4EADB3}"/>
                </a:ext>
              </a:extLst>
            </p:cNvPr>
            <p:cNvGrpSpPr/>
            <p:nvPr/>
          </p:nvGrpSpPr>
          <p:grpSpPr>
            <a:xfrm>
              <a:off x="3128769" y="3522182"/>
              <a:ext cx="5040000" cy="698443"/>
              <a:chOff x="6650368" y="2601017"/>
              <a:chExt cx="4163952" cy="698443"/>
            </a:xfrm>
          </p:grpSpPr>
          <p:sp>
            <p:nvSpPr>
              <p:cNvPr id="233" name="Rectángulo: esquinas redondeadas 232">
                <a:extLst>
                  <a:ext uri="{FF2B5EF4-FFF2-40B4-BE49-F238E27FC236}">
                    <a16:creationId xmlns:a16="http://schemas.microsoft.com/office/drawing/2014/main" id="{636C7348-5EC7-41A8-A0F3-87FC5217CE4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109F98F9-FFDA-4027-A38F-558B659954D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Diana </a:t>
                </a:r>
                <a:r>
                  <a:rPr lang="en-US" dirty="0" err="1">
                    <a:solidFill>
                      <a:srgbClr val="000000"/>
                    </a:solidFill>
                    <a:latin typeface="Raleway" panose="020B0503030101060003" pitchFamily="34" charset="0"/>
                    <a:ea typeface="Segoe UI" pitchFamily="34" charset="0"/>
                    <a:cs typeface="Segoe UI" pitchFamily="34" charset="0"/>
                  </a:rPr>
                  <a:t>Alcántara</a:t>
                </a:r>
                <a:r>
                  <a:rPr lang="en-US" dirty="0">
                    <a:solidFill>
                      <a:srgbClr val="000000"/>
                    </a:solidFill>
                    <a:latin typeface="Raleway" panose="020B0503030101060003" pitchFamily="34" charset="0"/>
                    <a:ea typeface="Segoe UI" pitchFamily="34" charset="0"/>
                    <a:cs typeface="Segoe UI" pitchFamily="34" charset="0"/>
                  </a:rPr>
                  <a:t> Morales</a:t>
                </a:r>
              </a:p>
            </p:txBody>
          </p:sp>
          <p:sp>
            <p:nvSpPr>
              <p:cNvPr id="235" name="Content">
                <a:extLst>
                  <a:ext uri="{FF2B5EF4-FFF2-40B4-BE49-F238E27FC236}">
                    <a16:creationId xmlns:a16="http://schemas.microsoft.com/office/drawing/2014/main" id="{581B19D2-4D81-4005-9FCF-AC7D90137221}"/>
                  </a:ext>
                </a:extLst>
              </p:cNvPr>
              <p:cNvSpPr txBox="1"/>
              <p:nvPr>
                <p:custDataLst>
                  <p:custData r:id="rId21"/>
                </p:custDataLst>
              </p:nvPr>
            </p:nvSpPr>
            <p:spPr>
              <a:xfrm>
                <a:off x="6650368" y="2933941"/>
                <a:ext cx="129814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dialmo@uv.mx</a:t>
                </a:r>
              </a:p>
            </p:txBody>
          </p:sp>
        </p:grpSp>
        <p:sp>
          <p:nvSpPr>
            <p:cNvPr id="236" name="Content">
              <a:extLst>
                <a:ext uri="{FF2B5EF4-FFF2-40B4-BE49-F238E27FC236}">
                  <a16:creationId xmlns:a16="http://schemas.microsoft.com/office/drawing/2014/main" id="{7C24DBDC-ACD1-45D7-8E5B-8AEFF28ACD0E}"/>
                </a:ext>
              </a:extLst>
            </p:cNvPr>
            <p:cNvSpPr txBox="1"/>
            <p:nvPr>
              <p:custDataLst>
                <p:custData r:id="rId17"/>
              </p:custDataLst>
            </p:nvPr>
          </p:nvSpPr>
          <p:spPr>
            <a:xfrm>
              <a:off x="3043997" y="4304730"/>
              <a:ext cx="1250663"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Por </a:t>
              </a:r>
              <a:r>
                <a:rPr lang="en-US" dirty="0" err="1">
                  <a:solidFill>
                    <a:schemeClr val="bg1"/>
                  </a:solidFill>
                  <a:latin typeface="Raleway" panose="020B0503030101060003" pitchFamily="34" charset="0"/>
                  <a:ea typeface="Segoe UI" pitchFamily="34" charset="0"/>
                  <a:cs typeface="Segoe UI" pitchFamily="34" charset="0"/>
                </a:rPr>
                <a:t>avalar</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A844E60C-8D1A-4939-8955-40D3B977749A}"/>
                </a:ext>
              </a:extLst>
            </p:cNvPr>
            <p:cNvGrpSpPr/>
            <p:nvPr/>
          </p:nvGrpSpPr>
          <p:grpSpPr>
            <a:xfrm>
              <a:off x="3128769" y="4703848"/>
              <a:ext cx="5040000" cy="698443"/>
              <a:chOff x="6650368" y="2601017"/>
              <a:chExt cx="4163952" cy="698443"/>
            </a:xfrm>
          </p:grpSpPr>
          <p:sp>
            <p:nvSpPr>
              <p:cNvPr id="238" name="Rectángulo: esquinas redondeadas 237">
                <a:extLst>
                  <a:ext uri="{FF2B5EF4-FFF2-40B4-BE49-F238E27FC236}">
                    <a16:creationId xmlns:a16="http://schemas.microsoft.com/office/drawing/2014/main" id="{4C8D4D63-1557-4F5D-BE0D-0CEF0FFAFF5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54CB380A-2A00-4714-88EA-35330C0AE911}"/>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Manuel Munguia Santos</a:t>
                </a:r>
              </a:p>
            </p:txBody>
          </p:sp>
          <p:sp>
            <p:nvSpPr>
              <p:cNvPr id="240" name="Content">
                <a:extLst>
                  <a:ext uri="{FF2B5EF4-FFF2-40B4-BE49-F238E27FC236}">
                    <a16:creationId xmlns:a16="http://schemas.microsoft.com/office/drawing/2014/main" id="{EB4FE242-724F-438D-AE8E-7104C956A894}"/>
                  </a:ext>
                </a:extLst>
              </p:cNvPr>
              <p:cNvSpPr txBox="1"/>
              <p:nvPr>
                <p:custDataLst>
                  <p:custData r:id="rId19"/>
                </p:custDataLst>
              </p:nvPr>
            </p:nvSpPr>
            <p:spPr>
              <a:xfrm>
                <a:off x="6650368" y="2933941"/>
                <a:ext cx="143985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mamusa@uv.mx</a:t>
                </a:r>
              </a:p>
            </p:txBody>
          </p:sp>
        </p:grpSp>
        <p:grpSp>
          <p:nvGrpSpPr>
            <p:cNvPr id="241" name="Grupo 240">
              <a:extLst>
                <a:ext uri="{FF2B5EF4-FFF2-40B4-BE49-F238E27FC236}">
                  <a16:creationId xmlns:a16="http://schemas.microsoft.com/office/drawing/2014/main" id="{CCF32DEF-0ECE-4C3E-A93B-DA933035540D}"/>
                </a:ext>
              </a:extLst>
            </p:cNvPr>
            <p:cNvGrpSpPr/>
            <p:nvPr/>
          </p:nvGrpSpPr>
          <p:grpSpPr>
            <a:xfrm>
              <a:off x="9069125" y="2006162"/>
              <a:ext cx="180000" cy="3499290"/>
              <a:chOff x="10045700" y="1993900"/>
              <a:chExt cx="180000" cy="4533900"/>
            </a:xfrm>
          </p:grpSpPr>
          <p:sp>
            <p:nvSpPr>
              <p:cNvPr id="242" name="Rectángulo: esquinas redondeadas 241">
                <a:extLst>
                  <a:ext uri="{FF2B5EF4-FFF2-40B4-BE49-F238E27FC236}">
                    <a16:creationId xmlns:a16="http://schemas.microsoft.com/office/drawing/2014/main" id="{9E596AEB-49E4-4D2F-B28B-019EA90C3A5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Rectángulo: esquinas redondeadas 242">
                <a:extLst>
                  <a:ext uri="{FF2B5EF4-FFF2-40B4-BE49-F238E27FC236}">
                    <a16:creationId xmlns:a16="http://schemas.microsoft.com/office/drawing/2014/main" id="{565F1534-8B19-4A91-8E0A-CD8670DAB59C}"/>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244" name="Gráfico 243">
              <a:extLst>
                <a:ext uri="{FF2B5EF4-FFF2-40B4-BE49-F238E27FC236}">
                  <a16:creationId xmlns:a16="http://schemas.microsoft.com/office/drawing/2014/main" id="{A53172C6-A47F-443A-BFD5-2E262AF05C45}"/>
                </a:ext>
              </a:extLst>
            </p:cNvPr>
            <p:cNvPicPr>
              <a:picLocks noChangeAspect="1"/>
            </p:cNvPicPr>
            <p:nvPr/>
          </p:nvPicPr>
          <p:blipFill>
            <a:blip r:embed="rId103">
              <a:extLst>
                <a:ext uri="{28A0092B-C50C-407E-A947-70E740481C1C}">
                  <a14:useLocalDpi xmlns:a14="http://schemas.microsoft.com/office/drawing/2010/main" val="0"/>
                </a:ext>
                <a:ext uri="{96DAC541-7B7A-43D3-8B79-37D633B846F1}">
                  <asvg:svgBlip xmlns:asvg="http://schemas.microsoft.com/office/drawing/2016/SVG/main" r:embed="rId104"/>
                </a:ext>
              </a:extLst>
            </a:blip>
            <a:srcRect/>
            <a:stretch/>
          </p:blipFill>
          <p:spPr>
            <a:xfrm>
              <a:off x="7846656" y="4772360"/>
              <a:ext cx="252000" cy="252000"/>
            </a:xfrm>
            <a:prstGeom prst="rect">
              <a:avLst/>
            </a:prstGeom>
          </p:spPr>
        </p:pic>
      </p:grpSp>
    </p:spTree>
    <p:extLst>
      <p:ext uri="{BB962C8B-B14F-4D97-AF65-F5344CB8AC3E}">
        <p14:creationId xmlns:p14="http://schemas.microsoft.com/office/powerpoint/2010/main" val="3932194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3"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4"/>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3"/>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7"/>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hlinkClick r:id="rId67" action="ppaction://hlinksldjump"/>
                <a:extLst>
                  <a:ext uri="{FF2B5EF4-FFF2-40B4-BE49-F238E27FC236}">
                    <a16:creationId xmlns:a16="http://schemas.microsoft.com/office/drawing/2014/main" id="{8FACC38F-9DE7-44B5-9AC8-D6980ADD1DCB}"/>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6"/>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4"/>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3"/>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1"/>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0"/>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8"/>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4663818"/>
            <a:ext cx="252000" cy="252000"/>
          </a:xfrm>
          <a:prstGeom prst="rect">
            <a:avLst/>
          </a:prstGeom>
        </p:spPr>
      </p:pic>
      <p:pic>
        <p:nvPicPr>
          <p:cNvPr id="154" name="Gráfico 153">
            <a:hlinkClick r:id="rId74"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6642" y="4517467"/>
            <a:ext cx="252000" cy="252000"/>
          </a:xfrm>
          <a:prstGeom prst="rect">
            <a:avLst/>
          </a:prstGeom>
        </p:spPr>
      </p:pic>
    </p:spTree>
    <p:extLst>
      <p:ext uri="{BB962C8B-B14F-4D97-AF65-F5344CB8AC3E}">
        <p14:creationId xmlns:p14="http://schemas.microsoft.com/office/powerpoint/2010/main" val="3024871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82"/>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83"/>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69"/>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81"/>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77"/>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78"/>
                  <p:custData r:id="rId7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8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70"/>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71"/>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8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72"/>
                <p:custData r:id="rId73"/>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4"/>
                </p:custDataLst>
              </p:nvPr>
            </p:nvPicPr>
            <p:blipFill>
              <a:blip r:embed="rId8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75"/>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76"/>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93" action="ppaction://hlinksldjump"/>
              <a:extLst>
                <a:ext uri="{FF2B5EF4-FFF2-40B4-BE49-F238E27FC236}">
                  <a16:creationId xmlns:a16="http://schemas.microsoft.com/office/drawing/2014/main" id="{E63BC99B-E73F-4F66-868B-2E3094EB5B9C}"/>
                </a:ext>
              </a:extLst>
            </p:cNvPr>
            <p:cNvSpPr txBox="1"/>
            <p:nvPr>
              <p:custDataLst>
                <p:custData r:id="rId6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64"/>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65"/>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66"/>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67"/>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63"/>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62"/>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61"/>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60"/>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59"/>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58"/>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57"/>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56"/>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54"/>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5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53"/>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extLst>
                <a:ext uri="{FF2B5EF4-FFF2-40B4-BE49-F238E27FC236}">
                  <a16:creationId xmlns:a16="http://schemas.microsoft.com/office/drawing/2014/main" id="{CD08E408-CE39-493A-BD30-84CB00831514}"/>
                </a:ext>
              </a:extLst>
            </p:cNvPr>
            <p:cNvSpPr txBox="1"/>
            <p:nvPr>
              <p:custDataLst>
                <p:custData r:id="rId5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776DD9CD-0FFB-4AA6-B44F-0EF214AB2842}"/>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104"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49"/>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50"/>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51"/>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104"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46"/>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47"/>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48"/>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104"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43"/>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44"/>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45"/>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41"/>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4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40"/>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extLst>
                <a:ext uri="{FF2B5EF4-FFF2-40B4-BE49-F238E27FC236}">
                  <a16:creationId xmlns:a16="http://schemas.microsoft.com/office/drawing/2014/main" id="{9016B022-CC01-4559-8CCD-8675B9473D2A}"/>
                </a:ext>
              </a:extLst>
            </p:cNvPr>
            <p:cNvSpPr txBox="1"/>
            <p:nvPr>
              <p:custDataLst>
                <p:custData r:id="rId3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extLst>
                <a:ext uri="{FF2B5EF4-FFF2-40B4-BE49-F238E27FC236}">
                  <a16:creationId xmlns:a16="http://schemas.microsoft.com/office/drawing/2014/main" id="{1B340B8E-994D-42C6-A28B-817CB8EE2D04}"/>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3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37"/>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68B44685-5034-43A7-9106-D82E45BF882F}"/>
                </a:ext>
              </a:extLst>
            </p:cNvPr>
            <p:cNvSpPr txBox="1"/>
            <p:nvPr>
              <p:custDataLst>
                <p:custData r:id="rId3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extLst>
                <a:ext uri="{FF2B5EF4-FFF2-40B4-BE49-F238E27FC236}">
                  <a16:creationId xmlns:a16="http://schemas.microsoft.com/office/drawing/2014/main" id="{1ECEAB49-55D8-483E-B070-EB93C7949B1B}"/>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3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34"/>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9051ABE0-3DA5-40A7-A54F-BCA6394745EB}"/>
                </a:ext>
              </a:extLst>
            </p:cNvPr>
            <p:cNvSpPr txBox="1"/>
            <p:nvPr>
              <p:custDataLst>
                <p:custData r:id="rId33"/>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extLst>
                <a:ext uri="{FF2B5EF4-FFF2-40B4-BE49-F238E27FC236}">
                  <a16:creationId xmlns:a16="http://schemas.microsoft.com/office/drawing/2014/main" id="{F52E3F1B-068F-492F-8AD3-6F6965ABDE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3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31"/>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extLst>
                <a:ext uri="{FF2B5EF4-FFF2-40B4-BE49-F238E27FC236}">
                  <a16:creationId xmlns:a16="http://schemas.microsoft.com/office/drawing/2014/main" id="{DFD25B13-2976-4BBC-B455-54A4F78E16AF}"/>
                </a:ext>
              </a:extLst>
            </p:cNvPr>
            <p:cNvSpPr txBox="1"/>
            <p:nvPr>
              <p:custDataLst>
                <p:custData r:id="rId3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extLst>
                <a:ext uri="{FF2B5EF4-FFF2-40B4-BE49-F238E27FC236}">
                  <a16:creationId xmlns:a16="http://schemas.microsoft.com/office/drawing/2014/main" id="{25EAE825-164E-495C-A33D-ED0AF4F2571E}"/>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50" name="Grupo 149">
            <a:extLst>
              <a:ext uri="{FF2B5EF4-FFF2-40B4-BE49-F238E27FC236}">
                <a16:creationId xmlns:a16="http://schemas.microsoft.com/office/drawing/2014/main" id="{CDC49E40-B158-4EAC-92E4-5C5CC3552D0F}"/>
              </a:ext>
            </a:extLst>
          </p:cNvPr>
          <p:cNvGrpSpPr/>
          <p:nvPr/>
        </p:nvGrpSpPr>
        <p:grpSpPr>
          <a:xfrm>
            <a:off x="2782859" y="1299492"/>
            <a:ext cx="6626281" cy="4812595"/>
            <a:chOff x="2782859" y="1299492"/>
            <a:chExt cx="6626281" cy="4812595"/>
          </a:xfrm>
        </p:grpSpPr>
        <p:sp>
          <p:nvSpPr>
            <p:cNvPr id="151" name="Rectángulo: esquinas redondeadas 150">
              <a:extLst>
                <a:ext uri="{FF2B5EF4-FFF2-40B4-BE49-F238E27FC236}">
                  <a16:creationId xmlns:a16="http://schemas.microsoft.com/office/drawing/2014/main" id="{61D05251-EC5C-4C16-9057-81F5919CD21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2" name="Grupo 151">
              <a:extLst>
                <a:ext uri="{FF2B5EF4-FFF2-40B4-BE49-F238E27FC236}">
                  <a16:creationId xmlns:a16="http://schemas.microsoft.com/office/drawing/2014/main" id="{64E70C7C-F54B-4377-B859-B02B4F4085EE}"/>
                </a:ext>
              </a:extLst>
            </p:cNvPr>
            <p:cNvGrpSpPr/>
            <p:nvPr>
              <p:custDataLst>
                <p:custData r:id="rId28"/>
              </p:custDataLst>
            </p:nvPr>
          </p:nvGrpSpPr>
          <p:grpSpPr>
            <a:xfrm>
              <a:off x="7791579" y="5624971"/>
              <a:ext cx="1457546" cy="292388"/>
              <a:chOff x="4760668" y="4237301"/>
              <a:chExt cx="2616422" cy="292388"/>
            </a:xfrm>
          </p:grpSpPr>
          <p:sp>
            <p:nvSpPr>
              <p:cNvPr id="164" name="Rectángulo: esquinas redondeadas 163">
                <a:extLst>
                  <a:ext uri="{FF2B5EF4-FFF2-40B4-BE49-F238E27FC236}">
                    <a16:creationId xmlns:a16="http://schemas.microsoft.com/office/drawing/2014/main" id="{E1ED2AA8-F85D-4691-91CD-0AC57BC9AF5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Content">
                <a:hlinkClick r:id="rId105" action="ppaction://hlinksldjump"/>
                <a:extLst>
                  <a:ext uri="{FF2B5EF4-FFF2-40B4-BE49-F238E27FC236}">
                    <a16:creationId xmlns:a16="http://schemas.microsoft.com/office/drawing/2014/main" id="{2BF796F1-6DE9-4020-8479-0F614DEFE084}"/>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9" name="Content">
            <a:extLst>
              <a:ext uri="{FF2B5EF4-FFF2-40B4-BE49-F238E27FC236}">
                <a16:creationId xmlns:a16="http://schemas.microsoft.com/office/drawing/2014/main" id="{E088D96C-B8A2-4480-BC0E-88FE1462895A}"/>
              </a:ext>
            </a:extLst>
          </p:cNvPr>
          <p:cNvSpPr txBox="1"/>
          <p:nvPr>
            <p:custDataLst>
              <p:custData r:id="rId15"/>
            </p:custDataLst>
          </p:nvPr>
        </p:nvSpPr>
        <p:spPr>
          <a:xfrm>
            <a:off x="3049217" y="1526803"/>
            <a:ext cx="332494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Experiencias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educativas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202" name="Grupo 201">
            <a:extLst>
              <a:ext uri="{FF2B5EF4-FFF2-40B4-BE49-F238E27FC236}">
                <a16:creationId xmlns:a16="http://schemas.microsoft.com/office/drawing/2014/main" id="{C7AFF1FE-15D3-4E37-AF69-B4510B7E62C4}"/>
              </a:ext>
            </a:extLst>
          </p:cNvPr>
          <p:cNvGrpSpPr/>
          <p:nvPr/>
        </p:nvGrpSpPr>
        <p:grpSpPr>
          <a:xfrm>
            <a:off x="9069125" y="2006162"/>
            <a:ext cx="180000" cy="3499290"/>
            <a:chOff x="10045700" y="1993900"/>
            <a:chExt cx="180000" cy="4533900"/>
          </a:xfrm>
        </p:grpSpPr>
        <p:sp>
          <p:nvSpPr>
            <p:cNvPr id="210" name="Rectángulo: esquinas redondeadas 209">
              <a:extLst>
                <a:ext uri="{FF2B5EF4-FFF2-40B4-BE49-F238E27FC236}">
                  <a16:creationId xmlns:a16="http://schemas.microsoft.com/office/drawing/2014/main" id="{158D7A59-D6EB-4ED5-9553-E3EC83AE8E5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Rectángulo: esquinas redondeadas 210">
              <a:extLst>
                <a:ext uri="{FF2B5EF4-FFF2-40B4-BE49-F238E27FC236}">
                  <a16:creationId xmlns:a16="http://schemas.microsoft.com/office/drawing/2014/main" id="{66883783-49CE-40EC-B2C9-A8B88203A5F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AB57F4DC-E12F-4449-A00B-F93A6A20AC4A}"/>
              </a:ext>
            </a:extLst>
          </p:cNvPr>
          <p:cNvGrpSpPr/>
          <p:nvPr/>
        </p:nvGrpSpPr>
        <p:grpSpPr>
          <a:xfrm>
            <a:off x="3058743" y="2006161"/>
            <a:ext cx="5040000" cy="625312"/>
            <a:chOff x="3058743" y="2006161"/>
            <a:chExt cx="5040000" cy="625312"/>
          </a:xfrm>
        </p:grpSpPr>
        <p:sp>
          <p:nvSpPr>
            <p:cNvPr id="232" name="Rectángulo: esquinas redondeadas 231">
              <a:extLst>
                <a:ext uri="{FF2B5EF4-FFF2-40B4-BE49-F238E27FC236}">
                  <a16:creationId xmlns:a16="http://schemas.microsoft.com/office/drawing/2014/main" id="{47D9D926-E3F3-41A2-A53D-9BD4C995D32D}"/>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3" name="Content">
              <a:extLst>
                <a:ext uri="{FF2B5EF4-FFF2-40B4-BE49-F238E27FC236}">
                  <a16:creationId xmlns:a16="http://schemas.microsoft.com/office/drawing/2014/main" id="{0EE0AAAE-E10B-4B94-8DA4-322317BC5A95}"/>
                </a:ext>
              </a:extLst>
            </p:cNvPr>
            <p:cNvSpPr txBox="1"/>
            <p:nvPr>
              <p:custDataLst>
                <p:custData r:id="rId25"/>
              </p:custDataLst>
            </p:nvPr>
          </p:nvSpPr>
          <p:spPr>
            <a:xfrm>
              <a:off x="3058743" y="2039310"/>
              <a:ext cx="4309506"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Taller de </a:t>
              </a:r>
              <a:r>
                <a:rPr lang="en-US" dirty="0" err="1">
                  <a:solidFill>
                    <a:srgbClr val="000000"/>
                  </a:solidFill>
                  <a:latin typeface="Raleway" panose="020B0503030101060003" pitchFamily="34" charset="0"/>
                  <a:ea typeface="Segoe UI" pitchFamily="34" charset="0"/>
                  <a:cs typeface="Segoe UI" pitchFamily="34" charset="0"/>
                </a:rPr>
                <a:t>lectura</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redacción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4" name="Content">
              <a:extLst>
                <a:ext uri="{FF2B5EF4-FFF2-40B4-BE49-F238E27FC236}">
                  <a16:creationId xmlns:a16="http://schemas.microsoft.com/office/drawing/2014/main" id="{0BD95658-0E47-4F6B-B1ED-89C7AF9A01D6}"/>
                </a:ext>
              </a:extLst>
            </p:cNvPr>
            <p:cNvSpPr txBox="1"/>
            <p:nvPr>
              <p:custDataLst>
                <p:custData r:id="rId26"/>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1" name="Content">
              <a:extLst>
                <a:ext uri="{FF2B5EF4-FFF2-40B4-BE49-F238E27FC236}">
                  <a16:creationId xmlns:a16="http://schemas.microsoft.com/office/drawing/2014/main" id="{F5522BF0-84EF-496C-9C92-958F18D4FDB1}"/>
                </a:ext>
              </a:extLst>
            </p:cNvPr>
            <p:cNvSpPr txBox="1"/>
            <p:nvPr>
              <p:custDataLst>
                <p:custData r:id="rId27"/>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35" name="Grupo 234">
            <a:extLst>
              <a:ext uri="{FF2B5EF4-FFF2-40B4-BE49-F238E27FC236}">
                <a16:creationId xmlns:a16="http://schemas.microsoft.com/office/drawing/2014/main" id="{739F664E-D9F3-4C0F-94CF-2E11A1A87BC2}"/>
              </a:ext>
            </a:extLst>
          </p:cNvPr>
          <p:cNvGrpSpPr/>
          <p:nvPr/>
        </p:nvGrpSpPr>
        <p:grpSpPr>
          <a:xfrm>
            <a:off x="3058672" y="2715517"/>
            <a:ext cx="5070941" cy="625312"/>
            <a:chOff x="3058742" y="2006161"/>
            <a:chExt cx="5070941" cy="625312"/>
          </a:xfrm>
        </p:grpSpPr>
        <p:sp>
          <p:nvSpPr>
            <p:cNvPr id="236" name="Rectángulo: esquinas redondeadas 235">
              <a:extLst>
                <a:ext uri="{FF2B5EF4-FFF2-40B4-BE49-F238E27FC236}">
                  <a16:creationId xmlns:a16="http://schemas.microsoft.com/office/drawing/2014/main" id="{E9384797-EB15-43BC-8BFF-5F080369F0E8}"/>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7" name="Content">
              <a:extLst>
                <a:ext uri="{FF2B5EF4-FFF2-40B4-BE49-F238E27FC236}">
                  <a16:creationId xmlns:a16="http://schemas.microsoft.com/office/drawing/2014/main" id="{C87BB6FC-2F2E-4CF5-99A0-6AC6FF4950C5}"/>
                </a:ext>
              </a:extLst>
            </p:cNvPr>
            <p:cNvSpPr txBox="1"/>
            <p:nvPr>
              <p:custDataLst>
                <p:custData r:id="rId22"/>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Habilidades</a:t>
              </a:r>
              <a:r>
                <a:rPr lang="en-US" dirty="0">
                  <a:solidFill>
                    <a:srgbClr val="000000"/>
                  </a:solidFill>
                  <a:latin typeface="Raleway" panose="020B0503030101060003" pitchFamily="34" charset="0"/>
                  <a:ea typeface="Segoe UI" pitchFamily="34" charset="0"/>
                  <a:cs typeface="Segoe UI" pitchFamily="34" charset="0"/>
                </a:rPr>
                <a:t> del </a:t>
              </a:r>
              <a:r>
                <a:rPr lang="en-US" dirty="0" err="1">
                  <a:solidFill>
                    <a:srgbClr val="000000"/>
                  </a:solidFill>
                  <a:latin typeface="Raleway" panose="020B0503030101060003" pitchFamily="34" charset="0"/>
                  <a:ea typeface="Segoe UI" pitchFamily="34" charset="0"/>
                  <a:cs typeface="Segoe UI" pitchFamily="34" charset="0"/>
                </a:rPr>
                <a:t>pensamiento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crítico</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creativo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8" name="Content">
              <a:extLst>
                <a:ext uri="{FF2B5EF4-FFF2-40B4-BE49-F238E27FC236}">
                  <a16:creationId xmlns:a16="http://schemas.microsoft.com/office/drawing/2014/main" id="{8A13ADBB-1597-4223-8988-42AEE888E034}"/>
                </a:ext>
              </a:extLst>
            </p:cNvPr>
            <p:cNvSpPr txBox="1"/>
            <p:nvPr>
              <p:custDataLst>
                <p:custData r:id="rId23"/>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9" name="Content">
              <a:extLst>
                <a:ext uri="{FF2B5EF4-FFF2-40B4-BE49-F238E27FC236}">
                  <a16:creationId xmlns:a16="http://schemas.microsoft.com/office/drawing/2014/main" id="{2065CD13-6181-42A9-B28F-3C522DA32C20}"/>
                </a:ext>
              </a:extLst>
            </p:cNvPr>
            <p:cNvSpPr txBox="1"/>
            <p:nvPr>
              <p:custDataLst>
                <p:custData r:id="rId24"/>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40" name="Grupo 239">
            <a:extLst>
              <a:ext uri="{FF2B5EF4-FFF2-40B4-BE49-F238E27FC236}">
                <a16:creationId xmlns:a16="http://schemas.microsoft.com/office/drawing/2014/main" id="{E1774093-E9C2-459A-8941-2CAF4FB4D63B}"/>
              </a:ext>
            </a:extLst>
          </p:cNvPr>
          <p:cNvGrpSpPr/>
          <p:nvPr/>
        </p:nvGrpSpPr>
        <p:grpSpPr>
          <a:xfrm>
            <a:off x="3065263" y="3424366"/>
            <a:ext cx="5070941" cy="625312"/>
            <a:chOff x="3058742" y="2006161"/>
            <a:chExt cx="5070941" cy="625312"/>
          </a:xfrm>
        </p:grpSpPr>
        <p:sp>
          <p:nvSpPr>
            <p:cNvPr id="241" name="Rectángulo: esquinas redondeadas 240">
              <a:extLst>
                <a:ext uri="{FF2B5EF4-FFF2-40B4-BE49-F238E27FC236}">
                  <a16:creationId xmlns:a16="http://schemas.microsoft.com/office/drawing/2014/main" id="{DA2F243F-476F-4826-B3A1-DDA42F464213}"/>
                </a:ext>
              </a:extLst>
            </p:cNvPr>
            <p:cNvSpPr/>
            <p:nvPr/>
          </p:nvSpPr>
          <p:spPr>
            <a:xfrm>
              <a:off x="3058743" y="2006161"/>
              <a:ext cx="5040000" cy="625312"/>
            </a:xfrm>
            <a:prstGeom prst="roundRect">
              <a:avLst>
                <a:gd name="adj" fmla="val 7729"/>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2" name="Content">
              <a:extLst>
                <a:ext uri="{FF2B5EF4-FFF2-40B4-BE49-F238E27FC236}">
                  <a16:creationId xmlns:a16="http://schemas.microsoft.com/office/drawing/2014/main" id="{69DCA9EB-DAC1-4993-8264-73805AA21630}"/>
                </a:ext>
              </a:extLst>
            </p:cNvPr>
            <p:cNvSpPr txBox="1"/>
            <p:nvPr>
              <p:custDataLst>
                <p:custData r:id="rId19"/>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Servicio</a:t>
              </a:r>
              <a:r>
                <a:rPr lang="en-US" dirty="0">
                  <a:solidFill>
                    <a:srgbClr val="000000"/>
                  </a:solidFill>
                  <a:latin typeface="Raleway" panose="020B0503030101060003" pitchFamily="34" charset="0"/>
                  <a:ea typeface="Segoe UI" pitchFamily="34" charset="0"/>
                  <a:cs typeface="Segoe UI" pitchFamily="34" charset="0"/>
                </a:rPr>
                <a:t> social</a:t>
              </a:r>
            </a:p>
          </p:txBody>
        </p:sp>
        <p:sp>
          <p:nvSpPr>
            <p:cNvPr id="243" name="Content">
              <a:extLst>
                <a:ext uri="{FF2B5EF4-FFF2-40B4-BE49-F238E27FC236}">
                  <a16:creationId xmlns:a16="http://schemas.microsoft.com/office/drawing/2014/main" id="{EA1DFBC3-1B87-4F90-9AE4-1B2D8B50029A}"/>
                </a:ext>
              </a:extLst>
            </p:cNvPr>
            <p:cNvSpPr txBox="1"/>
            <p:nvPr>
              <p:custDataLst>
                <p:custData r:id="rId20"/>
              </p:custDataLst>
            </p:nvPr>
          </p:nvSpPr>
          <p:spPr>
            <a:xfrm>
              <a:off x="3058743" y="2339085"/>
              <a:ext cx="31290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a:t>
              </a:r>
            </a:p>
          </p:txBody>
        </p:sp>
        <p:sp>
          <p:nvSpPr>
            <p:cNvPr id="244" name="Content">
              <a:extLst>
                <a:ext uri="{FF2B5EF4-FFF2-40B4-BE49-F238E27FC236}">
                  <a16:creationId xmlns:a16="http://schemas.microsoft.com/office/drawing/2014/main" id="{0DFE65E1-F363-4F4E-9F95-7ABF23DF8711}"/>
                </a:ext>
              </a:extLst>
            </p:cNvPr>
            <p:cNvSpPr txBox="1"/>
            <p:nvPr>
              <p:custDataLst>
                <p:custData r:id="rId21"/>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grpSp>
        <p:nvGrpSpPr>
          <p:cNvPr id="245" name="Grupo 244">
            <a:extLst>
              <a:ext uri="{FF2B5EF4-FFF2-40B4-BE49-F238E27FC236}">
                <a16:creationId xmlns:a16="http://schemas.microsoft.com/office/drawing/2014/main" id="{5A5F6C4D-F0F0-453D-8EE7-6861B046AC2C}"/>
              </a:ext>
            </a:extLst>
          </p:cNvPr>
          <p:cNvGrpSpPr/>
          <p:nvPr/>
        </p:nvGrpSpPr>
        <p:grpSpPr>
          <a:xfrm>
            <a:off x="3065263" y="4148150"/>
            <a:ext cx="5070941" cy="625312"/>
            <a:chOff x="3058742" y="2006161"/>
            <a:chExt cx="5070941" cy="625312"/>
          </a:xfrm>
        </p:grpSpPr>
        <p:sp>
          <p:nvSpPr>
            <p:cNvPr id="246" name="Rectángulo: esquinas redondeadas 245">
              <a:extLst>
                <a:ext uri="{FF2B5EF4-FFF2-40B4-BE49-F238E27FC236}">
                  <a16:creationId xmlns:a16="http://schemas.microsoft.com/office/drawing/2014/main" id="{EFFFD450-AB08-4CE4-BB19-12908C3E581F}"/>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7" name="Content">
              <a:extLst>
                <a:ext uri="{FF2B5EF4-FFF2-40B4-BE49-F238E27FC236}">
                  <a16:creationId xmlns:a16="http://schemas.microsoft.com/office/drawing/2014/main" id="{FCF8228E-B562-49E1-BB68-B4C8DDE5BC25}"/>
                </a:ext>
              </a:extLst>
            </p:cNvPr>
            <p:cNvSpPr txBox="1"/>
            <p:nvPr>
              <p:custDataLst>
                <p:custData r:id="rId16"/>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Experiencia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recepcional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F121FC3B-023E-4E1D-B0FE-A2BD6E3BEBCB}"/>
                </a:ext>
              </a:extLst>
            </p:cNvPr>
            <p:cNvSpPr txBox="1"/>
            <p:nvPr>
              <p:custDataLst>
                <p:custData r:id="rId17"/>
              </p:custDataLst>
            </p:nvPr>
          </p:nvSpPr>
          <p:spPr>
            <a:xfrm>
              <a:off x="3058743" y="2339085"/>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sp>
          <p:nvSpPr>
            <p:cNvPr id="249" name="Content">
              <a:extLst>
                <a:ext uri="{FF2B5EF4-FFF2-40B4-BE49-F238E27FC236}">
                  <a16:creationId xmlns:a16="http://schemas.microsoft.com/office/drawing/2014/main" id="{A9C71ABD-0DC5-4109-A9A1-8B34B942E4B2}"/>
                </a:ext>
              </a:extLst>
            </p:cNvPr>
            <p:cNvSpPr txBox="1"/>
            <p:nvPr>
              <p:custDataLst>
                <p:custData r:id="rId18"/>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spTree>
    <p:extLst>
      <p:ext uri="{BB962C8B-B14F-4D97-AF65-F5344CB8AC3E}">
        <p14:creationId xmlns:p14="http://schemas.microsoft.com/office/powerpoint/2010/main" val="3426007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9657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ingreso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128773"/>
            <a:ext cx="4096866" cy="538609"/>
            <a:chOff x="4760668" y="4114191"/>
            <a:chExt cx="2616422" cy="538609"/>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habilidades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4691302" y="2251890"/>
            <a:ext cx="4747973"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actitudes</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valores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92" name="Grupo 91">
            <a:extLst>
              <a:ext uri="{FF2B5EF4-FFF2-40B4-BE49-F238E27FC236}">
                <a16:creationId xmlns:a16="http://schemas.microsoft.com/office/drawing/2014/main" id="{A0A41C26-D603-4CFA-A882-8837D767E166}"/>
              </a:ext>
            </a:extLst>
          </p:cNvPr>
          <p:cNvGrpSpPr/>
          <p:nvPr>
            <p:custDataLst>
              <p:custData r:id="rId7"/>
            </p:custDataLst>
          </p:nvPr>
        </p:nvGrpSpPr>
        <p:grpSpPr>
          <a:xfrm>
            <a:off x="467619" y="2502670"/>
            <a:ext cx="3959238" cy="538609"/>
            <a:chOff x="4760668" y="4114191"/>
            <a:chExt cx="2616422" cy="538609"/>
          </a:xfrm>
        </p:grpSpPr>
        <p:sp>
          <p:nvSpPr>
            <p:cNvPr id="93" name="Rectángulo: esquinas redondeadas 92">
              <a:extLst>
                <a:ext uri="{FF2B5EF4-FFF2-40B4-BE49-F238E27FC236}">
                  <a16:creationId xmlns:a16="http://schemas.microsoft.com/office/drawing/2014/main" id="{85F142A1-6FC4-436B-8537-56F9520BFE0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4676344B-7E95-4961-9AD6-45F79CFB6BF3}"/>
                </a:ext>
              </a:extLst>
            </p:cNvPr>
            <p:cNvSpPr txBox="1"/>
            <p:nvPr>
              <p:custDataLst>
                <p:custData r:id="rId10"/>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destrezas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5" name="Grupo 94">
            <a:extLst>
              <a:ext uri="{FF2B5EF4-FFF2-40B4-BE49-F238E27FC236}">
                <a16:creationId xmlns:a16="http://schemas.microsoft.com/office/drawing/2014/main" id="{4E02E7BE-3151-4237-ADA8-D820F9BB3C33}"/>
              </a:ext>
            </a:extLst>
          </p:cNvPr>
          <p:cNvGrpSpPr/>
          <p:nvPr>
            <p:custDataLst>
              <p:custData r:id="rId8"/>
            </p:custDataLst>
          </p:nvPr>
        </p:nvGrpSpPr>
        <p:grpSpPr>
          <a:xfrm>
            <a:off x="470752" y="3025174"/>
            <a:ext cx="11246910" cy="3546437"/>
            <a:chOff x="3671888" y="3718560"/>
            <a:chExt cx="3557587" cy="292388"/>
          </a:xfrm>
        </p:grpSpPr>
        <p:sp>
          <p:nvSpPr>
            <p:cNvPr id="96" name="Rectángulo: esquinas redondeadas 95">
              <a:extLst>
                <a:ext uri="{FF2B5EF4-FFF2-40B4-BE49-F238E27FC236}">
                  <a16:creationId xmlns:a16="http://schemas.microsoft.com/office/drawing/2014/main" id="{AC1BDA84-ACE8-47B8-A8FC-AE47C4BA38E9}"/>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C9B1E640-8F81-4E63-8479-5C8893EB4871}"/>
                </a:ext>
              </a:extLst>
            </p:cNvPr>
            <p:cNvSpPr txBox="1"/>
            <p:nvPr>
              <p:custDataLst>
                <p:custData r:id="rId9"/>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deseables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aspirante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distinguiendo</a:t>
              </a:r>
              <a:r>
                <a:rPr lang="en-US" sz="1600" dirty="0">
                  <a:solidFill>
                    <a:schemeClr val="bg1">
                      <a:lumMod val="65000"/>
                    </a:schemeClr>
                  </a:solidFill>
                  <a:latin typeface="Raleway" panose="020B0503030101060003" pitchFamily="34" charset="0"/>
                  <a:ea typeface="Segoe UI" pitchFamily="34" charset="0"/>
                  <a:cs typeface="Segoe UI" pitchFamily="34" charset="0"/>
                </a:rPr>
                <a:t>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conocimientos</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habilidades</a:t>
              </a:r>
              <a:r>
                <a:rPr lang="en-US" sz="1600" dirty="0">
                  <a:solidFill>
                    <a:schemeClr val="bg1">
                      <a:lumMod val="65000"/>
                    </a:schemeClr>
                  </a:solidFill>
                  <a:latin typeface="Raleway" panose="020B0503030101060003" pitchFamily="34" charset="0"/>
                  <a:ea typeface="Segoe UI" pitchFamily="34" charset="0"/>
                  <a:cs typeface="Segoe UI" pitchFamily="34" charset="0"/>
                </a:rPr>
                <a:t> y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actitudes</a:t>
              </a:r>
              <a:r>
                <a:rPr lang="en-US" sz="1600" dirty="0">
                  <a:solidFill>
                    <a:schemeClr val="bg1">
                      <a:lumMod val="65000"/>
                    </a:schemeClr>
                  </a:solidFill>
                  <a:latin typeface="Raleway" panose="020B0503030101060003" pitchFamily="34" charset="0"/>
                  <a:ea typeface="Segoe UI" pitchFamily="34" charset="0"/>
                  <a:cs typeface="Segoe UI" pitchFamily="34" charset="0"/>
                </a:rPr>
                <a:t> que debe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poseer</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8" name="Conector recto 97">
            <a:extLst>
              <a:ext uri="{FF2B5EF4-FFF2-40B4-BE49-F238E27FC236}">
                <a16:creationId xmlns:a16="http://schemas.microsoft.com/office/drawing/2014/main" id="{FDB9B623-220B-4E82-A098-51446DCF3482}"/>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9" name="Imagen 98">
            <a:extLst>
              <a:ext uri="{FF2B5EF4-FFF2-40B4-BE49-F238E27FC236}">
                <a16:creationId xmlns:a16="http://schemas.microsoft.com/office/drawing/2014/main" id="{10AA35F3-C3D5-4C9B-BA68-E49BE45E2AE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100" name="Imagen 99">
            <a:extLst>
              <a:ext uri="{FF2B5EF4-FFF2-40B4-BE49-F238E27FC236}">
                <a16:creationId xmlns:a16="http://schemas.microsoft.com/office/drawing/2014/main" id="{F20AA1C1-FABD-4E06-B5D7-F20E3B666CB9}"/>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101" name="Imagen 100">
            <a:extLst>
              <a:ext uri="{FF2B5EF4-FFF2-40B4-BE49-F238E27FC236}">
                <a16:creationId xmlns:a16="http://schemas.microsoft.com/office/drawing/2014/main" id="{46C7393B-33D2-488D-B8BC-AD20DB9DA0D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102" name="Imagen 101">
            <a:extLst>
              <a:ext uri="{FF2B5EF4-FFF2-40B4-BE49-F238E27FC236}">
                <a16:creationId xmlns:a16="http://schemas.microsoft.com/office/drawing/2014/main" id="{C3207206-1C54-4712-AB33-922CEE2E801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103" name="Imagen 102">
            <a:extLst>
              <a:ext uri="{FF2B5EF4-FFF2-40B4-BE49-F238E27FC236}">
                <a16:creationId xmlns:a16="http://schemas.microsoft.com/office/drawing/2014/main" id="{B13EC47E-6D3D-465D-BC90-30E56FDF0E2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104" name="Imagen 103">
            <a:extLst>
              <a:ext uri="{FF2B5EF4-FFF2-40B4-BE49-F238E27FC236}">
                <a16:creationId xmlns:a16="http://schemas.microsoft.com/office/drawing/2014/main" id="{6B39CB61-B808-4B5F-9F80-02DB99BEEDB9}"/>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14" name="Imagen 113">
            <a:extLst>
              <a:ext uri="{FF2B5EF4-FFF2-40B4-BE49-F238E27FC236}">
                <a16:creationId xmlns:a16="http://schemas.microsoft.com/office/drawing/2014/main" id="{7A6DF5FE-09D2-4CEE-A1FE-91DB5E5152D6}"/>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15" name="Imagen 114">
            <a:extLst>
              <a:ext uri="{FF2B5EF4-FFF2-40B4-BE49-F238E27FC236}">
                <a16:creationId xmlns:a16="http://schemas.microsoft.com/office/drawing/2014/main" id="{3050B0FE-EF13-472E-A29F-6BE86DEE3AEE}"/>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149007" y="3088119"/>
            <a:ext cx="234906" cy="234906"/>
          </a:xfrm>
          <a:prstGeom prst="rect">
            <a:avLst/>
          </a:prstGeom>
        </p:spPr>
      </p:pic>
      <p:grpSp>
        <p:nvGrpSpPr>
          <p:cNvPr id="116" name="Grupo 115">
            <a:extLst>
              <a:ext uri="{FF2B5EF4-FFF2-40B4-BE49-F238E27FC236}">
                <a16:creationId xmlns:a16="http://schemas.microsoft.com/office/drawing/2014/main" id="{7F6B5AF3-EEA5-4534-A2C7-8E1405A48CCA}"/>
              </a:ext>
            </a:extLst>
          </p:cNvPr>
          <p:cNvGrpSpPr/>
          <p:nvPr/>
        </p:nvGrpSpPr>
        <p:grpSpPr>
          <a:xfrm>
            <a:off x="11455839" y="3429000"/>
            <a:ext cx="180000" cy="3067888"/>
            <a:chOff x="10045700" y="1993900"/>
            <a:chExt cx="180000" cy="4533900"/>
          </a:xfrm>
        </p:grpSpPr>
        <p:sp>
          <p:nvSpPr>
            <p:cNvPr id="117" name="Rectángulo: esquinas redondeadas 116">
              <a:extLst>
                <a:ext uri="{FF2B5EF4-FFF2-40B4-BE49-F238E27FC236}">
                  <a16:creationId xmlns:a16="http://schemas.microsoft.com/office/drawing/2014/main" id="{0CB7D700-9223-4E21-87D0-C5EF4810212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Rectángulo: esquinas redondeadas 117">
              <a:extLst>
                <a:ext uri="{FF2B5EF4-FFF2-40B4-BE49-F238E27FC236}">
                  <a16:creationId xmlns:a16="http://schemas.microsoft.com/office/drawing/2014/main" id="{3AC305B8-895A-4FCC-B970-938EDF0EB56A}"/>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05" name="Imagen 104">
            <a:extLst>
              <a:ext uri="{FF2B5EF4-FFF2-40B4-BE49-F238E27FC236}">
                <a16:creationId xmlns:a16="http://schemas.microsoft.com/office/drawing/2014/main" id="{6D643A6C-105A-45BE-8DF7-6D7748287638}"/>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662407" y="3092343"/>
            <a:ext cx="234906" cy="234906"/>
          </a:xfrm>
          <a:prstGeom prst="rect">
            <a:avLst/>
          </a:prstGeom>
        </p:spPr>
      </p:pic>
      <p:pic>
        <p:nvPicPr>
          <p:cNvPr id="74" name="Gráfico 73">
            <a:extLst>
              <a:ext uri="{FF2B5EF4-FFF2-40B4-BE49-F238E27FC236}">
                <a16:creationId xmlns:a16="http://schemas.microsoft.com/office/drawing/2014/main" id="{EEC59BF8-00DE-4904-95FE-F23474FE6CD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19294649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260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6419746"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competencias</a:t>
              </a:r>
              <a:r>
                <a:rPr lang="en-US" sz="1600" dirty="0">
                  <a:solidFill>
                    <a:schemeClr val="bg2">
                      <a:lumMod val="50000"/>
                    </a:schemeClr>
                  </a:solidFill>
                  <a:latin typeface="Raleway" panose="020B0503030101060003" pitchFamily="34" charset="0"/>
                  <a:ea typeface="Segoe UI" pitchFamily="34" charset="0"/>
                  <a:cs typeface="Segoe UI" pitchFamily="34" charset="0"/>
                </a:rPr>
                <a:t> que debe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evidenciar</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personales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pretendidas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egresado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7" name="Imagen 66">
            <a:extLst>
              <a:ext uri="{FF2B5EF4-FFF2-40B4-BE49-F238E27FC236}">
                <a16:creationId xmlns:a16="http://schemas.microsoft.com/office/drawing/2014/main" id="{3A5FB7E8-ED45-402A-A0EA-99D2E1A2181D}"/>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69" name="Gráfico 68">
            <a:extLst>
              <a:ext uri="{FF2B5EF4-FFF2-40B4-BE49-F238E27FC236}">
                <a16:creationId xmlns:a16="http://schemas.microsoft.com/office/drawing/2014/main" id="{3F09CB7C-944F-4C00-BEFF-656EA3906112}"/>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47936" y="1746520"/>
            <a:ext cx="252000" cy="252000"/>
          </a:xfrm>
          <a:prstGeom prst="rect">
            <a:avLst/>
          </a:prstGeom>
        </p:spPr>
      </p:pic>
    </p:spTree>
    <p:extLst>
      <p:ext uri="{BB962C8B-B14F-4D97-AF65-F5344CB8AC3E}">
        <p14:creationId xmlns:p14="http://schemas.microsoft.com/office/powerpoint/2010/main" val="857736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4007828"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Estrategias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operación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65116"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503569"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3" y="2251883"/>
            <a:ext cx="8160917"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acciones</a:t>
              </a:r>
              <a:r>
                <a:rPr lang="en-US" sz="1600" dirty="0">
                  <a:solidFill>
                    <a:schemeClr val="bg2">
                      <a:lumMod val="50000"/>
                    </a:schemeClr>
                  </a:solidFill>
                  <a:latin typeface="Raleway" panose="020B0503030101060003" pitchFamily="34" charset="0"/>
                  <a:ea typeface="Segoe UI" pitchFamily="34" charset="0"/>
                  <a:cs typeface="Segoe UI" pitchFamily="34" charset="0"/>
                </a:rPr>
                <a:t> indispensables 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poner</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marcha</a:t>
              </a:r>
              <a:r>
                <a:rPr lang="en-US" sz="1600" dirty="0">
                  <a:solidFill>
                    <a:schemeClr val="bg2">
                      <a:lumMod val="50000"/>
                    </a:schemeClr>
                  </a:solidFill>
                  <a:latin typeface="Raleway" panose="020B0503030101060003" pitchFamily="34" charset="0"/>
                  <a:ea typeface="Segoe UI" pitchFamily="34" charset="0"/>
                  <a:cs typeface="Segoe UI" pitchFamily="34" charset="0"/>
                </a:rPr>
                <a:t> el plan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estudios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249614"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5156"/>
              <a:ext cx="3247548" cy="3991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esteatégias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idóneas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pertinentes</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acuerdo</a:t>
              </a:r>
              <a:r>
                <a:rPr lang="en-US" sz="1600" dirty="0">
                  <a:solidFill>
                    <a:schemeClr val="bg1">
                      <a:lumMod val="65000"/>
                    </a:schemeClr>
                  </a:solidFill>
                  <a:latin typeface="Raleway" panose="020B0503030101060003" pitchFamily="34" charset="0"/>
                  <a:ea typeface="Segoe UI" pitchFamily="34" charset="0"/>
                  <a:cs typeface="Segoe UI" pitchFamily="34" charset="0"/>
                </a:rPr>
                <a:t> a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PE,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enfatizando</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proyección</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diversificación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carga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7" name="Imagen 66">
            <a:extLst>
              <a:ext uri="{FF2B5EF4-FFF2-40B4-BE49-F238E27FC236}">
                <a16:creationId xmlns:a16="http://schemas.microsoft.com/office/drawing/2014/main" id="{8A4A9B88-1761-456E-8954-A4D49FEDFC10}"/>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69" name="Gráfico 68">
            <a:extLst>
              <a:ext uri="{FF2B5EF4-FFF2-40B4-BE49-F238E27FC236}">
                <a16:creationId xmlns:a16="http://schemas.microsoft.com/office/drawing/2014/main" id="{38668188-F011-4512-9666-F32519EEAE5F}"/>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695711" y="1746520"/>
            <a:ext cx="252000" cy="252000"/>
          </a:xfrm>
          <a:prstGeom prst="rect">
            <a:avLst/>
          </a:prstGeom>
        </p:spPr>
      </p:pic>
    </p:spTree>
    <p:extLst>
      <p:ext uri="{BB962C8B-B14F-4D97-AF65-F5344CB8AC3E}">
        <p14:creationId xmlns:p14="http://schemas.microsoft.com/office/powerpoint/2010/main" val="17877337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043876"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2" name="Elipse 1">
            <a:extLst>
              <a:ext uri="{FF2B5EF4-FFF2-40B4-BE49-F238E27FC236}">
                <a16:creationId xmlns:a16="http://schemas.microsoft.com/office/drawing/2014/main" id="{B96B466B-F23F-49EC-BCDB-11995A574B0A}"/>
              </a:ext>
            </a:extLst>
          </p:cNvPr>
          <p:cNvSpPr/>
          <p:nvPr/>
        </p:nvSpPr>
        <p:spPr>
          <a:xfrm>
            <a:off x="427813" y="2519051"/>
            <a:ext cx="1368000" cy="136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Evaluación del PE</a:t>
            </a:r>
          </a:p>
        </p:txBody>
      </p:sp>
      <p:sp>
        <p:nvSpPr>
          <p:cNvPr id="70" name="Elipse 69">
            <a:extLst>
              <a:ext uri="{FF2B5EF4-FFF2-40B4-BE49-F238E27FC236}">
                <a16:creationId xmlns:a16="http://schemas.microsoft.com/office/drawing/2014/main" id="{42F3360B-9E69-4162-ADB3-36D60A8FA425}"/>
              </a:ext>
            </a:extLst>
          </p:cNvPr>
          <p:cNvSpPr/>
          <p:nvPr/>
        </p:nvSpPr>
        <p:spPr>
          <a:xfrm>
            <a:off x="2143836" y="2774107"/>
            <a:ext cx="1368000" cy="136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Evaluación de </a:t>
            </a:r>
            <a:r>
              <a:rPr lang="es-MX" sz="1200" dirty="0" err="1">
                <a:latin typeface="Raleway" panose="020B0503030101060003" pitchFamily="34" charset="0"/>
              </a:rPr>
              <a:t>PEE’s</a:t>
            </a:r>
            <a:endParaRPr lang="es-MX" sz="1200" dirty="0">
              <a:latin typeface="Raleway" panose="020B0503030101060003" pitchFamily="34" charset="0"/>
            </a:endParaRPr>
          </a:p>
        </p:txBody>
      </p:sp>
      <p:sp>
        <p:nvSpPr>
          <p:cNvPr id="71" name="Elipse 70">
            <a:extLst>
              <a:ext uri="{FF2B5EF4-FFF2-40B4-BE49-F238E27FC236}">
                <a16:creationId xmlns:a16="http://schemas.microsoft.com/office/drawing/2014/main" id="{1C36AD8C-EE42-4272-8A57-868176283C86}"/>
              </a:ext>
            </a:extLst>
          </p:cNvPr>
          <p:cNvSpPr/>
          <p:nvPr/>
        </p:nvSpPr>
        <p:spPr>
          <a:xfrm>
            <a:off x="1794066" y="4680327"/>
            <a:ext cx="1962000" cy="19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Fundamentación</a:t>
            </a:r>
          </a:p>
        </p:txBody>
      </p:sp>
      <p:sp>
        <p:nvSpPr>
          <p:cNvPr id="72" name="Elipse 71">
            <a:extLst>
              <a:ext uri="{FF2B5EF4-FFF2-40B4-BE49-F238E27FC236}">
                <a16:creationId xmlns:a16="http://schemas.microsoft.com/office/drawing/2014/main" id="{D0C7E4D6-D924-476F-BD4B-8202A10B0E3D}"/>
              </a:ext>
            </a:extLst>
          </p:cNvPr>
          <p:cNvSpPr/>
          <p:nvPr/>
        </p:nvSpPr>
        <p:spPr>
          <a:xfrm>
            <a:off x="1027724" y="4177742"/>
            <a:ext cx="864000" cy="86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Visión</a:t>
            </a:r>
          </a:p>
        </p:txBody>
      </p:sp>
      <p:sp>
        <p:nvSpPr>
          <p:cNvPr id="73" name="Elipse 72">
            <a:extLst>
              <a:ext uri="{FF2B5EF4-FFF2-40B4-BE49-F238E27FC236}">
                <a16:creationId xmlns:a16="http://schemas.microsoft.com/office/drawing/2014/main" id="{7235D265-5DA3-4997-A040-2B5C89577B46}"/>
              </a:ext>
            </a:extLst>
          </p:cNvPr>
          <p:cNvSpPr/>
          <p:nvPr/>
        </p:nvSpPr>
        <p:spPr>
          <a:xfrm>
            <a:off x="4843658" y="4647025"/>
            <a:ext cx="918000" cy="91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Misión</a:t>
            </a:r>
          </a:p>
        </p:txBody>
      </p:sp>
      <p:sp>
        <p:nvSpPr>
          <p:cNvPr id="74" name="Elipse 73">
            <a:extLst>
              <a:ext uri="{FF2B5EF4-FFF2-40B4-BE49-F238E27FC236}">
                <a16:creationId xmlns:a16="http://schemas.microsoft.com/office/drawing/2014/main" id="{5CCB7DF0-AEDE-4538-803F-A9736E03EC0B}"/>
              </a:ext>
            </a:extLst>
          </p:cNvPr>
          <p:cNvSpPr/>
          <p:nvPr/>
        </p:nvSpPr>
        <p:spPr>
          <a:xfrm>
            <a:off x="3739352" y="2376447"/>
            <a:ext cx="1206000" cy="120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Objetivos</a:t>
            </a:r>
          </a:p>
        </p:txBody>
      </p:sp>
      <p:sp>
        <p:nvSpPr>
          <p:cNvPr id="75" name="Elipse 74">
            <a:extLst>
              <a:ext uri="{FF2B5EF4-FFF2-40B4-BE49-F238E27FC236}">
                <a16:creationId xmlns:a16="http://schemas.microsoft.com/office/drawing/2014/main" id="{E0D41E83-355D-427B-A20D-4E64F80A6115}"/>
              </a:ext>
            </a:extLst>
          </p:cNvPr>
          <p:cNvSpPr/>
          <p:nvPr/>
        </p:nvSpPr>
        <p:spPr>
          <a:xfrm>
            <a:off x="5403819" y="2711303"/>
            <a:ext cx="954000" cy="95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Ideario</a:t>
            </a:r>
          </a:p>
        </p:txBody>
      </p:sp>
      <p:sp>
        <p:nvSpPr>
          <p:cNvPr id="87" name="Elipse 86">
            <a:extLst>
              <a:ext uri="{FF2B5EF4-FFF2-40B4-BE49-F238E27FC236}">
                <a16:creationId xmlns:a16="http://schemas.microsoft.com/office/drawing/2014/main" id="{F8720E1C-F7F9-4BF4-A69B-932E6C9E9749}"/>
              </a:ext>
            </a:extLst>
          </p:cNvPr>
          <p:cNvSpPr/>
          <p:nvPr/>
        </p:nvSpPr>
        <p:spPr>
          <a:xfrm>
            <a:off x="6430343" y="3228898"/>
            <a:ext cx="1710000" cy="171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Competencias</a:t>
            </a:r>
          </a:p>
        </p:txBody>
      </p:sp>
      <p:sp>
        <p:nvSpPr>
          <p:cNvPr id="88" name="Elipse 87">
            <a:extLst>
              <a:ext uri="{FF2B5EF4-FFF2-40B4-BE49-F238E27FC236}">
                <a16:creationId xmlns:a16="http://schemas.microsoft.com/office/drawing/2014/main" id="{90D456C7-FE67-429B-87F3-8CE66C600ABA}"/>
              </a:ext>
            </a:extLst>
          </p:cNvPr>
          <p:cNvSpPr/>
          <p:nvPr/>
        </p:nvSpPr>
        <p:spPr>
          <a:xfrm>
            <a:off x="6483819" y="5230610"/>
            <a:ext cx="1278000" cy="127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Propuesta de catálogo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89" name="Elipse 88">
            <a:extLst>
              <a:ext uri="{FF2B5EF4-FFF2-40B4-BE49-F238E27FC236}">
                <a16:creationId xmlns:a16="http://schemas.microsoft.com/office/drawing/2014/main" id="{2A45DAFB-3B84-49EF-BFDB-711CDD277FC0}"/>
              </a:ext>
            </a:extLst>
          </p:cNvPr>
          <p:cNvSpPr/>
          <p:nvPr/>
        </p:nvSpPr>
        <p:spPr>
          <a:xfrm>
            <a:off x="8500472" y="5383658"/>
            <a:ext cx="1170000" cy="117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Catálogo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92" name="Elipse 91">
            <a:extLst>
              <a:ext uri="{FF2B5EF4-FFF2-40B4-BE49-F238E27FC236}">
                <a16:creationId xmlns:a16="http://schemas.microsoft.com/office/drawing/2014/main" id="{CAB06C81-C29C-4870-8E9C-5A56D61410FD}"/>
              </a:ext>
            </a:extLst>
          </p:cNvPr>
          <p:cNvSpPr/>
          <p:nvPr/>
        </p:nvSpPr>
        <p:spPr>
          <a:xfrm>
            <a:off x="9140250" y="3817665"/>
            <a:ext cx="1350000" cy="135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Programas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93" name="Elipse 92">
            <a:extLst>
              <a:ext uri="{FF2B5EF4-FFF2-40B4-BE49-F238E27FC236}">
                <a16:creationId xmlns:a16="http://schemas.microsoft.com/office/drawing/2014/main" id="{415AB1A3-74E3-48F6-AFAA-6B8824DCDE84}"/>
              </a:ext>
            </a:extLst>
          </p:cNvPr>
          <p:cNvSpPr/>
          <p:nvPr/>
        </p:nvSpPr>
        <p:spPr>
          <a:xfrm>
            <a:off x="7940747" y="1876328"/>
            <a:ext cx="1440000" cy="144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Mapas curriculares</a:t>
            </a:r>
          </a:p>
        </p:txBody>
      </p:sp>
      <p:sp>
        <p:nvSpPr>
          <p:cNvPr id="94" name="Elipse 93">
            <a:extLst>
              <a:ext uri="{FF2B5EF4-FFF2-40B4-BE49-F238E27FC236}">
                <a16:creationId xmlns:a16="http://schemas.microsoft.com/office/drawing/2014/main" id="{20B7DBE9-5E3B-4546-AE8C-729193B30E1E}"/>
              </a:ext>
            </a:extLst>
          </p:cNvPr>
          <p:cNvSpPr/>
          <p:nvPr/>
        </p:nvSpPr>
        <p:spPr>
          <a:xfrm>
            <a:off x="10772070" y="4170025"/>
            <a:ext cx="954000" cy="95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Perfil de egreso</a:t>
            </a:r>
          </a:p>
        </p:txBody>
      </p:sp>
      <p:sp>
        <p:nvSpPr>
          <p:cNvPr id="95" name="Elipse 94">
            <a:extLst>
              <a:ext uri="{FF2B5EF4-FFF2-40B4-BE49-F238E27FC236}">
                <a16:creationId xmlns:a16="http://schemas.microsoft.com/office/drawing/2014/main" id="{89CD342C-E613-47ED-81C2-05B131EF5D81}"/>
              </a:ext>
            </a:extLst>
          </p:cNvPr>
          <p:cNvSpPr/>
          <p:nvPr/>
        </p:nvSpPr>
        <p:spPr>
          <a:xfrm>
            <a:off x="10793214" y="2823573"/>
            <a:ext cx="1008000" cy="100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Perfil de ingreso</a:t>
            </a:r>
          </a:p>
        </p:txBody>
      </p:sp>
      <p:sp>
        <p:nvSpPr>
          <p:cNvPr id="96" name="Elipse 95">
            <a:extLst>
              <a:ext uri="{FF2B5EF4-FFF2-40B4-BE49-F238E27FC236}">
                <a16:creationId xmlns:a16="http://schemas.microsoft.com/office/drawing/2014/main" id="{01C61891-DBB6-42D2-8AC7-FBFC35447996}"/>
              </a:ext>
            </a:extLst>
          </p:cNvPr>
          <p:cNvSpPr/>
          <p:nvPr/>
        </p:nvSpPr>
        <p:spPr>
          <a:xfrm>
            <a:off x="10643142" y="5445000"/>
            <a:ext cx="1260000" cy="126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Estrategias de operación</a:t>
            </a:r>
          </a:p>
        </p:txBody>
      </p:sp>
      <p:cxnSp>
        <p:nvCxnSpPr>
          <p:cNvPr id="35" name="Conector: curvado 34">
            <a:extLst>
              <a:ext uri="{FF2B5EF4-FFF2-40B4-BE49-F238E27FC236}">
                <a16:creationId xmlns:a16="http://schemas.microsoft.com/office/drawing/2014/main" id="{57FB3E86-FC0D-473E-92E4-5523EAF9E58D}"/>
              </a:ext>
            </a:extLst>
          </p:cNvPr>
          <p:cNvCxnSpPr>
            <a:stCxn id="2" idx="5"/>
            <a:endCxn id="70" idx="2"/>
          </p:cNvCxnSpPr>
          <p:nvPr/>
        </p:nvCxnSpPr>
        <p:spPr>
          <a:xfrm rot="5400000" flipH="1" flipV="1">
            <a:off x="1755352" y="3298229"/>
            <a:ext cx="228605" cy="548362"/>
          </a:xfrm>
          <a:prstGeom prst="curvedConnector4">
            <a:avLst>
              <a:gd name="adj1" fmla="val -99998"/>
              <a:gd name="adj2" fmla="val 68267"/>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curvado 38">
            <a:extLst>
              <a:ext uri="{FF2B5EF4-FFF2-40B4-BE49-F238E27FC236}">
                <a16:creationId xmlns:a16="http://schemas.microsoft.com/office/drawing/2014/main" id="{6299949D-9650-4DCA-B245-EA120EC4D03F}"/>
              </a:ext>
            </a:extLst>
          </p:cNvPr>
          <p:cNvCxnSpPr>
            <a:stCxn id="70" idx="4"/>
            <a:endCxn id="71" idx="0"/>
          </p:cNvCxnSpPr>
          <p:nvPr/>
        </p:nvCxnSpPr>
        <p:spPr>
          <a:xfrm rot="5400000">
            <a:off x="2532341" y="4384832"/>
            <a:ext cx="538220" cy="52770"/>
          </a:xfrm>
          <a:prstGeom prst="curvedConnector3">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curvado 40">
            <a:extLst>
              <a:ext uri="{FF2B5EF4-FFF2-40B4-BE49-F238E27FC236}">
                <a16:creationId xmlns:a16="http://schemas.microsoft.com/office/drawing/2014/main" id="{A6428645-64B0-4AD1-AAAC-EA30ACE3DF9A}"/>
              </a:ext>
            </a:extLst>
          </p:cNvPr>
          <p:cNvCxnSpPr>
            <a:cxnSpLocks/>
            <a:stCxn id="71" idx="7"/>
            <a:endCxn id="73" idx="3"/>
          </p:cNvCxnSpPr>
          <p:nvPr/>
        </p:nvCxnSpPr>
        <p:spPr>
          <a:xfrm rot="16200000" flipH="1">
            <a:off x="3991951" y="4444442"/>
            <a:ext cx="462932" cy="1509358"/>
          </a:xfrm>
          <a:prstGeom prst="curvedConnector5">
            <a:avLst>
              <a:gd name="adj1" fmla="val -49381"/>
              <a:gd name="adj2" fmla="val 55065"/>
              <a:gd name="adj3" fmla="val 1493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curvado 43">
            <a:extLst>
              <a:ext uri="{FF2B5EF4-FFF2-40B4-BE49-F238E27FC236}">
                <a16:creationId xmlns:a16="http://schemas.microsoft.com/office/drawing/2014/main" id="{01F494C3-9924-424A-82F7-4D5312308314}"/>
              </a:ext>
            </a:extLst>
          </p:cNvPr>
          <p:cNvCxnSpPr>
            <a:cxnSpLocks/>
            <a:stCxn id="71" idx="6"/>
            <a:endCxn id="74" idx="4"/>
          </p:cNvCxnSpPr>
          <p:nvPr/>
        </p:nvCxnSpPr>
        <p:spPr>
          <a:xfrm flipV="1">
            <a:off x="3756066" y="3582447"/>
            <a:ext cx="586286" cy="207888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curvado 41">
            <a:extLst>
              <a:ext uri="{FF2B5EF4-FFF2-40B4-BE49-F238E27FC236}">
                <a16:creationId xmlns:a16="http://schemas.microsoft.com/office/drawing/2014/main" id="{CCBA2FFA-F452-4C1C-A3E2-D82E0795569B}"/>
              </a:ext>
            </a:extLst>
          </p:cNvPr>
          <p:cNvCxnSpPr>
            <a:stCxn id="74" idx="6"/>
            <a:endCxn id="75" idx="2"/>
          </p:cNvCxnSpPr>
          <p:nvPr/>
        </p:nvCxnSpPr>
        <p:spPr>
          <a:xfrm>
            <a:off x="4945352" y="2979447"/>
            <a:ext cx="458467" cy="20885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curvado 44">
            <a:extLst>
              <a:ext uri="{FF2B5EF4-FFF2-40B4-BE49-F238E27FC236}">
                <a16:creationId xmlns:a16="http://schemas.microsoft.com/office/drawing/2014/main" id="{2175A389-6E7B-4ADA-8D89-20B75F75B69D}"/>
              </a:ext>
            </a:extLst>
          </p:cNvPr>
          <p:cNvCxnSpPr>
            <a:stCxn id="75" idx="5"/>
            <a:endCxn id="87" idx="2"/>
          </p:cNvCxnSpPr>
          <p:nvPr/>
        </p:nvCxnSpPr>
        <p:spPr>
          <a:xfrm rot="16200000" flipH="1">
            <a:off x="6045074" y="3698628"/>
            <a:ext cx="558305" cy="21223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curvado 46">
            <a:extLst>
              <a:ext uri="{FF2B5EF4-FFF2-40B4-BE49-F238E27FC236}">
                <a16:creationId xmlns:a16="http://schemas.microsoft.com/office/drawing/2014/main" id="{288191B1-FC5C-4BEC-98F9-B257F663BE1A}"/>
              </a:ext>
            </a:extLst>
          </p:cNvPr>
          <p:cNvCxnSpPr>
            <a:stCxn id="87" idx="4"/>
            <a:endCxn id="88" idx="0"/>
          </p:cNvCxnSpPr>
          <p:nvPr/>
        </p:nvCxnSpPr>
        <p:spPr>
          <a:xfrm rot="5400000">
            <a:off x="7058225" y="5003492"/>
            <a:ext cx="291712" cy="16252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curvado 48">
            <a:extLst>
              <a:ext uri="{FF2B5EF4-FFF2-40B4-BE49-F238E27FC236}">
                <a16:creationId xmlns:a16="http://schemas.microsoft.com/office/drawing/2014/main" id="{7648907B-BD7A-4501-96F9-E6F308077BF2}"/>
              </a:ext>
            </a:extLst>
          </p:cNvPr>
          <p:cNvCxnSpPr>
            <a:cxnSpLocks/>
            <a:stCxn id="88" idx="6"/>
          </p:cNvCxnSpPr>
          <p:nvPr/>
        </p:nvCxnSpPr>
        <p:spPr>
          <a:xfrm>
            <a:off x="7761819" y="5869610"/>
            <a:ext cx="738653" cy="9904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curvado 52">
            <a:extLst>
              <a:ext uri="{FF2B5EF4-FFF2-40B4-BE49-F238E27FC236}">
                <a16:creationId xmlns:a16="http://schemas.microsoft.com/office/drawing/2014/main" id="{FD3FEE3D-5E4B-415D-B8A5-59E810EFE91E}"/>
              </a:ext>
            </a:extLst>
          </p:cNvPr>
          <p:cNvCxnSpPr>
            <a:cxnSpLocks/>
            <a:stCxn id="89" idx="0"/>
            <a:endCxn id="92" idx="3"/>
          </p:cNvCxnSpPr>
          <p:nvPr/>
        </p:nvCxnSpPr>
        <p:spPr>
          <a:xfrm rot="5400000" flipH="1" flipV="1">
            <a:off x="9004864" y="5050570"/>
            <a:ext cx="413696" cy="25248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curvado 60">
            <a:extLst>
              <a:ext uri="{FF2B5EF4-FFF2-40B4-BE49-F238E27FC236}">
                <a16:creationId xmlns:a16="http://schemas.microsoft.com/office/drawing/2014/main" id="{056696BF-C795-49CF-AB9D-2DE8F8083811}"/>
              </a:ext>
            </a:extLst>
          </p:cNvPr>
          <p:cNvCxnSpPr>
            <a:cxnSpLocks/>
            <a:stCxn id="92" idx="0"/>
            <a:endCxn id="93" idx="4"/>
          </p:cNvCxnSpPr>
          <p:nvPr/>
        </p:nvCxnSpPr>
        <p:spPr>
          <a:xfrm rot="16200000" flipV="1">
            <a:off x="8987331" y="2989745"/>
            <a:ext cx="501337" cy="11545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ado 62">
            <a:extLst>
              <a:ext uri="{FF2B5EF4-FFF2-40B4-BE49-F238E27FC236}">
                <a16:creationId xmlns:a16="http://schemas.microsoft.com/office/drawing/2014/main" id="{D6C1E4DE-7397-4ACD-8327-21578828B95C}"/>
              </a:ext>
            </a:extLst>
          </p:cNvPr>
          <p:cNvCxnSpPr>
            <a:stCxn id="93" idx="6"/>
            <a:endCxn id="95" idx="2"/>
          </p:cNvCxnSpPr>
          <p:nvPr/>
        </p:nvCxnSpPr>
        <p:spPr>
          <a:xfrm>
            <a:off x="9380747" y="2596328"/>
            <a:ext cx="1412467" cy="7312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curvado 64">
            <a:extLst>
              <a:ext uri="{FF2B5EF4-FFF2-40B4-BE49-F238E27FC236}">
                <a16:creationId xmlns:a16="http://schemas.microsoft.com/office/drawing/2014/main" id="{565EF53D-4BC3-4E62-8DCE-10F43740A772}"/>
              </a:ext>
            </a:extLst>
          </p:cNvPr>
          <p:cNvCxnSpPr>
            <a:stCxn id="95" idx="4"/>
            <a:endCxn id="94" idx="0"/>
          </p:cNvCxnSpPr>
          <p:nvPr/>
        </p:nvCxnSpPr>
        <p:spPr>
          <a:xfrm rot="5400000">
            <a:off x="11103916" y="3976727"/>
            <a:ext cx="338452" cy="481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curvado 66">
            <a:extLst>
              <a:ext uri="{FF2B5EF4-FFF2-40B4-BE49-F238E27FC236}">
                <a16:creationId xmlns:a16="http://schemas.microsoft.com/office/drawing/2014/main" id="{BB7A0DFB-ACAF-463B-9477-1487F32D2719}"/>
              </a:ext>
            </a:extLst>
          </p:cNvPr>
          <p:cNvCxnSpPr>
            <a:stCxn id="94" idx="4"/>
            <a:endCxn id="96" idx="0"/>
          </p:cNvCxnSpPr>
          <p:nvPr/>
        </p:nvCxnSpPr>
        <p:spPr>
          <a:xfrm rot="16200000" flipH="1">
            <a:off x="11100619" y="5272476"/>
            <a:ext cx="320975" cy="2407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onector: curvado 83">
            <a:extLst>
              <a:ext uri="{FF2B5EF4-FFF2-40B4-BE49-F238E27FC236}">
                <a16:creationId xmlns:a16="http://schemas.microsoft.com/office/drawing/2014/main" id="{B8BA506A-E3C5-4DDB-B46E-CC35DE696BED}"/>
              </a:ext>
            </a:extLst>
          </p:cNvPr>
          <p:cNvCxnSpPr>
            <a:stCxn id="87" idx="6"/>
            <a:endCxn id="95" idx="1"/>
          </p:cNvCxnSpPr>
          <p:nvPr/>
        </p:nvCxnSpPr>
        <p:spPr>
          <a:xfrm flipV="1">
            <a:off x="8140343" y="2971191"/>
            <a:ext cx="2800489" cy="1112707"/>
          </a:xfrm>
          <a:prstGeom prst="curvedConnector4">
            <a:avLst>
              <a:gd name="adj1" fmla="val 47364"/>
              <a:gd name="adj2" fmla="val 1338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Conector: curvado 101">
            <a:extLst>
              <a:ext uri="{FF2B5EF4-FFF2-40B4-BE49-F238E27FC236}">
                <a16:creationId xmlns:a16="http://schemas.microsoft.com/office/drawing/2014/main" id="{64AE5B7F-1160-4E8D-8089-360D2B827EFF}"/>
              </a:ext>
            </a:extLst>
          </p:cNvPr>
          <p:cNvCxnSpPr>
            <a:stCxn id="73" idx="0"/>
            <a:endCxn id="74" idx="5"/>
          </p:cNvCxnSpPr>
          <p:nvPr/>
        </p:nvCxnSpPr>
        <p:spPr>
          <a:xfrm rot="16200000" flipV="1">
            <a:off x="4415102" y="3759468"/>
            <a:ext cx="1241193" cy="53392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 name="Grupo 102">
            <a:extLst>
              <a:ext uri="{FF2B5EF4-FFF2-40B4-BE49-F238E27FC236}">
                <a16:creationId xmlns:a16="http://schemas.microsoft.com/office/drawing/2014/main" id="{260B9256-1121-4D53-A308-E9153AD2DB30}"/>
              </a:ext>
            </a:extLst>
          </p:cNvPr>
          <p:cNvGrpSpPr/>
          <p:nvPr>
            <p:custDataLst>
              <p:custData r:id="rId5"/>
            </p:custDataLst>
          </p:nvPr>
        </p:nvGrpSpPr>
        <p:grpSpPr>
          <a:xfrm>
            <a:off x="1535940" y="1726326"/>
            <a:ext cx="1413181" cy="292388"/>
            <a:chOff x="4738687" y="1481059"/>
            <a:chExt cx="1413181" cy="292388"/>
          </a:xfrm>
        </p:grpSpPr>
        <p:sp>
          <p:nvSpPr>
            <p:cNvPr id="108" name="Rectángulo: esquinas redondeadas 107">
              <a:extLst>
                <a:ext uri="{FF2B5EF4-FFF2-40B4-BE49-F238E27FC236}">
                  <a16:creationId xmlns:a16="http://schemas.microsoft.com/office/drawing/2014/main" id="{6306E055-FF4F-4D80-BB1E-3A1DDAB9D5CF}"/>
                </a:ext>
              </a:extLst>
            </p:cNvPr>
            <p:cNvSpPr/>
            <p:nvPr/>
          </p:nvSpPr>
          <p:spPr>
            <a:xfrm>
              <a:off x="4738687" y="1481059"/>
              <a:ext cx="1413181"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hlinkClick r:id="rId18" action="ppaction://hlinksldjump"/>
              <a:extLst>
                <a:ext uri="{FF2B5EF4-FFF2-40B4-BE49-F238E27FC236}">
                  <a16:creationId xmlns:a16="http://schemas.microsoft.com/office/drawing/2014/main" id="{0BF17722-56AB-41E5-AB40-B20816D32F32}"/>
                </a:ext>
              </a:extLst>
            </p:cNvPr>
            <p:cNvSpPr txBox="1"/>
            <p:nvPr>
              <p:custDataLst>
                <p:custData r:id="rId6"/>
              </p:custDataLst>
            </p:nvPr>
          </p:nvSpPr>
          <p:spPr>
            <a:xfrm>
              <a:off x="4738687" y="1481059"/>
              <a:ext cx="1113555"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a:t>
              </a:r>
            </a:p>
          </p:txBody>
        </p:sp>
        <p:pic>
          <p:nvPicPr>
            <p:cNvPr id="110" name="Gráfico 109">
              <a:hlinkClick r:id="rId18" action="ppaction://hlinksldjump"/>
              <a:extLst>
                <a:ext uri="{FF2B5EF4-FFF2-40B4-BE49-F238E27FC236}">
                  <a16:creationId xmlns:a16="http://schemas.microsoft.com/office/drawing/2014/main" id="{2D514580-C57B-4F98-B06E-5EF393667F0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76056" y="1501253"/>
              <a:ext cx="252000" cy="252000"/>
            </a:xfrm>
            <a:prstGeom prst="rect">
              <a:avLst/>
            </a:prstGeom>
          </p:spPr>
        </p:pic>
      </p:grpSp>
      <p:cxnSp>
        <p:nvCxnSpPr>
          <p:cNvPr id="112" name="Conector: curvado 111">
            <a:extLst>
              <a:ext uri="{FF2B5EF4-FFF2-40B4-BE49-F238E27FC236}">
                <a16:creationId xmlns:a16="http://schemas.microsoft.com/office/drawing/2014/main" id="{78743102-4A24-4E44-B68D-5A1F8DB6B240}"/>
              </a:ext>
            </a:extLst>
          </p:cNvPr>
          <p:cNvCxnSpPr>
            <a:stCxn id="72" idx="5"/>
            <a:endCxn id="71" idx="1"/>
          </p:cNvCxnSpPr>
          <p:nvPr/>
        </p:nvCxnSpPr>
        <p:spPr>
          <a:xfrm rot="16200000" flipH="1">
            <a:off x="1897073" y="4783333"/>
            <a:ext cx="52443" cy="316200"/>
          </a:xfrm>
          <a:prstGeom prst="curvedConnector5">
            <a:avLst>
              <a:gd name="adj1" fmla="val 236113"/>
              <a:gd name="adj2" fmla="val 45231"/>
              <a:gd name="adj3" fmla="val -27138"/>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Elipse 118">
            <a:extLst>
              <a:ext uri="{FF2B5EF4-FFF2-40B4-BE49-F238E27FC236}">
                <a16:creationId xmlns:a16="http://schemas.microsoft.com/office/drawing/2014/main" id="{C91C9D61-3017-422E-AEF3-3D7CE891CB0E}"/>
              </a:ext>
            </a:extLst>
          </p:cNvPr>
          <p:cNvSpPr/>
          <p:nvPr/>
        </p:nvSpPr>
        <p:spPr>
          <a:xfrm>
            <a:off x="161374" y="5360943"/>
            <a:ext cx="360000" cy="360000"/>
          </a:xfrm>
          <a:prstGeom prst="ellipse">
            <a:avLst/>
          </a:prstGeom>
          <a:solidFill>
            <a:srgbClr val="69C000"/>
          </a:solidFill>
          <a:ln>
            <a:solidFill>
              <a:srgbClr val="95D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00" dirty="0">
              <a:latin typeface="Raleway" panose="020B0503030101060003" pitchFamily="34" charset="0"/>
            </a:endParaRPr>
          </a:p>
        </p:txBody>
      </p:sp>
      <p:cxnSp>
        <p:nvCxnSpPr>
          <p:cNvPr id="117" name="Conector: curvado 116">
            <a:extLst>
              <a:ext uri="{FF2B5EF4-FFF2-40B4-BE49-F238E27FC236}">
                <a16:creationId xmlns:a16="http://schemas.microsoft.com/office/drawing/2014/main" id="{CCAB07C9-9F4B-4166-8D4F-8A5039197C08}"/>
              </a:ext>
            </a:extLst>
          </p:cNvPr>
          <p:cNvCxnSpPr>
            <a:stCxn id="119" idx="0"/>
            <a:endCxn id="2" idx="3"/>
          </p:cNvCxnSpPr>
          <p:nvPr/>
        </p:nvCxnSpPr>
        <p:spPr>
          <a:xfrm rot="5400000" flipH="1" flipV="1">
            <a:off x="-352352" y="4380439"/>
            <a:ext cx="1674231" cy="286778"/>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ector: curvado 119">
            <a:extLst>
              <a:ext uri="{FF2B5EF4-FFF2-40B4-BE49-F238E27FC236}">
                <a16:creationId xmlns:a16="http://schemas.microsoft.com/office/drawing/2014/main" id="{7AD5ABE3-86DF-4274-9316-66D15021E375}"/>
              </a:ext>
            </a:extLst>
          </p:cNvPr>
          <p:cNvCxnSpPr>
            <a:stCxn id="119" idx="7"/>
            <a:endCxn id="72" idx="3"/>
          </p:cNvCxnSpPr>
          <p:nvPr/>
        </p:nvCxnSpPr>
        <p:spPr>
          <a:xfrm rot="5400000" flipH="1" flipV="1">
            <a:off x="562227" y="4821638"/>
            <a:ext cx="498452" cy="685601"/>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ector: curvado 121">
            <a:extLst>
              <a:ext uri="{FF2B5EF4-FFF2-40B4-BE49-F238E27FC236}">
                <a16:creationId xmlns:a16="http://schemas.microsoft.com/office/drawing/2014/main" id="{55EB18FB-4FAF-4365-8BB4-A3F3162D9CFC}"/>
              </a:ext>
            </a:extLst>
          </p:cNvPr>
          <p:cNvCxnSpPr>
            <a:stCxn id="119" idx="6"/>
            <a:endCxn id="71" idx="2"/>
          </p:cNvCxnSpPr>
          <p:nvPr/>
        </p:nvCxnSpPr>
        <p:spPr>
          <a:xfrm>
            <a:off x="521374" y="5540943"/>
            <a:ext cx="1272692" cy="120384"/>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5188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7" action="ppaction://hlinksldjump"/>
              <a:extLst>
                <a:ext uri="{FF2B5EF4-FFF2-40B4-BE49-F238E27FC236}">
                  <a16:creationId xmlns:a16="http://schemas.microsoft.com/office/drawing/2014/main" id="{E63BC99B-E73F-4F66-868B-2E3094EB5B9C}"/>
                </a:ext>
              </a:extLst>
            </p:cNvPr>
            <p:cNvSpPr txBox="1"/>
            <p:nvPr>
              <p:custDataLst>
                <p:custData r:id="rId4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46"/>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612642"/>
            <a:ext cx="382831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Análisis</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necesidades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sociales</a:t>
            </a:r>
            <a:endParaRPr lang="en-US" dirty="0">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1DCFE8C5-2F3E-44B7-9883-AC44D109407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flipV="1">
            <a:off x="4127682" y="2648222"/>
            <a:ext cx="252000" cy="252000"/>
          </a:xfrm>
          <a:prstGeom prst="rect">
            <a:avLst/>
          </a:prstGeom>
        </p:spPr>
      </p:pic>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4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44"/>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 name="Grupo 2">
            <a:extLst>
              <a:ext uri="{FF2B5EF4-FFF2-40B4-BE49-F238E27FC236}">
                <a16:creationId xmlns:a16="http://schemas.microsoft.com/office/drawing/2014/main" id="{4DEEBAC2-3222-4A74-A80D-F3278A882BD4}"/>
              </a:ext>
            </a:extLst>
          </p:cNvPr>
          <p:cNvGrpSpPr/>
          <p:nvPr>
            <p:custDataLst>
              <p:custData r:id="rId9"/>
            </p:custDataLst>
          </p:nvPr>
        </p:nvGrpSpPr>
        <p:grpSpPr>
          <a:xfrm>
            <a:off x="474338" y="2958820"/>
            <a:ext cx="2142280" cy="292388"/>
            <a:chOff x="6470649" y="4822896"/>
            <a:chExt cx="2142280" cy="292388"/>
          </a:xfrm>
        </p:grpSpPr>
        <p:sp>
          <p:nvSpPr>
            <p:cNvPr id="105" name="Rectángulo: esquinas redondeadas 104">
              <a:extLst>
                <a:ext uri="{FF2B5EF4-FFF2-40B4-BE49-F238E27FC236}">
                  <a16:creationId xmlns:a16="http://schemas.microsoft.com/office/drawing/2014/main" id="{BEAF1A96-00A5-4DE4-ACCF-90A9F18D4FBC}"/>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AE8DA6F7-F2C0-4844-BE2B-B7AAD913606E}"/>
                </a:ext>
              </a:extLst>
            </p:cNvPr>
            <p:cNvSpPr txBox="1"/>
            <p:nvPr>
              <p:custDataLst>
                <p:custData r:id="rId43"/>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8CB9940D-2463-4F29-9EC5-64CCB9DBAE93}"/>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grpSp>
        <p:nvGrpSpPr>
          <p:cNvPr id="4" name="Grupo 3">
            <a:extLst>
              <a:ext uri="{FF2B5EF4-FFF2-40B4-BE49-F238E27FC236}">
                <a16:creationId xmlns:a16="http://schemas.microsoft.com/office/drawing/2014/main" id="{C9B706EB-C4CB-4770-86A0-955AD4CCD29B}"/>
              </a:ext>
            </a:extLst>
          </p:cNvPr>
          <p:cNvGrpSpPr/>
          <p:nvPr>
            <p:custDataLst>
              <p:custData r:id="rId10"/>
            </p:custDataLst>
          </p:nvPr>
        </p:nvGrpSpPr>
        <p:grpSpPr>
          <a:xfrm>
            <a:off x="2718218" y="2958820"/>
            <a:ext cx="1372056" cy="292388"/>
            <a:chOff x="7291388" y="4679896"/>
            <a:chExt cx="1372056" cy="292388"/>
          </a:xfrm>
        </p:grpSpPr>
        <p:sp>
          <p:nvSpPr>
            <p:cNvPr id="114" name="Rectángulo: esquinas redondeadas 113">
              <a:extLst>
                <a:ext uri="{FF2B5EF4-FFF2-40B4-BE49-F238E27FC236}">
                  <a16:creationId xmlns:a16="http://schemas.microsoft.com/office/drawing/2014/main" id="{895EA990-EA49-4AD2-94EB-960400FAD796}"/>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Content">
              <a:extLst>
                <a:ext uri="{FF2B5EF4-FFF2-40B4-BE49-F238E27FC236}">
                  <a16:creationId xmlns:a16="http://schemas.microsoft.com/office/drawing/2014/main" id="{64B36968-1868-4B07-9B45-FCD54CE47F5E}"/>
                </a:ext>
              </a:extLst>
            </p:cNvPr>
            <p:cNvSpPr txBox="1"/>
            <p:nvPr>
              <p:custDataLst>
                <p:custData r:id="rId42"/>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FD81BCFE-4F86-4F26-A6D6-E9AE98D7B149}"/>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87631" y="4700090"/>
              <a:ext cx="252000" cy="252000"/>
            </a:xfrm>
            <a:prstGeom prst="rect">
              <a:avLst/>
            </a:prstGeom>
          </p:spPr>
        </p:pic>
      </p:grpSp>
      <p:grpSp>
        <p:nvGrpSpPr>
          <p:cNvPr id="118" name="Grupo 117">
            <a:extLst>
              <a:ext uri="{FF2B5EF4-FFF2-40B4-BE49-F238E27FC236}">
                <a16:creationId xmlns:a16="http://schemas.microsoft.com/office/drawing/2014/main" id="{3EDD4F5D-DC66-4AF6-A26E-CAE48DAEA8C2}"/>
              </a:ext>
            </a:extLst>
          </p:cNvPr>
          <p:cNvGrpSpPr/>
          <p:nvPr>
            <p:custDataLst>
              <p:custData r:id="rId11"/>
            </p:custDataLst>
          </p:nvPr>
        </p:nvGrpSpPr>
        <p:grpSpPr>
          <a:xfrm>
            <a:off x="4191000" y="2958820"/>
            <a:ext cx="2142280" cy="292388"/>
            <a:chOff x="6470649" y="4822896"/>
            <a:chExt cx="2142280" cy="292388"/>
          </a:xfrm>
        </p:grpSpPr>
        <p:sp>
          <p:nvSpPr>
            <p:cNvPr id="121" name="Rectángulo: esquinas redondeadas 120">
              <a:extLst>
                <a:ext uri="{FF2B5EF4-FFF2-40B4-BE49-F238E27FC236}">
                  <a16:creationId xmlns:a16="http://schemas.microsoft.com/office/drawing/2014/main" id="{AE9FD326-A70C-4158-8452-EA3A9E64763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805E1374-505B-46B5-BFDF-6A2530ECDAF0}"/>
                </a:ext>
              </a:extLst>
            </p:cNvPr>
            <p:cNvSpPr txBox="1"/>
            <p:nvPr>
              <p:custDataLst>
                <p:custData r:id="rId41"/>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24" name="Gráfico 123">
              <a:extLst>
                <a:ext uri="{FF2B5EF4-FFF2-40B4-BE49-F238E27FC236}">
                  <a16:creationId xmlns:a16="http://schemas.microsoft.com/office/drawing/2014/main" id="{AFB34545-8687-4812-85C4-5ECCFCB3D1E9}"/>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sp>
        <p:nvSpPr>
          <p:cNvPr id="125" name="Rectángulo: esquinas redondeadas 124">
            <a:extLst>
              <a:ext uri="{FF2B5EF4-FFF2-40B4-BE49-F238E27FC236}">
                <a16:creationId xmlns:a16="http://schemas.microsoft.com/office/drawing/2014/main" id="{ADBA17AB-11AE-41BD-A7DD-1BB124D19BCE}"/>
              </a:ext>
            </a:extLst>
          </p:cNvPr>
          <p:cNvSpPr/>
          <p:nvPr/>
        </p:nvSpPr>
        <p:spPr>
          <a:xfrm>
            <a:off x="474338"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1826C7C2-E1F6-4C69-8A4A-1AAA2CA1A1FE}"/>
              </a:ext>
            </a:extLst>
          </p:cNvPr>
          <p:cNvSpPr txBox="1"/>
          <p:nvPr>
            <p:custDataLst>
              <p:custData r:id="rId12"/>
            </p:custDataLst>
          </p:nvPr>
        </p:nvSpPr>
        <p:spPr>
          <a:xfrm>
            <a:off x="511441" y="3724275"/>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2" name="Grupo 11">
            <a:extLst>
              <a:ext uri="{FF2B5EF4-FFF2-40B4-BE49-F238E27FC236}">
                <a16:creationId xmlns:a16="http://schemas.microsoft.com/office/drawing/2014/main" id="{B062B2CA-C9ED-4E0F-AECA-1DF37A87B1E8}"/>
              </a:ext>
            </a:extLst>
          </p:cNvPr>
          <p:cNvGrpSpPr/>
          <p:nvPr/>
        </p:nvGrpSpPr>
        <p:grpSpPr>
          <a:xfrm>
            <a:off x="1831482" y="4051455"/>
            <a:ext cx="1049126" cy="292388"/>
            <a:chOff x="2209800" y="3756180"/>
            <a:chExt cx="1049126" cy="292388"/>
          </a:xfrm>
        </p:grpSpPr>
        <p:sp>
          <p:nvSpPr>
            <p:cNvPr id="128" name="Rectángulo: esquinas redondeadas 127">
              <a:extLst>
                <a:ext uri="{FF2B5EF4-FFF2-40B4-BE49-F238E27FC236}">
                  <a16:creationId xmlns:a16="http://schemas.microsoft.com/office/drawing/2014/main" id="{7B4EC7EC-C5BB-43D7-B8D2-BEBF660CB0FA}"/>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34DED7A4-22E3-4C9C-B3D5-7DAD921D6011}"/>
                </a:ext>
              </a:extLst>
            </p:cNvPr>
            <p:cNvSpPr txBox="1"/>
            <p:nvPr>
              <p:custDataLst>
                <p:custData r:id="rId40"/>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E9FD60D2-18DC-4C72-A613-2189C437BB72}"/>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31" name="Grupo 130">
            <a:extLst>
              <a:ext uri="{FF2B5EF4-FFF2-40B4-BE49-F238E27FC236}">
                <a16:creationId xmlns:a16="http://schemas.microsoft.com/office/drawing/2014/main" id="{A20AF2FB-6011-44B2-8972-7AD43623310B}"/>
              </a:ext>
            </a:extLst>
          </p:cNvPr>
          <p:cNvGrpSpPr/>
          <p:nvPr>
            <p:custDataLst>
              <p:custData r:id="rId13"/>
            </p:custDataLst>
          </p:nvPr>
        </p:nvGrpSpPr>
        <p:grpSpPr>
          <a:xfrm>
            <a:off x="565886" y="4051455"/>
            <a:ext cx="1192152" cy="292388"/>
            <a:chOff x="4760668" y="4237301"/>
            <a:chExt cx="2616422" cy="292388"/>
          </a:xfrm>
        </p:grpSpPr>
        <p:sp>
          <p:nvSpPr>
            <p:cNvPr id="132" name="Rectángulo: esquinas redondeadas 131">
              <a:extLst>
                <a:ext uri="{FF2B5EF4-FFF2-40B4-BE49-F238E27FC236}">
                  <a16:creationId xmlns:a16="http://schemas.microsoft.com/office/drawing/2014/main" id="{F665D0F7-5D99-4EDC-98C3-2DB700E2F72A}"/>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3" name="Content">
              <a:extLst>
                <a:ext uri="{FF2B5EF4-FFF2-40B4-BE49-F238E27FC236}">
                  <a16:creationId xmlns:a16="http://schemas.microsoft.com/office/drawing/2014/main" id="{C08DCEA4-578F-42C2-9ECC-7F5DDFB34F51}"/>
                </a:ext>
              </a:extLst>
            </p:cNvPr>
            <p:cNvSpPr txBox="1"/>
            <p:nvPr>
              <p:custDataLst>
                <p:custData r:id="rId3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38"/>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137" name="Gráfico 136">
            <a:extLst>
              <a:ext uri="{FF2B5EF4-FFF2-40B4-BE49-F238E27FC236}">
                <a16:creationId xmlns:a16="http://schemas.microsoft.com/office/drawing/2014/main" id="{A6D65E1A-7841-4255-A007-82B508D5B5F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3487261" y="3426452"/>
            <a:ext cx="252000" cy="252000"/>
          </a:xfrm>
          <a:prstGeom prst="rect">
            <a:avLst/>
          </a:prstGeom>
        </p:spPr>
      </p:pic>
      <p:pic>
        <p:nvPicPr>
          <p:cNvPr id="36" name="Gráfico 35">
            <a:extLst>
              <a:ext uri="{FF2B5EF4-FFF2-40B4-BE49-F238E27FC236}">
                <a16:creationId xmlns:a16="http://schemas.microsoft.com/office/drawing/2014/main" id="{63F24B92-0B60-4228-8091-3E1A69A78E4B}"/>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552847" y="3375979"/>
            <a:ext cx="342000" cy="342000"/>
          </a:xfrm>
          <a:prstGeom prst="rect">
            <a:avLst/>
          </a:prstGeom>
        </p:spPr>
      </p:pic>
      <p:sp>
        <p:nvSpPr>
          <p:cNvPr id="138" name="Rectángulo: esquinas redondeadas 137">
            <a:extLst>
              <a:ext uri="{FF2B5EF4-FFF2-40B4-BE49-F238E27FC236}">
                <a16:creationId xmlns:a16="http://schemas.microsoft.com/office/drawing/2014/main" id="{0D25A9E0-98D7-4BEE-AC9C-C9B81512CB52}"/>
              </a:ext>
            </a:extLst>
          </p:cNvPr>
          <p:cNvSpPr/>
          <p:nvPr/>
        </p:nvSpPr>
        <p:spPr>
          <a:xfrm>
            <a:off x="3904354"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8DDBBCD5-07EB-4D0F-8E60-D3C43B3EF188}"/>
              </a:ext>
            </a:extLst>
          </p:cNvPr>
          <p:cNvSpPr txBox="1"/>
          <p:nvPr>
            <p:custDataLst>
              <p:custData r:id="rId14"/>
            </p:custDataLst>
          </p:nvPr>
        </p:nvSpPr>
        <p:spPr>
          <a:xfrm>
            <a:off x="3941457" y="3724275"/>
            <a:ext cx="797231"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Escala</a:t>
            </a:r>
            <a:endParaRPr lang="en-US" sz="1600" dirty="0">
              <a:latin typeface="Raleway" panose="020B0503030101060003" pitchFamily="34" charset="0"/>
              <a:ea typeface="Segoe UI" pitchFamily="34" charset="0"/>
              <a:cs typeface="Segoe UI" pitchFamily="34" charset="0"/>
            </a:endParaRPr>
          </a:p>
        </p:txBody>
      </p:sp>
      <p:grpSp>
        <p:nvGrpSpPr>
          <p:cNvPr id="140" name="Grupo 139">
            <a:extLst>
              <a:ext uri="{FF2B5EF4-FFF2-40B4-BE49-F238E27FC236}">
                <a16:creationId xmlns:a16="http://schemas.microsoft.com/office/drawing/2014/main" id="{8B07195D-819B-42DB-BBF9-4507FDA495CF}"/>
              </a:ext>
            </a:extLst>
          </p:cNvPr>
          <p:cNvGrpSpPr/>
          <p:nvPr/>
        </p:nvGrpSpPr>
        <p:grpSpPr>
          <a:xfrm>
            <a:off x="5421518" y="4257830"/>
            <a:ext cx="1049126" cy="292388"/>
            <a:chOff x="2209800" y="3756180"/>
            <a:chExt cx="1049126" cy="292388"/>
          </a:xfrm>
        </p:grpSpPr>
        <p:sp>
          <p:nvSpPr>
            <p:cNvPr id="141" name="Rectángulo: esquinas redondeadas 140">
              <a:extLst>
                <a:ext uri="{FF2B5EF4-FFF2-40B4-BE49-F238E27FC236}">
                  <a16:creationId xmlns:a16="http://schemas.microsoft.com/office/drawing/2014/main" id="{018F4403-0B3B-48E5-9790-26AE39876520}"/>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D68C2A37-149A-46CD-AE02-764E6564D366}"/>
                </a:ext>
              </a:extLst>
            </p:cNvPr>
            <p:cNvSpPr txBox="1"/>
            <p:nvPr>
              <p:custDataLst>
                <p:custData r:id="rId37"/>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43" name="Gráfico 142">
              <a:extLst>
                <a:ext uri="{FF2B5EF4-FFF2-40B4-BE49-F238E27FC236}">
                  <a16:creationId xmlns:a16="http://schemas.microsoft.com/office/drawing/2014/main" id="{3E071795-8944-4749-B804-246088337112}"/>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44" name="Grupo 143">
            <a:extLst>
              <a:ext uri="{FF2B5EF4-FFF2-40B4-BE49-F238E27FC236}">
                <a16:creationId xmlns:a16="http://schemas.microsoft.com/office/drawing/2014/main" id="{18FA5082-1B86-4B5C-BD0C-72AF7029CDF3}"/>
              </a:ext>
            </a:extLst>
          </p:cNvPr>
          <p:cNvGrpSpPr/>
          <p:nvPr>
            <p:custDataLst>
              <p:custData r:id="rId15"/>
            </p:custDataLst>
          </p:nvPr>
        </p:nvGrpSpPr>
        <p:grpSpPr>
          <a:xfrm>
            <a:off x="3995902" y="4134720"/>
            <a:ext cx="1353494" cy="538609"/>
            <a:chOff x="4760668" y="4114191"/>
            <a:chExt cx="2616422" cy="538609"/>
          </a:xfrm>
        </p:grpSpPr>
        <p:sp>
          <p:nvSpPr>
            <p:cNvPr id="145" name="Rectángulo: esquinas redondeadas 144">
              <a:extLst>
                <a:ext uri="{FF2B5EF4-FFF2-40B4-BE49-F238E27FC236}">
                  <a16:creationId xmlns:a16="http://schemas.microsoft.com/office/drawing/2014/main" id="{0FDADA7E-5B94-4B69-821B-88AC4773D05B}"/>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6" name="Content">
              <a:extLst>
                <a:ext uri="{FF2B5EF4-FFF2-40B4-BE49-F238E27FC236}">
                  <a16:creationId xmlns:a16="http://schemas.microsoft.com/office/drawing/2014/main" id="{B065365A-5414-4813-8490-E7E29B974992}"/>
                </a:ext>
              </a:extLst>
            </p:cNvPr>
            <p:cNvSpPr txBox="1"/>
            <p:nvPr>
              <p:custDataLst>
                <p:custData r:id="rId36"/>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47" name="Gráfico 146">
            <a:hlinkClick r:id="rId66" action="ppaction://hlinksldjump"/>
            <a:extLst>
              <a:ext uri="{FF2B5EF4-FFF2-40B4-BE49-F238E27FC236}">
                <a16:creationId xmlns:a16="http://schemas.microsoft.com/office/drawing/2014/main" id="{29DFDC16-B9BF-4366-A57B-6689910E6B76}"/>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917277" y="3426452"/>
            <a:ext cx="252000" cy="252000"/>
          </a:xfrm>
          <a:prstGeom prst="rect">
            <a:avLst/>
          </a:prstGeom>
        </p:spPr>
      </p:pic>
      <p:pic>
        <p:nvPicPr>
          <p:cNvPr id="38" name="Gráfico 37">
            <a:extLst>
              <a:ext uri="{FF2B5EF4-FFF2-40B4-BE49-F238E27FC236}">
                <a16:creationId xmlns:a16="http://schemas.microsoft.com/office/drawing/2014/main" id="{3BA16C12-9A9D-4A48-BA1C-93A598339AFC}"/>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983682" y="3387648"/>
            <a:ext cx="288000" cy="288000"/>
          </a:xfrm>
          <a:prstGeom prst="rect">
            <a:avLst/>
          </a:prstGeom>
        </p:spPr>
      </p:pic>
      <p:cxnSp>
        <p:nvCxnSpPr>
          <p:cNvPr id="148" name="Conector recto 147">
            <a:extLst>
              <a:ext uri="{FF2B5EF4-FFF2-40B4-BE49-F238E27FC236}">
                <a16:creationId xmlns:a16="http://schemas.microsoft.com/office/drawing/2014/main" id="{B55AC49B-A6FB-4B69-A239-181B66A4A5B0}"/>
              </a:ext>
            </a:extLst>
          </p:cNvPr>
          <p:cNvCxnSpPr>
            <a:cxnSpLocks/>
          </p:cNvCxnSpPr>
          <p:nvPr/>
        </p:nvCxnSpPr>
        <p:spPr>
          <a:xfrm rot="5400000">
            <a:off x="4582218" y="3864610"/>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9" name="Content">
            <a:extLst>
              <a:ext uri="{FF2B5EF4-FFF2-40B4-BE49-F238E27FC236}">
                <a16:creationId xmlns:a16="http://schemas.microsoft.com/office/drawing/2014/main" id="{50FC8973-8E34-42FA-BBC3-7D010E3D96DD}"/>
              </a:ext>
            </a:extLst>
          </p:cNvPr>
          <p:cNvSpPr txBox="1"/>
          <p:nvPr>
            <p:custDataLst>
              <p:custData r:id="rId16"/>
            </p:custDataLst>
          </p:nvPr>
        </p:nvSpPr>
        <p:spPr>
          <a:xfrm>
            <a:off x="4645377" y="3724276"/>
            <a:ext cx="179880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Necesidad</a:t>
            </a:r>
            <a:r>
              <a:rPr lang="en-US" sz="1600" dirty="0">
                <a:latin typeface="Raleway" panose="020B0503030101060003" pitchFamily="34" charset="0"/>
                <a:ea typeface="Segoe UI" pitchFamily="34" charset="0"/>
                <a:cs typeface="Segoe UI" pitchFamily="34" charset="0"/>
              </a:rPr>
              <a:t> social</a:t>
            </a:r>
          </a:p>
        </p:txBody>
      </p:sp>
      <p:sp>
        <p:nvSpPr>
          <p:cNvPr id="150" name="Content">
            <a:extLst>
              <a:ext uri="{FF2B5EF4-FFF2-40B4-BE49-F238E27FC236}">
                <a16:creationId xmlns:a16="http://schemas.microsoft.com/office/drawing/2014/main" id="{2DCEEDA6-B63E-46AD-9A99-44A91380A8F8}"/>
              </a:ext>
            </a:extLst>
          </p:cNvPr>
          <p:cNvSpPr txBox="1"/>
          <p:nvPr>
            <p:custDataLst>
              <p:custData r:id="rId17"/>
            </p:custDataLst>
          </p:nvPr>
        </p:nvSpPr>
        <p:spPr>
          <a:xfrm>
            <a:off x="3940461" y="3936367"/>
            <a:ext cx="170151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Problema</a:t>
            </a:r>
            <a:r>
              <a:rPr lang="en-US" sz="1600" dirty="0">
                <a:latin typeface="Raleway" panose="020B0503030101060003" pitchFamily="34" charset="0"/>
                <a:ea typeface="Segoe UI" pitchFamily="34" charset="0"/>
                <a:cs typeface="Segoe UI" pitchFamily="34" charset="0"/>
              </a:rPr>
              <a:t> social</a:t>
            </a:r>
          </a:p>
        </p:txBody>
      </p:sp>
      <p:cxnSp>
        <p:nvCxnSpPr>
          <p:cNvPr id="152" name="Conector recto 151">
            <a:extLst>
              <a:ext uri="{FF2B5EF4-FFF2-40B4-BE49-F238E27FC236}">
                <a16:creationId xmlns:a16="http://schemas.microsoft.com/office/drawing/2014/main" id="{E8CEE80B-019A-4EF5-862B-BE065E59B469}"/>
              </a:ext>
            </a:extLst>
          </p:cNvPr>
          <p:cNvCxnSpPr>
            <a:cxnSpLocks/>
          </p:cNvCxnSpPr>
          <p:nvPr/>
        </p:nvCxnSpPr>
        <p:spPr>
          <a:xfrm rot="5400000">
            <a:off x="5484712" y="4071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3" name="Content">
            <a:extLst>
              <a:ext uri="{FF2B5EF4-FFF2-40B4-BE49-F238E27FC236}">
                <a16:creationId xmlns:a16="http://schemas.microsoft.com/office/drawing/2014/main" id="{5CEB74ED-FB9A-4160-9641-FA47CC6D7B12}"/>
              </a:ext>
            </a:extLst>
          </p:cNvPr>
          <p:cNvSpPr txBox="1"/>
          <p:nvPr>
            <p:custDataLst>
              <p:custData r:id="rId18"/>
            </p:custDataLst>
          </p:nvPr>
        </p:nvSpPr>
        <p:spPr>
          <a:xfrm>
            <a:off x="5549031" y="3933630"/>
            <a:ext cx="144508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Problemática</a:t>
            </a:r>
            <a:endParaRPr lang="en-US" sz="1600" dirty="0">
              <a:latin typeface="Raleway" panose="020B0503030101060003" pitchFamily="34" charset="0"/>
              <a:ea typeface="Segoe UI" pitchFamily="34" charset="0"/>
              <a:cs typeface="Segoe UI" pitchFamily="34" charset="0"/>
            </a:endParaRPr>
          </a:p>
        </p:txBody>
      </p:sp>
      <p:cxnSp>
        <p:nvCxnSpPr>
          <p:cNvPr id="154" name="Conector recto 153">
            <a:extLst>
              <a:ext uri="{FF2B5EF4-FFF2-40B4-BE49-F238E27FC236}">
                <a16:creationId xmlns:a16="http://schemas.microsoft.com/office/drawing/2014/main" id="{2EF0B625-E6BD-4001-9EF8-66423161F19D}"/>
              </a:ext>
            </a:extLst>
          </p:cNvPr>
          <p:cNvCxnSpPr>
            <a:cxnSpLocks/>
          </p:cNvCxnSpPr>
          <p:nvPr/>
        </p:nvCxnSpPr>
        <p:spPr>
          <a:xfrm rot="5400000">
            <a:off x="6284018" y="3855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5" name="Content">
            <a:extLst>
              <a:ext uri="{FF2B5EF4-FFF2-40B4-BE49-F238E27FC236}">
                <a16:creationId xmlns:a16="http://schemas.microsoft.com/office/drawing/2014/main" id="{3ED8DEF9-AA29-4C1D-A896-E35BF259E829}"/>
              </a:ext>
            </a:extLst>
          </p:cNvPr>
          <p:cNvSpPr txBox="1"/>
          <p:nvPr>
            <p:custDataLst>
              <p:custData r:id="rId19"/>
            </p:custDataLst>
          </p:nvPr>
        </p:nvSpPr>
        <p:spPr>
          <a:xfrm>
            <a:off x="368252" y="4693704"/>
            <a:ext cx="4165767"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Análisis</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fundamentos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disciplinares</a:t>
            </a:r>
            <a:endParaRPr lang="en-US" dirty="0">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D7EBB0A2-7C57-4E4B-9A73-851DBF172B2F}"/>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flipV="1">
            <a:off x="4525129" y="4729284"/>
            <a:ext cx="252000" cy="252000"/>
          </a:xfrm>
          <a:prstGeom prst="rect">
            <a:avLst/>
          </a:prstGeom>
        </p:spPr>
      </p:pic>
      <p:grpSp>
        <p:nvGrpSpPr>
          <p:cNvPr id="157" name="Grupo 156">
            <a:extLst>
              <a:ext uri="{FF2B5EF4-FFF2-40B4-BE49-F238E27FC236}">
                <a16:creationId xmlns:a16="http://schemas.microsoft.com/office/drawing/2014/main" id="{8B8E49D1-46E6-4E83-AD82-D451704C4FB2}"/>
              </a:ext>
            </a:extLst>
          </p:cNvPr>
          <p:cNvGrpSpPr/>
          <p:nvPr>
            <p:custDataLst>
              <p:custData r:id="rId20"/>
            </p:custDataLst>
          </p:nvPr>
        </p:nvGrpSpPr>
        <p:grpSpPr>
          <a:xfrm>
            <a:off x="479907" y="5039882"/>
            <a:ext cx="2142280" cy="292388"/>
            <a:chOff x="6470649" y="4822896"/>
            <a:chExt cx="2142280" cy="292388"/>
          </a:xfrm>
        </p:grpSpPr>
        <p:sp>
          <p:nvSpPr>
            <p:cNvPr id="158" name="Rectángulo: esquinas redondeadas 157">
              <a:extLst>
                <a:ext uri="{FF2B5EF4-FFF2-40B4-BE49-F238E27FC236}">
                  <a16:creationId xmlns:a16="http://schemas.microsoft.com/office/drawing/2014/main" id="{9C6D3C25-C44C-48CD-A77C-5C07C3104F0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B7E1C3D6-3229-4645-954F-705DD460F22E}"/>
                </a:ext>
              </a:extLst>
            </p:cNvPr>
            <p:cNvSpPr txBox="1"/>
            <p:nvPr>
              <p:custDataLst>
                <p:custData r:id="rId35"/>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BEBF1933-5C21-41DC-8ED8-32C6EA08FE7D}"/>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grpSp>
        <p:nvGrpSpPr>
          <p:cNvPr id="161" name="Grupo 160">
            <a:extLst>
              <a:ext uri="{FF2B5EF4-FFF2-40B4-BE49-F238E27FC236}">
                <a16:creationId xmlns:a16="http://schemas.microsoft.com/office/drawing/2014/main" id="{D43C5E22-35E7-4A9E-B038-D1ECCEAE01FB}"/>
              </a:ext>
            </a:extLst>
          </p:cNvPr>
          <p:cNvGrpSpPr/>
          <p:nvPr>
            <p:custDataLst>
              <p:custData r:id="rId21"/>
            </p:custDataLst>
          </p:nvPr>
        </p:nvGrpSpPr>
        <p:grpSpPr>
          <a:xfrm>
            <a:off x="2723787" y="5039882"/>
            <a:ext cx="1372056" cy="292388"/>
            <a:chOff x="7291388" y="4679896"/>
            <a:chExt cx="1372056" cy="292388"/>
          </a:xfrm>
        </p:grpSpPr>
        <p:sp>
          <p:nvSpPr>
            <p:cNvPr id="162" name="Rectángulo: esquinas redondeadas 161">
              <a:extLst>
                <a:ext uri="{FF2B5EF4-FFF2-40B4-BE49-F238E27FC236}">
                  <a16:creationId xmlns:a16="http://schemas.microsoft.com/office/drawing/2014/main" id="{ACF217A1-9BF0-4D7E-A679-B1D119306597}"/>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3" name="Content">
              <a:extLst>
                <a:ext uri="{FF2B5EF4-FFF2-40B4-BE49-F238E27FC236}">
                  <a16:creationId xmlns:a16="http://schemas.microsoft.com/office/drawing/2014/main" id="{DC1D504E-5A55-45AF-A248-A85C043BAD91}"/>
                </a:ext>
              </a:extLst>
            </p:cNvPr>
            <p:cNvSpPr txBox="1"/>
            <p:nvPr>
              <p:custDataLst>
                <p:custData r:id="rId34"/>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4" name="Gráfico 163">
              <a:extLst>
                <a:ext uri="{FF2B5EF4-FFF2-40B4-BE49-F238E27FC236}">
                  <a16:creationId xmlns:a16="http://schemas.microsoft.com/office/drawing/2014/main" id="{D2FB5106-71AA-4FAD-8DD8-8C997C82C34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87631" y="4700090"/>
              <a:ext cx="252000" cy="252000"/>
            </a:xfrm>
            <a:prstGeom prst="rect">
              <a:avLst/>
            </a:prstGeom>
          </p:spPr>
        </p:pic>
      </p:grpSp>
      <p:grpSp>
        <p:nvGrpSpPr>
          <p:cNvPr id="165" name="Grupo 164">
            <a:extLst>
              <a:ext uri="{FF2B5EF4-FFF2-40B4-BE49-F238E27FC236}">
                <a16:creationId xmlns:a16="http://schemas.microsoft.com/office/drawing/2014/main" id="{EBD840B9-E2D5-449A-8848-7544C9C76F1C}"/>
              </a:ext>
            </a:extLst>
          </p:cNvPr>
          <p:cNvGrpSpPr/>
          <p:nvPr>
            <p:custDataLst>
              <p:custData r:id="rId22"/>
            </p:custDataLst>
          </p:nvPr>
        </p:nvGrpSpPr>
        <p:grpSpPr>
          <a:xfrm>
            <a:off x="4196569" y="5039882"/>
            <a:ext cx="2142280" cy="292388"/>
            <a:chOff x="6470649" y="4822896"/>
            <a:chExt cx="2142280" cy="292388"/>
          </a:xfrm>
        </p:grpSpPr>
        <p:sp>
          <p:nvSpPr>
            <p:cNvPr id="166" name="Rectángulo: esquinas redondeadas 165">
              <a:extLst>
                <a:ext uri="{FF2B5EF4-FFF2-40B4-BE49-F238E27FC236}">
                  <a16:creationId xmlns:a16="http://schemas.microsoft.com/office/drawing/2014/main" id="{930D42D0-B0DB-4E9E-82EB-1726F2F24900}"/>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3A9141A0-DC02-4183-91A3-F49E92B942D3}"/>
                </a:ext>
              </a:extLst>
            </p:cNvPr>
            <p:cNvSpPr txBox="1"/>
            <p:nvPr>
              <p:custDataLst>
                <p:custData r:id="rId33"/>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B479F17F-5749-4B29-B73C-7DFE4FA33A1C}"/>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sp>
        <p:nvSpPr>
          <p:cNvPr id="169" name="Rectángulo: esquinas redondeadas 168">
            <a:extLst>
              <a:ext uri="{FF2B5EF4-FFF2-40B4-BE49-F238E27FC236}">
                <a16:creationId xmlns:a16="http://schemas.microsoft.com/office/drawing/2014/main" id="{20A93CFC-745D-43CD-941B-3A81535A9A5E}"/>
              </a:ext>
            </a:extLst>
          </p:cNvPr>
          <p:cNvSpPr/>
          <p:nvPr/>
        </p:nvSpPr>
        <p:spPr>
          <a:xfrm>
            <a:off x="474338" y="5414524"/>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F2538313-9259-45E1-BAF8-2989BFAFA4F5}"/>
              </a:ext>
            </a:extLst>
          </p:cNvPr>
          <p:cNvSpPr txBox="1"/>
          <p:nvPr>
            <p:custDataLst>
              <p:custData r:id="rId23"/>
            </p:custDataLst>
          </p:nvPr>
        </p:nvSpPr>
        <p:spPr>
          <a:xfrm>
            <a:off x="511441" y="5806592"/>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71" name="Grupo 170">
            <a:extLst>
              <a:ext uri="{FF2B5EF4-FFF2-40B4-BE49-F238E27FC236}">
                <a16:creationId xmlns:a16="http://schemas.microsoft.com/office/drawing/2014/main" id="{4007ED5E-9E8A-4C88-A053-84C6FBEA65E1}"/>
              </a:ext>
            </a:extLst>
          </p:cNvPr>
          <p:cNvGrpSpPr/>
          <p:nvPr/>
        </p:nvGrpSpPr>
        <p:grpSpPr>
          <a:xfrm>
            <a:off x="1831482" y="6133772"/>
            <a:ext cx="1049126" cy="292388"/>
            <a:chOff x="2209800" y="3756180"/>
            <a:chExt cx="1049126" cy="292388"/>
          </a:xfrm>
        </p:grpSpPr>
        <p:sp>
          <p:nvSpPr>
            <p:cNvPr id="172" name="Rectángulo: esquinas redondeadas 171">
              <a:extLst>
                <a:ext uri="{FF2B5EF4-FFF2-40B4-BE49-F238E27FC236}">
                  <a16:creationId xmlns:a16="http://schemas.microsoft.com/office/drawing/2014/main" id="{0A98B71A-1435-480F-9DB3-9F536E9BB216}"/>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3" name="Content">
              <a:extLst>
                <a:ext uri="{FF2B5EF4-FFF2-40B4-BE49-F238E27FC236}">
                  <a16:creationId xmlns:a16="http://schemas.microsoft.com/office/drawing/2014/main" id="{9A422074-DDF7-42AE-8A1A-B5CA0C85A80E}"/>
                </a:ext>
              </a:extLst>
            </p:cNvPr>
            <p:cNvSpPr txBox="1"/>
            <p:nvPr>
              <p:custDataLst>
                <p:custData r:id="rId32"/>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74" name="Gráfico 173">
              <a:extLst>
                <a:ext uri="{FF2B5EF4-FFF2-40B4-BE49-F238E27FC236}">
                  <a16:creationId xmlns:a16="http://schemas.microsoft.com/office/drawing/2014/main" id="{95DD6509-7B4A-43EC-827A-66EDF1CA71B7}"/>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75" name="Grupo 174">
            <a:extLst>
              <a:ext uri="{FF2B5EF4-FFF2-40B4-BE49-F238E27FC236}">
                <a16:creationId xmlns:a16="http://schemas.microsoft.com/office/drawing/2014/main" id="{7695F46E-60EC-48EB-AFF6-39788660E25D}"/>
              </a:ext>
            </a:extLst>
          </p:cNvPr>
          <p:cNvGrpSpPr/>
          <p:nvPr>
            <p:custDataLst>
              <p:custData r:id="rId24"/>
            </p:custDataLst>
          </p:nvPr>
        </p:nvGrpSpPr>
        <p:grpSpPr>
          <a:xfrm>
            <a:off x="565886" y="6133772"/>
            <a:ext cx="1192152" cy="292388"/>
            <a:chOff x="4760668" y="4237301"/>
            <a:chExt cx="2616422" cy="292388"/>
          </a:xfrm>
        </p:grpSpPr>
        <p:sp>
          <p:nvSpPr>
            <p:cNvPr id="176" name="Rectángulo: esquinas redondeadas 175">
              <a:extLst>
                <a:ext uri="{FF2B5EF4-FFF2-40B4-BE49-F238E27FC236}">
                  <a16:creationId xmlns:a16="http://schemas.microsoft.com/office/drawing/2014/main" id="{ACE67AA7-35A5-41C8-83FE-D13646B3F8EE}"/>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7" name="Content">
              <a:extLst>
                <a:ext uri="{FF2B5EF4-FFF2-40B4-BE49-F238E27FC236}">
                  <a16:creationId xmlns:a16="http://schemas.microsoft.com/office/drawing/2014/main" id="{8A3DF425-F17F-4E99-850A-FA18D469A747}"/>
                </a:ext>
              </a:extLst>
            </p:cNvPr>
            <p:cNvSpPr txBox="1"/>
            <p:nvPr>
              <p:custDataLst>
                <p:custData r:id="rId3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78" name="Gráfico 177">
            <a:extLst>
              <a:ext uri="{FF2B5EF4-FFF2-40B4-BE49-F238E27FC236}">
                <a16:creationId xmlns:a16="http://schemas.microsoft.com/office/drawing/2014/main" id="{BD9EB6ED-ABAE-4E0D-9939-BAA12DEB5DE0}"/>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3487261" y="5508769"/>
            <a:ext cx="252000" cy="252000"/>
          </a:xfrm>
          <a:prstGeom prst="rect">
            <a:avLst/>
          </a:prstGeom>
        </p:spPr>
      </p:pic>
      <p:pic>
        <p:nvPicPr>
          <p:cNvPr id="43" name="Gráfico 42">
            <a:extLst>
              <a:ext uri="{FF2B5EF4-FFF2-40B4-BE49-F238E27FC236}">
                <a16:creationId xmlns:a16="http://schemas.microsoft.com/office/drawing/2014/main" id="{D97EA788-FA2F-46DE-93F3-BE736A69E30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552847" y="5496069"/>
            <a:ext cx="252000" cy="252000"/>
          </a:xfrm>
          <a:prstGeom prst="rect">
            <a:avLst/>
          </a:prstGeom>
        </p:spPr>
      </p:pic>
      <p:sp>
        <p:nvSpPr>
          <p:cNvPr id="179" name="Rectángulo: esquinas redondeadas 178">
            <a:extLst>
              <a:ext uri="{FF2B5EF4-FFF2-40B4-BE49-F238E27FC236}">
                <a16:creationId xmlns:a16="http://schemas.microsoft.com/office/drawing/2014/main" id="{1F806814-89B0-4CF5-A889-1E6F338D6C1E}"/>
              </a:ext>
            </a:extLst>
          </p:cNvPr>
          <p:cNvSpPr/>
          <p:nvPr/>
        </p:nvSpPr>
        <p:spPr>
          <a:xfrm>
            <a:off x="3904354" y="5413270"/>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0" name="Content">
            <a:extLst>
              <a:ext uri="{FF2B5EF4-FFF2-40B4-BE49-F238E27FC236}">
                <a16:creationId xmlns:a16="http://schemas.microsoft.com/office/drawing/2014/main" id="{1F0110C5-CD9D-4C44-8418-F2C0630FBC91}"/>
              </a:ext>
            </a:extLst>
          </p:cNvPr>
          <p:cNvSpPr txBox="1"/>
          <p:nvPr>
            <p:custDataLst>
              <p:custData r:id="rId25"/>
            </p:custDataLst>
          </p:nvPr>
        </p:nvSpPr>
        <p:spPr>
          <a:xfrm>
            <a:off x="3941457" y="5805338"/>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81" name="Grupo 180">
            <a:extLst>
              <a:ext uri="{FF2B5EF4-FFF2-40B4-BE49-F238E27FC236}">
                <a16:creationId xmlns:a16="http://schemas.microsoft.com/office/drawing/2014/main" id="{1DC903E7-A857-47AC-B5BD-0644675BDBA9}"/>
              </a:ext>
            </a:extLst>
          </p:cNvPr>
          <p:cNvGrpSpPr/>
          <p:nvPr/>
        </p:nvGrpSpPr>
        <p:grpSpPr>
          <a:xfrm>
            <a:off x="5261498" y="6132518"/>
            <a:ext cx="1049126" cy="292388"/>
            <a:chOff x="2209800" y="3756180"/>
            <a:chExt cx="1049126" cy="292388"/>
          </a:xfrm>
        </p:grpSpPr>
        <p:sp>
          <p:nvSpPr>
            <p:cNvPr id="182" name="Rectángulo: esquinas redondeadas 181">
              <a:extLst>
                <a:ext uri="{FF2B5EF4-FFF2-40B4-BE49-F238E27FC236}">
                  <a16:creationId xmlns:a16="http://schemas.microsoft.com/office/drawing/2014/main" id="{3130F728-9DB5-424A-B670-DD0EFA5B8168}"/>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3" name="Content">
              <a:extLst>
                <a:ext uri="{FF2B5EF4-FFF2-40B4-BE49-F238E27FC236}">
                  <a16:creationId xmlns:a16="http://schemas.microsoft.com/office/drawing/2014/main" id="{C6FCCF76-E08E-4068-8CC9-0B341DDE2B04}"/>
                </a:ext>
              </a:extLst>
            </p:cNvPr>
            <p:cNvSpPr txBox="1"/>
            <p:nvPr>
              <p:custDataLst>
                <p:custData r:id="rId30"/>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4" name="Gráfico 183">
              <a:extLst>
                <a:ext uri="{FF2B5EF4-FFF2-40B4-BE49-F238E27FC236}">
                  <a16:creationId xmlns:a16="http://schemas.microsoft.com/office/drawing/2014/main" id="{FBC9479C-3C74-4D7F-B706-6CBD2C0EB662}"/>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85" name="Grupo 184">
            <a:extLst>
              <a:ext uri="{FF2B5EF4-FFF2-40B4-BE49-F238E27FC236}">
                <a16:creationId xmlns:a16="http://schemas.microsoft.com/office/drawing/2014/main" id="{F107B2CF-50FF-41FE-8979-0C27B775F311}"/>
              </a:ext>
            </a:extLst>
          </p:cNvPr>
          <p:cNvGrpSpPr/>
          <p:nvPr>
            <p:custDataLst>
              <p:custData r:id="rId26"/>
            </p:custDataLst>
          </p:nvPr>
        </p:nvGrpSpPr>
        <p:grpSpPr>
          <a:xfrm>
            <a:off x="3995902" y="6132518"/>
            <a:ext cx="1192152" cy="292388"/>
            <a:chOff x="4760668" y="4237301"/>
            <a:chExt cx="2616422" cy="292388"/>
          </a:xfrm>
        </p:grpSpPr>
        <p:sp>
          <p:nvSpPr>
            <p:cNvPr id="186" name="Rectángulo: esquinas redondeadas 185">
              <a:extLst>
                <a:ext uri="{FF2B5EF4-FFF2-40B4-BE49-F238E27FC236}">
                  <a16:creationId xmlns:a16="http://schemas.microsoft.com/office/drawing/2014/main" id="{086902FB-C919-485B-A0ED-4DD49D806676}"/>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7" name="Content">
              <a:extLst>
                <a:ext uri="{FF2B5EF4-FFF2-40B4-BE49-F238E27FC236}">
                  <a16:creationId xmlns:a16="http://schemas.microsoft.com/office/drawing/2014/main" id="{95BE3A62-1487-4B02-BDA8-02419FDC2777}"/>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88" name="Gráfico 187">
            <a:extLst>
              <a:ext uri="{FF2B5EF4-FFF2-40B4-BE49-F238E27FC236}">
                <a16:creationId xmlns:a16="http://schemas.microsoft.com/office/drawing/2014/main" id="{664DE039-2A80-4381-8F27-30BAF7F87E67}"/>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917277" y="5507515"/>
            <a:ext cx="252000" cy="252000"/>
          </a:xfrm>
          <a:prstGeom prst="rect">
            <a:avLst/>
          </a:prstGeom>
        </p:spPr>
      </p:pic>
      <p:pic>
        <p:nvPicPr>
          <p:cNvPr id="189" name="Gráfico 188">
            <a:extLst>
              <a:ext uri="{FF2B5EF4-FFF2-40B4-BE49-F238E27FC236}">
                <a16:creationId xmlns:a16="http://schemas.microsoft.com/office/drawing/2014/main" id="{8B1E7C85-2AE5-4987-9E02-055401188336}"/>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3982863" y="5457042"/>
            <a:ext cx="342000" cy="342000"/>
          </a:xfrm>
          <a:prstGeom prst="rect">
            <a:avLst/>
          </a:prstGeom>
        </p:spPr>
      </p:pic>
      <p:sp>
        <p:nvSpPr>
          <p:cNvPr id="190" name="Content">
            <a:extLst>
              <a:ext uri="{FF2B5EF4-FFF2-40B4-BE49-F238E27FC236}">
                <a16:creationId xmlns:a16="http://schemas.microsoft.com/office/drawing/2014/main" id="{7E5173A8-5B10-4B3A-908C-64A09BD041A5}"/>
              </a:ext>
            </a:extLst>
          </p:cNvPr>
          <p:cNvSpPr txBox="1"/>
          <p:nvPr>
            <p:custDataLst>
              <p:custData r:id="rId27"/>
              <p:custData r:id="rId28"/>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pic>
        <p:nvPicPr>
          <p:cNvPr id="191" name="Gráfico 190">
            <a:extLst>
              <a:ext uri="{FF2B5EF4-FFF2-40B4-BE49-F238E27FC236}">
                <a16:creationId xmlns:a16="http://schemas.microsoft.com/office/drawing/2014/main" id="{5BE63720-CB9E-40A3-9008-3D746D057F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449973" y="2648509"/>
            <a:ext cx="252000" cy="252000"/>
          </a:xfrm>
          <a:prstGeom prst="rect">
            <a:avLst/>
          </a:prstGeom>
        </p:spPr>
      </p:pic>
      <p:pic>
        <p:nvPicPr>
          <p:cNvPr id="192" name="Gráfico 191">
            <a:extLst>
              <a:ext uri="{FF2B5EF4-FFF2-40B4-BE49-F238E27FC236}">
                <a16:creationId xmlns:a16="http://schemas.microsoft.com/office/drawing/2014/main" id="{1B9C074E-EC59-481D-B5C3-E5F01C791AB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878729" y="4732335"/>
            <a:ext cx="252000" cy="252000"/>
          </a:xfrm>
          <a:prstGeom prst="rect">
            <a:avLst/>
          </a:prstGeom>
        </p:spPr>
      </p:pic>
    </p:spTree>
    <p:extLst>
      <p:ext uri="{BB962C8B-B14F-4D97-AF65-F5344CB8AC3E}">
        <p14:creationId xmlns:p14="http://schemas.microsoft.com/office/powerpoint/2010/main" val="4246690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54"/>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612642"/>
            <a:ext cx="382831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Análisis</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necesidades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sociales</a:t>
            </a:r>
            <a:endParaRPr lang="en-US" dirty="0">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1DCFE8C5-2F3E-44B7-9883-AC44D109407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flipV="1">
            <a:off x="4127682" y="2648222"/>
            <a:ext cx="252000" cy="252000"/>
          </a:xfrm>
          <a:prstGeom prst="rect">
            <a:avLst/>
          </a:prstGeom>
        </p:spPr>
      </p:pic>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5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52"/>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 name="Grupo 2">
            <a:extLst>
              <a:ext uri="{FF2B5EF4-FFF2-40B4-BE49-F238E27FC236}">
                <a16:creationId xmlns:a16="http://schemas.microsoft.com/office/drawing/2014/main" id="{4DEEBAC2-3222-4A74-A80D-F3278A882BD4}"/>
              </a:ext>
            </a:extLst>
          </p:cNvPr>
          <p:cNvGrpSpPr/>
          <p:nvPr>
            <p:custDataLst>
              <p:custData r:id="rId9"/>
            </p:custDataLst>
          </p:nvPr>
        </p:nvGrpSpPr>
        <p:grpSpPr>
          <a:xfrm>
            <a:off x="474338" y="2958820"/>
            <a:ext cx="2142280" cy="292388"/>
            <a:chOff x="6470649" y="4822896"/>
            <a:chExt cx="2142280" cy="292388"/>
          </a:xfrm>
        </p:grpSpPr>
        <p:sp>
          <p:nvSpPr>
            <p:cNvPr id="105" name="Rectángulo: esquinas redondeadas 104">
              <a:extLst>
                <a:ext uri="{FF2B5EF4-FFF2-40B4-BE49-F238E27FC236}">
                  <a16:creationId xmlns:a16="http://schemas.microsoft.com/office/drawing/2014/main" id="{BEAF1A96-00A5-4DE4-ACCF-90A9F18D4FBC}"/>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AE8DA6F7-F2C0-4844-BE2B-B7AAD913606E}"/>
                </a:ext>
              </a:extLst>
            </p:cNvPr>
            <p:cNvSpPr txBox="1"/>
            <p:nvPr>
              <p:custDataLst>
                <p:custData r:id="rId51"/>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8CB9940D-2463-4F29-9EC5-64CCB9DBAE93}"/>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grpSp>
        <p:nvGrpSpPr>
          <p:cNvPr id="4" name="Grupo 3">
            <a:extLst>
              <a:ext uri="{FF2B5EF4-FFF2-40B4-BE49-F238E27FC236}">
                <a16:creationId xmlns:a16="http://schemas.microsoft.com/office/drawing/2014/main" id="{C9B706EB-C4CB-4770-86A0-955AD4CCD29B}"/>
              </a:ext>
            </a:extLst>
          </p:cNvPr>
          <p:cNvGrpSpPr/>
          <p:nvPr>
            <p:custDataLst>
              <p:custData r:id="rId10"/>
            </p:custDataLst>
          </p:nvPr>
        </p:nvGrpSpPr>
        <p:grpSpPr>
          <a:xfrm>
            <a:off x="2718218" y="2958820"/>
            <a:ext cx="1372056" cy="292388"/>
            <a:chOff x="7291388" y="4679896"/>
            <a:chExt cx="1372056" cy="292388"/>
          </a:xfrm>
        </p:grpSpPr>
        <p:sp>
          <p:nvSpPr>
            <p:cNvPr id="114" name="Rectángulo: esquinas redondeadas 113">
              <a:extLst>
                <a:ext uri="{FF2B5EF4-FFF2-40B4-BE49-F238E27FC236}">
                  <a16:creationId xmlns:a16="http://schemas.microsoft.com/office/drawing/2014/main" id="{895EA990-EA49-4AD2-94EB-960400FAD796}"/>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Content">
              <a:extLst>
                <a:ext uri="{FF2B5EF4-FFF2-40B4-BE49-F238E27FC236}">
                  <a16:creationId xmlns:a16="http://schemas.microsoft.com/office/drawing/2014/main" id="{64B36968-1868-4B07-9B45-FCD54CE47F5E}"/>
                </a:ext>
              </a:extLst>
            </p:cNvPr>
            <p:cNvSpPr txBox="1"/>
            <p:nvPr>
              <p:custDataLst>
                <p:custData r:id="rId50"/>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FD81BCFE-4F86-4F26-A6D6-E9AE98D7B149}"/>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87631" y="4700090"/>
              <a:ext cx="252000" cy="252000"/>
            </a:xfrm>
            <a:prstGeom prst="rect">
              <a:avLst/>
            </a:prstGeom>
          </p:spPr>
        </p:pic>
      </p:grpSp>
      <p:grpSp>
        <p:nvGrpSpPr>
          <p:cNvPr id="118" name="Grupo 117">
            <a:extLst>
              <a:ext uri="{FF2B5EF4-FFF2-40B4-BE49-F238E27FC236}">
                <a16:creationId xmlns:a16="http://schemas.microsoft.com/office/drawing/2014/main" id="{3EDD4F5D-DC66-4AF6-A26E-CAE48DAEA8C2}"/>
              </a:ext>
            </a:extLst>
          </p:cNvPr>
          <p:cNvGrpSpPr/>
          <p:nvPr>
            <p:custDataLst>
              <p:custData r:id="rId11"/>
            </p:custDataLst>
          </p:nvPr>
        </p:nvGrpSpPr>
        <p:grpSpPr>
          <a:xfrm>
            <a:off x="4191000" y="2958820"/>
            <a:ext cx="2142280" cy="292388"/>
            <a:chOff x="6470649" y="4822896"/>
            <a:chExt cx="2142280" cy="292388"/>
          </a:xfrm>
        </p:grpSpPr>
        <p:sp>
          <p:nvSpPr>
            <p:cNvPr id="121" name="Rectángulo: esquinas redondeadas 120">
              <a:extLst>
                <a:ext uri="{FF2B5EF4-FFF2-40B4-BE49-F238E27FC236}">
                  <a16:creationId xmlns:a16="http://schemas.microsoft.com/office/drawing/2014/main" id="{AE9FD326-A70C-4158-8452-EA3A9E64763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805E1374-505B-46B5-BFDF-6A2530ECDAF0}"/>
                </a:ext>
              </a:extLst>
            </p:cNvPr>
            <p:cNvSpPr txBox="1"/>
            <p:nvPr>
              <p:custDataLst>
                <p:custData r:id="rId49"/>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24" name="Gráfico 123">
              <a:extLst>
                <a:ext uri="{FF2B5EF4-FFF2-40B4-BE49-F238E27FC236}">
                  <a16:creationId xmlns:a16="http://schemas.microsoft.com/office/drawing/2014/main" id="{AFB34545-8687-4812-85C4-5ECCFCB3D1E9}"/>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sp>
        <p:nvSpPr>
          <p:cNvPr id="125" name="Rectángulo: esquinas redondeadas 124">
            <a:extLst>
              <a:ext uri="{FF2B5EF4-FFF2-40B4-BE49-F238E27FC236}">
                <a16:creationId xmlns:a16="http://schemas.microsoft.com/office/drawing/2014/main" id="{ADBA17AB-11AE-41BD-A7DD-1BB124D19BCE}"/>
              </a:ext>
            </a:extLst>
          </p:cNvPr>
          <p:cNvSpPr/>
          <p:nvPr/>
        </p:nvSpPr>
        <p:spPr>
          <a:xfrm>
            <a:off x="474338"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1826C7C2-E1F6-4C69-8A4A-1AAA2CA1A1FE}"/>
              </a:ext>
            </a:extLst>
          </p:cNvPr>
          <p:cNvSpPr txBox="1"/>
          <p:nvPr>
            <p:custDataLst>
              <p:custData r:id="rId12"/>
            </p:custDataLst>
          </p:nvPr>
        </p:nvSpPr>
        <p:spPr>
          <a:xfrm>
            <a:off x="511441" y="3724275"/>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2" name="Grupo 11">
            <a:extLst>
              <a:ext uri="{FF2B5EF4-FFF2-40B4-BE49-F238E27FC236}">
                <a16:creationId xmlns:a16="http://schemas.microsoft.com/office/drawing/2014/main" id="{B062B2CA-C9ED-4E0F-AECA-1DF37A87B1E8}"/>
              </a:ext>
            </a:extLst>
          </p:cNvPr>
          <p:cNvGrpSpPr/>
          <p:nvPr/>
        </p:nvGrpSpPr>
        <p:grpSpPr>
          <a:xfrm>
            <a:off x="1831482" y="4051455"/>
            <a:ext cx="1049126" cy="292388"/>
            <a:chOff x="2209800" y="3756180"/>
            <a:chExt cx="1049126" cy="292388"/>
          </a:xfrm>
        </p:grpSpPr>
        <p:sp>
          <p:nvSpPr>
            <p:cNvPr id="128" name="Rectángulo: esquinas redondeadas 127">
              <a:extLst>
                <a:ext uri="{FF2B5EF4-FFF2-40B4-BE49-F238E27FC236}">
                  <a16:creationId xmlns:a16="http://schemas.microsoft.com/office/drawing/2014/main" id="{7B4EC7EC-C5BB-43D7-B8D2-BEBF660CB0FA}"/>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34DED7A4-22E3-4C9C-B3D5-7DAD921D6011}"/>
                </a:ext>
              </a:extLst>
            </p:cNvPr>
            <p:cNvSpPr txBox="1"/>
            <p:nvPr>
              <p:custDataLst>
                <p:custData r:id="rId48"/>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E9FD60D2-18DC-4C72-A613-2189C437BB7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31" name="Grupo 130">
            <a:extLst>
              <a:ext uri="{FF2B5EF4-FFF2-40B4-BE49-F238E27FC236}">
                <a16:creationId xmlns:a16="http://schemas.microsoft.com/office/drawing/2014/main" id="{A20AF2FB-6011-44B2-8972-7AD43623310B}"/>
              </a:ext>
            </a:extLst>
          </p:cNvPr>
          <p:cNvGrpSpPr/>
          <p:nvPr>
            <p:custDataLst>
              <p:custData r:id="rId13"/>
            </p:custDataLst>
          </p:nvPr>
        </p:nvGrpSpPr>
        <p:grpSpPr>
          <a:xfrm>
            <a:off x="565886" y="4051455"/>
            <a:ext cx="1192152" cy="292388"/>
            <a:chOff x="4760668" y="4237301"/>
            <a:chExt cx="2616422" cy="292388"/>
          </a:xfrm>
        </p:grpSpPr>
        <p:sp>
          <p:nvSpPr>
            <p:cNvPr id="132" name="Rectángulo: esquinas redondeadas 131">
              <a:extLst>
                <a:ext uri="{FF2B5EF4-FFF2-40B4-BE49-F238E27FC236}">
                  <a16:creationId xmlns:a16="http://schemas.microsoft.com/office/drawing/2014/main" id="{F665D0F7-5D99-4EDC-98C3-2DB700E2F72A}"/>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3" name="Content">
              <a:extLst>
                <a:ext uri="{FF2B5EF4-FFF2-40B4-BE49-F238E27FC236}">
                  <a16:creationId xmlns:a16="http://schemas.microsoft.com/office/drawing/2014/main" id="{C08DCEA4-578F-42C2-9ECC-7F5DDFB34F51}"/>
                </a:ext>
              </a:extLst>
            </p:cNvPr>
            <p:cNvSpPr txBox="1"/>
            <p:nvPr>
              <p:custDataLst>
                <p:custData r:id="rId4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46"/>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137" name="Gráfico 136">
            <a:extLst>
              <a:ext uri="{FF2B5EF4-FFF2-40B4-BE49-F238E27FC236}">
                <a16:creationId xmlns:a16="http://schemas.microsoft.com/office/drawing/2014/main" id="{A6D65E1A-7841-4255-A007-82B508D5B5F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487261" y="3426452"/>
            <a:ext cx="252000" cy="252000"/>
          </a:xfrm>
          <a:prstGeom prst="rect">
            <a:avLst/>
          </a:prstGeom>
        </p:spPr>
      </p:pic>
      <p:pic>
        <p:nvPicPr>
          <p:cNvPr id="36" name="Gráfico 35">
            <a:extLst>
              <a:ext uri="{FF2B5EF4-FFF2-40B4-BE49-F238E27FC236}">
                <a16:creationId xmlns:a16="http://schemas.microsoft.com/office/drawing/2014/main" id="{63F24B92-0B60-4228-8091-3E1A69A78E4B}"/>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52847" y="3375979"/>
            <a:ext cx="342000" cy="342000"/>
          </a:xfrm>
          <a:prstGeom prst="rect">
            <a:avLst/>
          </a:prstGeom>
        </p:spPr>
      </p:pic>
      <p:sp>
        <p:nvSpPr>
          <p:cNvPr id="138" name="Rectángulo: esquinas redondeadas 137">
            <a:extLst>
              <a:ext uri="{FF2B5EF4-FFF2-40B4-BE49-F238E27FC236}">
                <a16:creationId xmlns:a16="http://schemas.microsoft.com/office/drawing/2014/main" id="{0D25A9E0-98D7-4BEE-AC9C-C9B81512CB52}"/>
              </a:ext>
            </a:extLst>
          </p:cNvPr>
          <p:cNvSpPr/>
          <p:nvPr/>
        </p:nvSpPr>
        <p:spPr>
          <a:xfrm>
            <a:off x="3904354"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8DDBBCD5-07EB-4D0F-8E60-D3C43B3EF188}"/>
              </a:ext>
            </a:extLst>
          </p:cNvPr>
          <p:cNvSpPr txBox="1"/>
          <p:nvPr>
            <p:custDataLst>
              <p:custData r:id="rId14"/>
            </p:custDataLst>
          </p:nvPr>
        </p:nvSpPr>
        <p:spPr>
          <a:xfrm>
            <a:off x="3941457" y="3724275"/>
            <a:ext cx="797231"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Escala</a:t>
            </a:r>
            <a:endParaRPr lang="en-US" sz="1600" dirty="0">
              <a:latin typeface="Raleway" panose="020B0503030101060003" pitchFamily="34" charset="0"/>
              <a:ea typeface="Segoe UI" pitchFamily="34" charset="0"/>
              <a:cs typeface="Segoe UI" pitchFamily="34" charset="0"/>
            </a:endParaRPr>
          </a:p>
        </p:txBody>
      </p:sp>
      <p:grpSp>
        <p:nvGrpSpPr>
          <p:cNvPr id="140" name="Grupo 139">
            <a:extLst>
              <a:ext uri="{FF2B5EF4-FFF2-40B4-BE49-F238E27FC236}">
                <a16:creationId xmlns:a16="http://schemas.microsoft.com/office/drawing/2014/main" id="{8B07195D-819B-42DB-BBF9-4507FDA495CF}"/>
              </a:ext>
            </a:extLst>
          </p:cNvPr>
          <p:cNvGrpSpPr/>
          <p:nvPr/>
        </p:nvGrpSpPr>
        <p:grpSpPr>
          <a:xfrm>
            <a:off x="5421518" y="4257830"/>
            <a:ext cx="1049126" cy="292388"/>
            <a:chOff x="2209800" y="3756180"/>
            <a:chExt cx="1049126" cy="292388"/>
          </a:xfrm>
        </p:grpSpPr>
        <p:sp>
          <p:nvSpPr>
            <p:cNvPr id="141" name="Rectángulo: esquinas redondeadas 140">
              <a:extLst>
                <a:ext uri="{FF2B5EF4-FFF2-40B4-BE49-F238E27FC236}">
                  <a16:creationId xmlns:a16="http://schemas.microsoft.com/office/drawing/2014/main" id="{018F4403-0B3B-48E5-9790-26AE39876520}"/>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D68C2A37-149A-46CD-AE02-764E6564D366}"/>
                </a:ext>
              </a:extLst>
            </p:cNvPr>
            <p:cNvSpPr txBox="1"/>
            <p:nvPr>
              <p:custDataLst>
                <p:custData r:id="rId45"/>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43" name="Gráfico 142">
              <a:extLst>
                <a:ext uri="{FF2B5EF4-FFF2-40B4-BE49-F238E27FC236}">
                  <a16:creationId xmlns:a16="http://schemas.microsoft.com/office/drawing/2014/main" id="{3E071795-8944-4749-B804-24608833711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44" name="Grupo 143">
            <a:extLst>
              <a:ext uri="{FF2B5EF4-FFF2-40B4-BE49-F238E27FC236}">
                <a16:creationId xmlns:a16="http://schemas.microsoft.com/office/drawing/2014/main" id="{18FA5082-1B86-4B5C-BD0C-72AF7029CDF3}"/>
              </a:ext>
            </a:extLst>
          </p:cNvPr>
          <p:cNvGrpSpPr/>
          <p:nvPr>
            <p:custDataLst>
              <p:custData r:id="rId15"/>
            </p:custDataLst>
          </p:nvPr>
        </p:nvGrpSpPr>
        <p:grpSpPr>
          <a:xfrm>
            <a:off x="3995902" y="4134720"/>
            <a:ext cx="1353494" cy="538609"/>
            <a:chOff x="4760668" y="4114191"/>
            <a:chExt cx="2616422" cy="538609"/>
          </a:xfrm>
        </p:grpSpPr>
        <p:sp>
          <p:nvSpPr>
            <p:cNvPr id="145" name="Rectángulo: esquinas redondeadas 144">
              <a:extLst>
                <a:ext uri="{FF2B5EF4-FFF2-40B4-BE49-F238E27FC236}">
                  <a16:creationId xmlns:a16="http://schemas.microsoft.com/office/drawing/2014/main" id="{0FDADA7E-5B94-4B69-821B-88AC4773D05B}"/>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6" name="Content">
              <a:extLst>
                <a:ext uri="{FF2B5EF4-FFF2-40B4-BE49-F238E27FC236}">
                  <a16:creationId xmlns:a16="http://schemas.microsoft.com/office/drawing/2014/main" id="{B065365A-5414-4813-8490-E7E29B974992}"/>
                </a:ext>
              </a:extLst>
            </p:cNvPr>
            <p:cNvSpPr txBox="1"/>
            <p:nvPr>
              <p:custDataLst>
                <p:custData r:id="rId44"/>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47" name="Gráfico 146">
            <a:extLst>
              <a:ext uri="{FF2B5EF4-FFF2-40B4-BE49-F238E27FC236}">
                <a16:creationId xmlns:a16="http://schemas.microsoft.com/office/drawing/2014/main" id="{29DFDC16-B9BF-4366-A57B-6689910E6B76}"/>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6917277" y="3426452"/>
            <a:ext cx="252000" cy="252000"/>
          </a:xfrm>
          <a:prstGeom prst="rect">
            <a:avLst/>
          </a:prstGeom>
        </p:spPr>
      </p:pic>
      <p:pic>
        <p:nvPicPr>
          <p:cNvPr id="38" name="Gráfico 37">
            <a:extLst>
              <a:ext uri="{FF2B5EF4-FFF2-40B4-BE49-F238E27FC236}">
                <a16:creationId xmlns:a16="http://schemas.microsoft.com/office/drawing/2014/main" id="{3BA16C12-9A9D-4A48-BA1C-93A598339AF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983682" y="3387648"/>
            <a:ext cx="288000" cy="288000"/>
          </a:xfrm>
          <a:prstGeom prst="rect">
            <a:avLst/>
          </a:prstGeom>
        </p:spPr>
      </p:pic>
      <p:cxnSp>
        <p:nvCxnSpPr>
          <p:cNvPr id="148" name="Conector recto 147">
            <a:extLst>
              <a:ext uri="{FF2B5EF4-FFF2-40B4-BE49-F238E27FC236}">
                <a16:creationId xmlns:a16="http://schemas.microsoft.com/office/drawing/2014/main" id="{B55AC49B-A6FB-4B69-A239-181B66A4A5B0}"/>
              </a:ext>
            </a:extLst>
          </p:cNvPr>
          <p:cNvCxnSpPr>
            <a:cxnSpLocks/>
          </p:cNvCxnSpPr>
          <p:nvPr/>
        </p:nvCxnSpPr>
        <p:spPr>
          <a:xfrm rot="5400000">
            <a:off x="4582218" y="3864610"/>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9" name="Content">
            <a:extLst>
              <a:ext uri="{FF2B5EF4-FFF2-40B4-BE49-F238E27FC236}">
                <a16:creationId xmlns:a16="http://schemas.microsoft.com/office/drawing/2014/main" id="{50FC8973-8E34-42FA-BBC3-7D010E3D96DD}"/>
              </a:ext>
            </a:extLst>
          </p:cNvPr>
          <p:cNvSpPr txBox="1"/>
          <p:nvPr>
            <p:custDataLst>
              <p:custData r:id="rId16"/>
            </p:custDataLst>
          </p:nvPr>
        </p:nvSpPr>
        <p:spPr>
          <a:xfrm>
            <a:off x="4645377" y="3724276"/>
            <a:ext cx="179880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Necesidad</a:t>
            </a:r>
            <a:r>
              <a:rPr lang="en-US" sz="1600" dirty="0">
                <a:latin typeface="Raleway" panose="020B0503030101060003" pitchFamily="34" charset="0"/>
                <a:ea typeface="Segoe UI" pitchFamily="34" charset="0"/>
                <a:cs typeface="Segoe UI" pitchFamily="34" charset="0"/>
              </a:rPr>
              <a:t> social</a:t>
            </a:r>
          </a:p>
        </p:txBody>
      </p:sp>
      <p:sp>
        <p:nvSpPr>
          <p:cNvPr id="150" name="Content">
            <a:extLst>
              <a:ext uri="{FF2B5EF4-FFF2-40B4-BE49-F238E27FC236}">
                <a16:creationId xmlns:a16="http://schemas.microsoft.com/office/drawing/2014/main" id="{2DCEEDA6-B63E-46AD-9A99-44A91380A8F8}"/>
              </a:ext>
            </a:extLst>
          </p:cNvPr>
          <p:cNvSpPr txBox="1"/>
          <p:nvPr>
            <p:custDataLst>
              <p:custData r:id="rId17"/>
            </p:custDataLst>
          </p:nvPr>
        </p:nvSpPr>
        <p:spPr>
          <a:xfrm>
            <a:off x="3940461" y="3936367"/>
            <a:ext cx="170151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Problema</a:t>
            </a:r>
            <a:r>
              <a:rPr lang="en-US" sz="1600" dirty="0">
                <a:latin typeface="Raleway" panose="020B0503030101060003" pitchFamily="34" charset="0"/>
                <a:ea typeface="Segoe UI" pitchFamily="34" charset="0"/>
                <a:cs typeface="Segoe UI" pitchFamily="34" charset="0"/>
              </a:rPr>
              <a:t> social</a:t>
            </a:r>
          </a:p>
        </p:txBody>
      </p:sp>
      <p:cxnSp>
        <p:nvCxnSpPr>
          <p:cNvPr id="152" name="Conector recto 151">
            <a:extLst>
              <a:ext uri="{FF2B5EF4-FFF2-40B4-BE49-F238E27FC236}">
                <a16:creationId xmlns:a16="http://schemas.microsoft.com/office/drawing/2014/main" id="{E8CEE80B-019A-4EF5-862B-BE065E59B469}"/>
              </a:ext>
            </a:extLst>
          </p:cNvPr>
          <p:cNvCxnSpPr>
            <a:cxnSpLocks/>
          </p:cNvCxnSpPr>
          <p:nvPr/>
        </p:nvCxnSpPr>
        <p:spPr>
          <a:xfrm rot="5400000">
            <a:off x="5484712" y="4071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3" name="Content">
            <a:extLst>
              <a:ext uri="{FF2B5EF4-FFF2-40B4-BE49-F238E27FC236}">
                <a16:creationId xmlns:a16="http://schemas.microsoft.com/office/drawing/2014/main" id="{5CEB74ED-FB9A-4160-9641-FA47CC6D7B12}"/>
              </a:ext>
            </a:extLst>
          </p:cNvPr>
          <p:cNvSpPr txBox="1"/>
          <p:nvPr>
            <p:custDataLst>
              <p:custData r:id="rId18"/>
            </p:custDataLst>
          </p:nvPr>
        </p:nvSpPr>
        <p:spPr>
          <a:xfrm>
            <a:off x="5549031" y="3933630"/>
            <a:ext cx="144508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Problemática</a:t>
            </a:r>
            <a:endParaRPr lang="en-US" sz="1600" dirty="0">
              <a:latin typeface="Raleway" panose="020B0503030101060003" pitchFamily="34" charset="0"/>
              <a:ea typeface="Segoe UI" pitchFamily="34" charset="0"/>
              <a:cs typeface="Segoe UI" pitchFamily="34" charset="0"/>
            </a:endParaRPr>
          </a:p>
        </p:txBody>
      </p:sp>
      <p:cxnSp>
        <p:nvCxnSpPr>
          <p:cNvPr id="154" name="Conector recto 153">
            <a:extLst>
              <a:ext uri="{FF2B5EF4-FFF2-40B4-BE49-F238E27FC236}">
                <a16:creationId xmlns:a16="http://schemas.microsoft.com/office/drawing/2014/main" id="{2EF0B625-E6BD-4001-9EF8-66423161F19D}"/>
              </a:ext>
            </a:extLst>
          </p:cNvPr>
          <p:cNvCxnSpPr>
            <a:cxnSpLocks/>
          </p:cNvCxnSpPr>
          <p:nvPr/>
        </p:nvCxnSpPr>
        <p:spPr>
          <a:xfrm rot="5400000">
            <a:off x="6284018" y="3855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5" name="Content">
            <a:extLst>
              <a:ext uri="{FF2B5EF4-FFF2-40B4-BE49-F238E27FC236}">
                <a16:creationId xmlns:a16="http://schemas.microsoft.com/office/drawing/2014/main" id="{3ED8DEF9-AA29-4C1D-A896-E35BF259E829}"/>
              </a:ext>
            </a:extLst>
          </p:cNvPr>
          <p:cNvSpPr txBox="1"/>
          <p:nvPr>
            <p:custDataLst>
              <p:custData r:id="rId19"/>
            </p:custDataLst>
          </p:nvPr>
        </p:nvSpPr>
        <p:spPr>
          <a:xfrm>
            <a:off x="368252" y="4693704"/>
            <a:ext cx="4165767"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Análisis</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fundamentos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disciplinares</a:t>
            </a:r>
            <a:endParaRPr lang="en-US" dirty="0">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D7EBB0A2-7C57-4E4B-9A73-851DBF172B2F}"/>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flipV="1">
            <a:off x="4525129" y="4729284"/>
            <a:ext cx="252000" cy="252000"/>
          </a:xfrm>
          <a:prstGeom prst="rect">
            <a:avLst/>
          </a:prstGeom>
        </p:spPr>
      </p:pic>
      <p:grpSp>
        <p:nvGrpSpPr>
          <p:cNvPr id="157" name="Grupo 156">
            <a:extLst>
              <a:ext uri="{FF2B5EF4-FFF2-40B4-BE49-F238E27FC236}">
                <a16:creationId xmlns:a16="http://schemas.microsoft.com/office/drawing/2014/main" id="{8B8E49D1-46E6-4E83-AD82-D451704C4FB2}"/>
              </a:ext>
            </a:extLst>
          </p:cNvPr>
          <p:cNvGrpSpPr/>
          <p:nvPr>
            <p:custDataLst>
              <p:custData r:id="rId20"/>
            </p:custDataLst>
          </p:nvPr>
        </p:nvGrpSpPr>
        <p:grpSpPr>
          <a:xfrm>
            <a:off x="479907" y="5039882"/>
            <a:ext cx="2142280" cy="292388"/>
            <a:chOff x="6470649" y="4822896"/>
            <a:chExt cx="2142280" cy="292388"/>
          </a:xfrm>
        </p:grpSpPr>
        <p:sp>
          <p:nvSpPr>
            <p:cNvPr id="158" name="Rectángulo: esquinas redondeadas 157">
              <a:extLst>
                <a:ext uri="{FF2B5EF4-FFF2-40B4-BE49-F238E27FC236}">
                  <a16:creationId xmlns:a16="http://schemas.microsoft.com/office/drawing/2014/main" id="{9C6D3C25-C44C-48CD-A77C-5C07C3104F0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B7E1C3D6-3229-4645-954F-705DD460F22E}"/>
                </a:ext>
              </a:extLst>
            </p:cNvPr>
            <p:cNvSpPr txBox="1"/>
            <p:nvPr>
              <p:custDataLst>
                <p:custData r:id="rId43"/>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BEBF1933-5C21-41DC-8ED8-32C6EA08FE7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grpSp>
        <p:nvGrpSpPr>
          <p:cNvPr id="161" name="Grupo 160">
            <a:extLst>
              <a:ext uri="{FF2B5EF4-FFF2-40B4-BE49-F238E27FC236}">
                <a16:creationId xmlns:a16="http://schemas.microsoft.com/office/drawing/2014/main" id="{D43C5E22-35E7-4A9E-B038-D1ECCEAE01FB}"/>
              </a:ext>
            </a:extLst>
          </p:cNvPr>
          <p:cNvGrpSpPr/>
          <p:nvPr>
            <p:custDataLst>
              <p:custData r:id="rId21"/>
            </p:custDataLst>
          </p:nvPr>
        </p:nvGrpSpPr>
        <p:grpSpPr>
          <a:xfrm>
            <a:off x="2723787" y="5039882"/>
            <a:ext cx="1372056" cy="292388"/>
            <a:chOff x="7291388" y="4679896"/>
            <a:chExt cx="1372056" cy="292388"/>
          </a:xfrm>
        </p:grpSpPr>
        <p:sp>
          <p:nvSpPr>
            <p:cNvPr id="162" name="Rectángulo: esquinas redondeadas 161">
              <a:extLst>
                <a:ext uri="{FF2B5EF4-FFF2-40B4-BE49-F238E27FC236}">
                  <a16:creationId xmlns:a16="http://schemas.microsoft.com/office/drawing/2014/main" id="{ACF217A1-9BF0-4D7E-A679-B1D119306597}"/>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3" name="Content">
              <a:extLst>
                <a:ext uri="{FF2B5EF4-FFF2-40B4-BE49-F238E27FC236}">
                  <a16:creationId xmlns:a16="http://schemas.microsoft.com/office/drawing/2014/main" id="{DC1D504E-5A55-45AF-A248-A85C043BAD91}"/>
                </a:ext>
              </a:extLst>
            </p:cNvPr>
            <p:cNvSpPr txBox="1"/>
            <p:nvPr>
              <p:custDataLst>
                <p:custData r:id="rId42"/>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4" name="Gráfico 163">
              <a:extLst>
                <a:ext uri="{FF2B5EF4-FFF2-40B4-BE49-F238E27FC236}">
                  <a16:creationId xmlns:a16="http://schemas.microsoft.com/office/drawing/2014/main" id="{D2FB5106-71AA-4FAD-8DD8-8C997C82C340}"/>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87631" y="4700090"/>
              <a:ext cx="252000" cy="252000"/>
            </a:xfrm>
            <a:prstGeom prst="rect">
              <a:avLst/>
            </a:prstGeom>
          </p:spPr>
        </p:pic>
      </p:grpSp>
      <p:grpSp>
        <p:nvGrpSpPr>
          <p:cNvPr id="165" name="Grupo 164">
            <a:extLst>
              <a:ext uri="{FF2B5EF4-FFF2-40B4-BE49-F238E27FC236}">
                <a16:creationId xmlns:a16="http://schemas.microsoft.com/office/drawing/2014/main" id="{EBD840B9-E2D5-449A-8848-7544C9C76F1C}"/>
              </a:ext>
            </a:extLst>
          </p:cNvPr>
          <p:cNvGrpSpPr/>
          <p:nvPr>
            <p:custDataLst>
              <p:custData r:id="rId22"/>
            </p:custDataLst>
          </p:nvPr>
        </p:nvGrpSpPr>
        <p:grpSpPr>
          <a:xfrm>
            <a:off x="4196569" y="5039882"/>
            <a:ext cx="2142280" cy="292388"/>
            <a:chOff x="6470649" y="4822896"/>
            <a:chExt cx="2142280" cy="292388"/>
          </a:xfrm>
        </p:grpSpPr>
        <p:sp>
          <p:nvSpPr>
            <p:cNvPr id="166" name="Rectángulo: esquinas redondeadas 165">
              <a:extLst>
                <a:ext uri="{FF2B5EF4-FFF2-40B4-BE49-F238E27FC236}">
                  <a16:creationId xmlns:a16="http://schemas.microsoft.com/office/drawing/2014/main" id="{930D42D0-B0DB-4E9E-82EB-1726F2F24900}"/>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3A9141A0-DC02-4183-91A3-F49E92B942D3}"/>
                </a:ext>
              </a:extLst>
            </p:cNvPr>
            <p:cNvSpPr txBox="1"/>
            <p:nvPr>
              <p:custDataLst>
                <p:custData r:id="rId41"/>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B479F17F-5749-4B29-B73C-7DFE4FA33A1C}"/>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sp>
        <p:nvSpPr>
          <p:cNvPr id="169" name="Rectángulo: esquinas redondeadas 168">
            <a:extLst>
              <a:ext uri="{FF2B5EF4-FFF2-40B4-BE49-F238E27FC236}">
                <a16:creationId xmlns:a16="http://schemas.microsoft.com/office/drawing/2014/main" id="{20A93CFC-745D-43CD-941B-3A81535A9A5E}"/>
              </a:ext>
            </a:extLst>
          </p:cNvPr>
          <p:cNvSpPr/>
          <p:nvPr/>
        </p:nvSpPr>
        <p:spPr>
          <a:xfrm>
            <a:off x="474338" y="5414524"/>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F2538313-9259-45E1-BAF8-2989BFAFA4F5}"/>
              </a:ext>
            </a:extLst>
          </p:cNvPr>
          <p:cNvSpPr txBox="1"/>
          <p:nvPr>
            <p:custDataLst>
              <p:custData r:id="rId23"/>
            </p:custDataLst>
          </p:nvPr>
        </p:nvSpPr>
        <p:spPr>
          <a:xfrm>
            <a:off x="511441" y="5806592"/>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71" name="Grupo 170">
            <a:extLst>
              <a:ext uri="{FF2B5EF4-FFF2-40B4-BE49-F238E27FC236}">
                <a16:creationId xmlns:a16="http://schemas.microsoft.com/office/drawing/2014/main" id="{4007ED5E-9E8A-4C88-A053-84C6FBEA65E1}"/>
              </a:ext>
            </a:extLst>
          </p:cNvPr>
          <p:cNvGrpSpPr/>
          <p:nvPr/>
        </p:nvGrpSpPr>
        <p:grpSpPr>
          <a:xfrm>
            <a:off x="1831482" y="6133772"/>
            <a:ext cx="1049126" cy="292388"/>
            <a:chOff x="2209800" y="3756180"/>
            <a:chExt cx="1049126" cy="292388"/>
          </a:xfrm>
        </p:grpSpPr>
        <p:sp>
          <p:nvSpPr>
            <p:cNvPr id="172" name="Rectángulo: esquinas redondeadas 171">
              <a:extLst>
                <a:ext uri="{FF2B5EF4-FFF2-40B4-BE49-F238E27FC236}">
                  <a16:creationId xmlns:a16="http://schemas.microsoft.com/office/drawing/2014/main" id="{0A98B71A-1435-480F-9DB3-9F536E9BB216}"/>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3" name="Content">
              <a:extLst>
                <a:ext uri="{FF2B5EF4-FFF2-40B4-BE49-F238E27FC236}">
                  <a16:creationId xmlns:a16="http://schemas.microsoft.com/office/drawing/2014/main" id="{9A422074-DDF7-42AE-8A1A-B5CA0C85A80E}"/>
                </a:ext>
              </a:extLst>
            </p:cNvPr>
            <p:cNvSpPr txBox="1"/>
            <p:nvPr>
              <p:custDataLst>
                <p:custData r:id="rId40"/>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74" name="Gráfico 173">
              <a:extLst>
                <a:ext uri="{FF2B5EF4-FFF2-40B4-BE49-F238E27FC236}">
                  <a16:creationId xmlns:a16="http://schemas.microsoft.com/office/drawing/2014/main" id="{95DD6509-7B4A-43EC-827A-66EDF1CA71B7}"/>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75" name="Grupo 174">
            <a:extLst>
              <a:ext uri="{FF2B5EF4-FFF2-40B4-BE49-F238E27FC236}">
                <a16:creationId xmlns:a16="http://schemas.microsoft.com/office/drawing/2014/main" id="{7695F46E-60EC-48EB-AFF6-39788660E25D}"/>
              </a:ext>
            </a:extLst>
          </p:cNvPr>
          <p:cNvGrpSpPr/>
          <p:nvPr>
            <p:custDataLst>
              <p:custData r:id="rId24"/>
            </p:custDataLst>
          </p:nvPr>
        </p:nvGrpSpPr>
        <p:grpSpPr>
          <a:xfrm>
            <a:off x="565886" y="6133772"/>
            <a:ext cx="1192152" cy="292388"/>
            <a:chOff x="4760668" y="4237301"/>
            <a:chExt cx="2616422" cy="292388"/>
          </a:xfrm>
        </p:grpSpPr>
        <p:sp>
          <p:nvSpPr>
            <p:cNvPr id="176" name="Rectángulo: esquinas redondeadas 175">
              <a:extLst>
                <a:ext uri="{FF2B5EF4-FFF2-40B4-BE49-F238E27FC236}">
                  <a16:creationId xmlns:a16="http://schemas.microsoft.com/office/drawing/2014/main" id="{ACE67AA7-35A5-41C8-83FE-D13646B3F8EE}"/>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7" name="Content">
              <a:extLst>
                <a:ext uri="{FF2B5EF4-FFF2-40B4-BE49-F238E27FC236}">
                  <a16:creationId xmlns:a16="http://schemas.microsoft.com/office/drawing/2014/main" id="{8A3DF425-F17F-4E99-850A-FA18D469A747}"/>
                </a:ext>
              </a:extLst>
            </p:cNvPr>
            <p:cNvSpPr txBox="1"/>
            <p:nvPr>
              <p:custDataLst>
                <p:custData r:id="rId3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78" name="Gráfico 177">
            <a:extLst>
              <a:ext uri="{FF2B5EF4-FFF2-40B4-BE49-F238E27FC236}">
                <a16:creationId xmlns:a16="http://schemas.microsoft.com/office/drawing/2014/main" id="{BD9EB6ED-ABAE-4E0D-9939-BAA12DEB5DE0}"/>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487261" y="5508769"/>
            <a:ext cx="252000" cy="252000"/>
          </a:xfrm>
          <a:prstGeom prst="rect">
            <a:avLst/>
          </a:prstGeom>
        </p:spPr>
      </p:pic>
      <p:pic>
        <p:nvPicPr>
          <p:cNvPr id="43" name="Gráfico 42">
            <a:extLst>
              <a:ext uri="{FF2B5EF4-FFF2-40B4-BE49-F238E27FC236}">
                <a16:creationId xmlns:a16="http://schemas.microsoft.com/office/drawing/2014/main" id="{D97EA788-FA2F-46DE-93F3-BE736A69E308}"/>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52847" y="5496069"/>
            <a:ext cx="252000" cy="252000"/>
          </a:xfrm>
          <a:prstGeom prst="rect">
            <a:avLst/>
          </a:prstGeom>
        </p:spPr>
      </p:pic>
      <p:sp>
        <p:nvSpPr>
          <p:cNvPr id="179" name="Rectángulo: esquinas redondeadas 178">
            <a:extLst>
              <a:ext uri="{FF2B5EF4-FFF2-40B4-BE49-F238E27FC236}">
                <a16:creationId xmlns:a16="http://schemas.microsoft.com/office/drawing/2014/main" id="{1F806814-89B0-4CF5-A889-1E6F338D6C1E}"/>
              </a:ext>
            </a:extLst>
          </p:cNvPr>
          <p:cNvSpPr/>
          <p:nvPr/>
        </p:nvSpPr>
        <p:spPr>
          <a:xfrm>
            <a:off x="3904354" y="5413270"/>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0" name="Content">
            <a:extLst>
              <a:ext uri="{FF2B5EF4-FFF2-40B4-BE49-F238E27FC236}">
                <a16:creationId xmlns:a16="http://schemas.microsoft.com/office/drawing/2014/main" id="{1F0110C5-CD9D-4C44-8418-F2C0630FBC91}"/>
              </a:ext>
            </a:extLst>
          </p:cNvPr>
          <p:cNvSpPr txBox="1"/>
          <p:nvPr>
            <p:custDataLst>
              <p:custData r:id="rId25"/>
            </p:custDataLst>
          </p:nvPr>
        </p:nvSpPr>
        <p:spPr>
          <a:xfrm>
            <a:off x="3941457" y="5805338"/>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81" name="Grupo 180">
            <a:extLst>
              <a:ext uri="{FF2B5EF4-FFF2-40B4-BE49-F238E27FC236}">
                <a16:creationId xmlns:a16="http://schemas.microsoft.com/office/drawing/2014/main" id="{1DC903E7-A857-47AC-B5BD-0644675BDBA9}"/>
              </a:ext>
            </a:extLst>
          </p:cNvPr>
          <p:cNvGrpSpPr/>
          <p:nvPr/>
        </p:nvGrpSpPr>
        <p:grpSpPr>
          <a:xfrm>
            <a:off x="5261498" y="6132518"/>
            <a:ext cx="1049126" cy="292388"/>
            <a:chOff x="2209800" y="3756180"/>
            <a:chExt cx="1049126" cy="292388"/>
          </a:xfrm>
        </p:grpSpPr>
        <p:sp>
          <p:nvSpPr>
            <p:cNvPr id="182" name="Rectángulo: esquinas redondeadas 181">
              <a:extLst>
                <a:ext uri="{FF2B5EF4-FFF2-40B4-BE49-F238E27FC236}">
                  <a16:creationId xmlns:a16="http://schemas.microsoft.com/office/drawing/2014/main" id="{3130F728-9DB5-424A-B670-DD0EFA5B8168}"/>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3" name="Content">
              <a:extLst>
                <a:ext uri="{FF2B5EF4-FFF2-40B4-BE49-F238E27FC236}">
                  <a16:creationId xmlns:a16="http://schemas.microsoft.com/office/drawing/2014/main" id="{C6FCCF76-E08E-4068-8CC9-0B341DDE2B04}"/>
                </a:ext>
              </a:extLst>
            </p:cNvPr>
            <p:cNvSpPr txBox="1"/>
            <p:nvPr>
              <p:custDataLst>
                <p:custData r:id="rId38"/>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4" name="Gráfico 183">
              <a:extLst>
                <a:ext uri="{FF2B5EF4-FFF2-40B4-BE49-F238E27FC236}">
                  <a16:creationId xmlns:a16="http://schemas.microsoft.com/office/drawing/2014/main" id="{FBC9479C-3C74-4D7F-B706-6CBD2C0EB66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85" name="Grupo 184">
            <a:extLst>
              <a:ext uri="{FF2B5EF4-FFF2-40B4-BE49-F238E27FC236}">
                <a16:creationId xmlns:a16="http://schemas.microsoft.com/office/drawing/2014/main" id="{F107B2CF-50FF-41FE-8979-0C27B775F311}"/>
              </a:ext>
            </a:extLst>
          </p:cNvPr>
          <p:cNvGrpSpPr/>
          <p:nvPr>
            <p:custDataLst>
              <p:custData r:id="rId26"/>
            </p:custDataLst>
          </p:nvPr>
        </p:nvGrpSpPr>
        <p:grpSpPr>
          <a:xfrm>
            <a:off x="3995902" y="6132518"/>
            <a:ext cx="1192152" cy="292388"/>
            <a:chOff x="4760668" y="4237301"/>
            <a:chExt cx="2616422" cy="292388"/>
          </a:xfrm>
        </p:grpSpPr>
        <p:sp>
          <p:nvSpPr>
            <p:cNvPr id="186" name="Rectángulo: esquinas redondeadas 185">
              <a:extLst>
                <a:ext uri="{FF2B5EF4-FFF2-40B4-BE49-F238E27FC236}">
                  <a16:creationId xmlns:a16="http://schemas.microsoft.com/office/drawing/2014/main" id="{086902FB-C919-485B-A0ED-4DD49D806676}"/>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7" name="Content">
              <a:extLst>
                <a:ext uri="{FF2B5EF4-FFF2-40B4-BE49-F238E27FC236}">
                  <a16:creationId xmlns:a16="http://schemas.microsoft.com/office/drawing/2014/main" id="{95BE3A62-1487-4B02-BDA8-02419FDC2777}"/>
                </a:ext>
              </a:extLst>
            </p:cNvPr>
            <p:cNvSpPr txBox="1"/>
            <p:nvPr>
              <p:custDataLst>
                <p:custData r:id="rId3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88" name="Gráfico 187">
            <a:extLst>
              <a:ext uri="{FF2B5EF4-FFF2-40B4-BE49-F238E27FC236}">
                <a16:creationId xmlns:a16="http://schemas.microsoft.com/office/drawing/2014/main" id="{664DE039-2A80-4381-8F27-30BAF7F87E6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6917277" y="5507515"/>
            <a:ext cx="252000" cy="252000"/>
          </a:xfrm>
          <a:prstGeom prst="rect">
            <a:avLst/>
          </a:prstGeom>
        </p:spPr>
      </p:pic>
      <p:pic>
        <p:nvPicPr>
          <p:cNvPr id="189" name="Gráfico 188">
            <a:extLst>
              <a:ext uri="{FF2B5EF4-FFF2-40B4-BE49-F238E27FC236}">
                <a16:creationId xmlns:a16="http://schemas.microsoft.com/office/drawing/2014/main" id="{8B1E7C85-2AE5-4987-9E02-05540118833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3982863" y="5457042"/>
            <a:ext cx="342000" cy="342000"/>
          </a:xfrm>
          <a:prstGeom prst="rect">
            <a:avLst/>
          </a:prstGeom>
        </p:spPr>
      </p:pic>
      <p:sp>
        <p:nvSpPr>
          <p:cNvPr id="190" name="Content">
            <a:extLst>
              <a:ext uri="{FF2B5EF4-FFF2-40B4-BE49-F238E27FC236}">
                <a16:creationId xmlns:a16="http://schemas.microsoft.com/office/drawing/2014/main" id="{7E5173A8-5B10-4B3A-908C-64A09BD041A5}"/>
              </a:ext>
            </a:extLst>
          </p:cNvPr>
          <p:cNvSpPr txBox="1"/>
          <p:nvPr>
            <p:custDataLst>
              <p:custData r:id="rId27"/>
              <p:custData r:id="rId28"/>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pic>
        <p:nvPicPr>
          <p:cNvPr id="191" name="Gráfico 190">
            <a:extLst>
              <a:ext uri="{FF2B5EF4-FFF2-40B4-BE49-F238E27FC236}">
                <a16:creationId xmlns:a16="http://schemas.microsoft.com/office/drawing/2014/main" id="{5BE63720-CB9E-40A3-9008-3D746D057F3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449973" y="2648509"/>
            <a:ext cx="252000" cy="252000"/>
          </a:xfrm>
          <a:prstGeom prst="rect">
            <a:avLst/>
          </a:prstGeom>
        </p:spPr>
      </p:pic>
      <p:pic>
        <p:nvPicPr>
          <p:cNvPr id="192" name="Gráfico 191">
            <a:extLst>
              <a:ext uri="{FF2B5EF4-FFF2-40B4-BE49-F238E27FC236}">
                <a16:creationId xmlns:a16="http://schemas.microsoft.com/office/drawing/2014/main" id="{1B9C074E-EC59-481D-B5C3-E5F01C791ABD}"/>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78729" y="4732335"/>
            <a:ext cx="252000" cy="252000"/>
          </a:xfrm>
          <a:prstGeom prst="rect">
            <a:avLst/>
          </a:prstGeom>
        </p:spPr>
      </p:pic>
      <p:grpSp>
        <p:nvGrpSpPr>
          <p:cNvPr id="193" name="Grupo 192">
            <a:extLst>
              <a:ext uri="{FF2B5EF4-FFF2-40B4-BE49-F238E27FC236}">
                <a16:creationId xmlns:a16="http://schemas.microsoft.com/office/drawing/2014/main" id="{37BE27FF-33AC-4F4A-84F3-0C6A1E8F32AD}"/>
              </a:ext>
            </a:extLst>
          </p:cNvPr>
          <p:cNvGrpSpPr/>
          <p:nvPr/>
        </p:nvGrpSpPr>
        <p:grpSpPr>
          <a:xfrm>
            <a:off x="2782859" y="1299492"/>
            <a:ext cx="6626281" cy="4812595"/>
            <a:chOff x="2782859" y="1299492"/>
            <a:chExt cx="6626281" cy="4812595"/>
          </a:xfrm>
        </p:grpSpPr>
        <p:sp>
          <p:nvSpPr>
            <p:cNvPr id="216" name="Rectángulo: esquinas redondeadas 215">
              <a:extLst>
                <a:ext uri="{FF2B5EF4-FFF2-40B4-BE49-F238E27FC236}">
                  <a16:creationId xmlns:a16="http://schemas.microsoft.com/office/drawing/2014/main" id="{F067E8D2-7884-42CD-9E12-800E9430E09A}"/>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17" name="Grupo 216">
              <a:extLst>
                <a:ext uri="{FF2B5EF4-FFF2-40B4-BE49-F238E27FC236}">
                  <a16:creationId xmlns:a16="http://schemas.microsoft.com/office/drawing/2014/main" id="{9AC2FABE-D3DA-4F1C-9256-4D8B4E24155F}"/>
                </a:ext>
              </a:extLst>
            </p:cNvPr>
            <p:cNvGrpSpPr/>
            <p:nvPr>
              <p:custDataLst>
                <p:custData r:id="rId35"/>
              </p:custDataLst>
            </p:nvPr>
          </p:nvGrpSpPr>
          <p:grpSpPr>
            <a:xfrm>
              <a:off x="7791579" y="5624971"/>
              <a:ext cx="1457546" cy="292388"/>
              <a:chOff x="4760668" y="4237301"/>
              <a:chExt cx="2616422" cy="292388"/>
            </a:xfrm>
          </p:grpSpPr>
          <p:sp>
            <p:nvSpPr>
              <p:cNvPr id="218" name="Rectángulo: esquinas redondeadas 217">
                <a:extLst>
                  <a:ext uri="{FF2B5EF4-FFF2-40B4-BE49-F238E27FC236}">
                    <a16:creationId xmlns:a16="http://schemas.microsoft.com/office/drawing/2014/main" id="{4136292E-2389-4AE6-B25F-9CC6DF0B3D8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9" name="Content">
                <a:hlinkClick r:id="rId77" action="ppaction://hlinksldjump"/>
                <a:extLst>
                  <a:ext uri="{FF2B5EF4-FFF2-40B4-BE49-F238E27FC236}">
                    <a16:creationId xmlns:a16="http://schemas.microsoft.com/office/drawing/2014/main" id="{6E2E603B-3722-4649-A5E8-2842FF99809B}"/>
                  </a:ext>
                </a:extLst>
              </p:cNvPr>
              <p:cNvSpPr txBox="1"/>
              <p:nvPr>
                <p:custDataLst>
                  <p:custData r:id="rId3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4" name="Content">
            <a:extLst>
              <a:ext uri="{FF2B5EF4-FFF2-40B4-BE49-F238E27FC236}">
                <a16:creationId xmlns:a16="http://schemas.microsoft.com/office/drawing/2014/main" id="{F796B43C-4ADB-4475-B0ED-E53F96494185}"/>
              </a:ext>
            </a:extLst>
          </p:cNvPr>
          <p:cNvSpPr txBox="1"/>
          <p:nvPr>
            <p:custDataLst>
              <p:custData r:id="rId29"/>
            </p:custDataLst>
          </p:nvPr>
        </p:nvSpPr>
        <p:spPr>
          <a:xfrm>
            <a:off x="3049217" y="1526803"/>
            <a:ext cx="915635"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Tabla</a:t>
            </a:r>
            <a:endParaRPr lang="en-US" sz="2200" dirty="0">
              <a:solidFill>
                <a:schemeClr val="bg1"/>
              </a:solidFill>
              <a:latin typeface="Raleway" panose="020B0503030101060003" pitchFamily="34" charset="0"/>
              <a:ea typeface="Segoe UI" pitchFamily="34" charset="0"/>
              <a:cs typeface="Segoe UI" pitchFamily="34" charset="0"/>
            </a:endParaRPr>
          </a:p>
        </p:txBody>
      </p:sp>
      <p:graphicFrame>
        <p:nvGraphicFramePr>
          <p:cNvPr id="220" name="Tabla 219">
            <a:extLst>
              <a:ext uri="{FF2B5EF4-FFF2-40B4-BE49-F238E27FC236}">
                <a16:creationId xmlns:a16="http://schemas.microsoft.com/office/drawing/2014/main" id="{2B9CC077-9507-4876-8015-435C49D4053D}"/>
              </a:ext>
            </a:extLst>
          </p:cNvPr>
          <p:cNvGraphicFramePr>
            <a:graphicFrameLocks noGrp="1"/>
          </p:cNvGraphicFramePr>
          <p:nvPr>
            <p:extLst>
              <p:ext uri="{D42A27DB-BD31-4B8C-83A1-F6EECF244321}">
                <p14:modId xmlns:p14="http://schemas.microsoft.com/office/powerpoint/2010/main" val="2822543816"/>
              </p:ext>
            </p:extLst>
          </p:nvPr>
        </p:nvGraphicFramePr>
        <p:xfrm>
          <a:off x="3021101" y="2307483"/>
          <a:ext cx="6149796" cy="2847884"/>
        </p:xfrm>
        <a:graphic>
          <a:graphicData uri="http://schemas.openxmlformats.org/drawingml/2006/table">
            <a:tbl>
              <a:tblPr firstRow="1" bandRow="1">
                <a:tableStyleId>{5C22544A-7EE6-4342-B048-85BDC9FD1C3A}</a:tableStyleId>
              </a:tblPr>
              <a:tblGrid>
                <a:gridCol w="1768613">
                  <a:extLst>
                    <a:ext uri="{9D8B030D-6E8A-4147-A177-3AD203B41FA5}">
                      <a16:colId xmlns:a16="http://schemas.microsoft.com/office/drawing/2014/main" val="4176567450"/>
                    </a:ext>
                  </a:extLst>
                </a:gridCol>
                <a:gridCol w="1407886">
                  <a:extLst>
                    <a:ext uri="{9D8B030D-6E8A-4147-A177-3AD203B41FA5}">
                      <a16:colId xmlns:a16="http://schemas.microsoft.com/office/drawing/2014/main" val="2782895904"/>
                    </a:ext>
                  </a:extLst>
                </a:gridCol>
                <a:gridCol w="1280678">
                  <a:extLst>
                    <a:ext uri="{9D8B030D-6E8A-4147-A177-3AD203B41FA5}">
                      <a16:colId xmlns:a16="http://schemas.microsoft.com/office/drawing/2014/main" val="3130332079"/>
                    </a:ext>
                  </a:extLst>
                </a:gridCol>
                <a:gridCol w="1692619">
                  <a:extLst>
                    <a:ext uri="{9D8B030D-6E8A-4147-A177-3AD203B41FA5}">
                      <a16:colId xmlns:a16="http://schemas.microsoft.com/office/drawing/2014/main" val="2136492946"/>
                    </a:ext>
                  </a:extLst>
                </a:gridCol>
              </a:tblGrid>
              <a:tr h="629419">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500487">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530501">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53865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38162">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bl>
          </a:graphicData>
        </a:graphic>
      </p:graphicFrame>
      <p:cxnSp>
        <p:nvCxnSpPr>
          <p:cNvPr id="221" name="Conector recto 220">
            <a:extLst>
              <a:ext uri="{FF2B5EF4-FFF2-40B4-BE49-F238E27FC236}">
                <a16:creationId xmlns:a16="http://schemas.microsoft.com/office/drawing/2014/main" id="{C549E0F3-DB1E-4291-B706-3B4C2DCDB8EC}"/>
              </a:ext>
            </a:extLst>
          </p:cNvPr>
          <p:cNvCxnSpPr>
            <a:cxnSpLocks/>
          </p:cNvCxnSpPr>
          <p:nvPr/>
        </p:nvCxnSpPr>
        <p:spPr>
          <a:xfrm rot="10800000">
            <a:off x="4791578" y="2297958"/>
            <a:ext cx="1404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2" name="Conector recto 221">
            <a:extLst>
              <a:ext uri="{FF2B5EF4-FFF2-40B4-BE49-F238E27FC236}">
                <a16:creationId xmlns:a16="http://schemas.microsoft.com/office/drawing/2014/main" id="{EA949402-C6B8-476B-B5E0-7E146B657A28}"/>
              </a:ext>
            </a:extLst>
          </p:cNvPr>
          <p:cNvCxnSpPr>
            <a:cxnSpLocks/>
          </p:cNvCxnSpPr>
          <p:nvPr/>
        </p:nvCxnSpPr>
        <p:spPr>
          <a:xfrm rot="10800000">
            <a:off x="4791578" y="5159744"/>
            <a:ext cx="1404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23" name="Grupo 222">
            <a:extLst>
              <a:ext uri="{FF2B5EF4-FFF2-40B4-BE49-F238E27FC236}">
                <a16:creationId xmlns:a16="http://schemas.microsoft.com/office/drawing/2014/main" id="{B7D2022F-C35E-4AEC-B603-17202DD5D880}"/>
              </a:ext>
            </a:extLst>
          </p:cNvPr>
          <p:cNvGrpSpPr/>
          <p:nvPr>
            <p:custDataLst>
              <p:custData r:id="rId30"/>
            </p:custDataLst>
          </p:nvPr>
        </p:nvGrpSpPr>
        <p:grpSpPr>
          <a:xfrm>
            <a:off x="3023682" y="1902474"/>
            <a:ext cx="1457546" cy="292388"/>
            <a:chOff x="4760668" y="4237301"/>
            <a:chExt cx="2616422" cy="292388"/>
          </a:xfrm>
        </p:grpSpPr>
        <p:sp>
          <p:nvSpPr>
            <p:cNvPr id="224" name="Rectángulo: esquinas redondeadas 223">
              <a:extLst>
                <a:ext uri="{FF2B5EF4-FFF2-40B4-BE49-F238E27FC236}">
                  <a16:creationId xmlns:a16="http://schemas.microsoft.com/office/drawing/2014/main" id="{30943E1D-0E39-49AB-B6CF-7F7BB242FD7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5" name="Content">
              <a:extLst>
                <a:ext uri="{FF2B5EF4-FFF2-40B4-BE49-F238E27FC236}">
                  <a16:creationId xmlns:a16="http://schemas.microsoft.com/office/drawing/2014/main" id="{D8C4AA71-A3E6-44A6-804F-FC500FA8B2D5}"/>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Limitar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26" name="Grupo 225">
            <a:extLst>
              <a:ext uri="{FF2B5EF4-FFF2-40B4-BE49-F238E27FC236}">
                <a16:creationId xmlns:a16="http://schemas.microsoft.com/office/drawing/2014/main" id="{FDC223D3-7486-4329-8063-0EBFE26841A4}"/>
              </a:ext>
            </a:extLst>
          </p:cNvPr>
          <p:cNvGrpSpPr/>
          <p:nvPr>
            <p:custDataLst>
              <p:custData r:id="rId31"/>
            </p:custDataLst>
          </p:nvPr>
        </p:nvGrpSpPr>
        <p:grpSpPr>
          <a:xfrm>
            <a:off x="4571533" y="1903538"/>
            <a:ext cx="1457546" cy="292388"/>
            <a:chOff x="4760668" y="4237301"/>
            <a:chExt cx="2616422" cy="292388"/>
          </a:xfrm>
        </p:grpSpPr>
        <p:sp>
          <p:nvSpPr>
            <p:cNvPr id="227" name="Rectángulo: esquinas redondeadas 226">
              <a:extLst>
                <a:ext uri="{FF2B5EF4-FFF2-40B4-BE49-F238E27FC236}">
                  <a16:creationId xmlns:a16="http://schemas.microsoft.com/office/drawing/2014/main" id="{1FA3AD80-EFC0-4FF0-AEB9-F49CE5AA28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8" name="Content">
              <a:extLst>
                <a:ext uri="{FF2B5EF4-FFF2-40B4-BE49-F238E27FC236}">
                  <a16:creationId xmlns:a16="http://schemas.microsoft.com/office/drawing/2014/main" id="{256093F7-4293-43D0-80A2-D73793A52FCD}"/>
                </a:ext>
              </a:extLst>
            </p:cNvPr>
            <p:cNvSpPr txBox="1"/>
            <p:nvPr>
              <p:custDataLst>
                <p:custData r:id="rId3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Enlazar</a:t>
              </a:r>
              <a:r>
                <a:rPr lang="en-US" sz="1600" dirty="0">
                  <a:solidFill>
                    <a:schemeClr val="bg1"/>
                  </a:solidFill>
                  <a:latin typeface="Raleway" panose="020B0503030101060003" pitchFamily="34" charset="0"/>
                  <a:ea typeface="Segoe UI" pitchFamily="34" charset="0"/>
                  <a:cs typeface="Segoe UI" pitchFamily="34" charset="0"/>
                </a:rPr>
                <a:t> a</a:t>
              </a:r>
            </a:p>
          </p:txBody>
        </p:sp>
      </p:grpSp>
      <p:grpSp>
        <p:nvGrpSpPr>
          <p:cNvPr id="229" name="Grupo 228">
            <a:extLst>
              <a:ext uri="{FF2B5EF4-FFF2-40B4-BE49-F238E27FC236}">
                <a16:creationId xmlns:a16="http://schemas.microsoft.com/office/drawing/2014/main" id="{ED63DA23-9BAC-45DC-99DA-F27EB91E6170}"/>
              </a:ext>
            </a:extLst>
          </p:cNvPr>
          <p:cNvGrpSpPr/>
          <p:nvPr/>
        </p:nvGrpSpPr>
        <p:grpSpPr>
          <a:xfrm>
            <a:off x="6121548" y="1902962"/>
            <a:ext cx="1049126" cy="292388"/>
            <a:chOff x="2209800" y="3756180"/>
            <a:chExt cx="1049126" cy="292388"/>
          </a:xfrm>
        </p:grpSpPr>
        <p:sp>
          <p:nvSpPr>
            <p:cNvPr id="230" name="Rectángulo: esquinas redondeadas 229">
              <a:extLst>
                <a:ext uri="{FF2B5EF4-FFF2-40B4-BE49-F238E27FC236}">
                  <a16:creationId xmlns:a16="http://schemas.microsoft.com/office/drawing/2014/main" id="{D3260791-A5C6-4D17-A271-8B59F8C73776}"/>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1" name="Content">
              <a:extLst>
                <a:ext uri="{FF2B5EF4-FFF2-40B4-BE49-F238E27FC236}">
                  <a16:creationId xmlns:a16="http://schemas.microsoft.com/office/drawing/2014/main" id="{E9F594E5-B186-4E29-A6C8-26781EF047D2}"/>
                </a:ext>
              </a:extLst>
            </p:cNvPr>
            <p:cNvSpPr txBox="1"/>
            <p:nvPr>
              <p:custDataLst>
                <p:custData r:id="rId32"/>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2" name="Gráfico 231">
              <a:extLst>
                <a:ext uri="{FF2B5EF4-FFF2-40B4-BE49-F238E27FC236}">
                  <a16:creationId xmlns:a16="http://schemas.microsoft.com/office/drawing/2014/main" id="{9A53E956-E47F-433C-99AD-28514E7CF737}"/>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spTree>
    <p:extLst>
      <p:ext uri="{BB962C8B-B14F-4D97-AF65-F5344CB8AC3E}">
        <p14:creationId xmlns:p14="http://schemas.microsoft.com/office/powerpoint/2010/main" val="2041878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5"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5"/>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2"/>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3"/>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4"/>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9"/>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4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41"/>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6"/>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7"/>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8"/>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3"/>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4"/>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5"/>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30"/>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31"/>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2"/>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7"/>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8"/>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9"/>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4"/>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5"/>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6"/>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21"/>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2"/>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3"/>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9"/>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8FACC38F-9DE7-44B5-9AC8-D6980ADD1DCB}"/>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8"/>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6"/>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5"/>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3"/>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2"/>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10"/>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4663818"/>
            <a:ext cx="252000" cy="252000"/>
          </a:xfrm>
          <a:prstGeom prst="rect">
            <a:avLst/>
          </a:prstGeom>
        </p:spPr>
      </p:pic>
      <p:pic>
        <p:nvPicPr>
          <p:cNvPr id="154" name="Gráfico 153">
            <a:hlinkClick r:id="rId75"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6642" y="4517467"/>
            <a:ext cx="252000" cy="252000"/>
          </a:xfrm>
          <a:prstGeom prst="rect">
            <a:avLst/>
          </a:prstGeom>
        </p:spPr>
      </p:pic>
      <p:grpSp>
        <p:nvGrpSpPr>
          <p:cNvPr id="45" name="Grupo 44">
            <a:extLst>
              <a:ext uri="{FF2B5EF4-FFF2-40B4-BE49-F238E27FC236}">
                <a16:creationId xmlns:a16="http://schemas.microsoft.com/office/drawing/2014/main" id="{10FFF266-A919-4363-86C7-7A2ABA8E3288}"/>
              </a:ext>
            </a:extLst>
          </p:cNvPr>
          <p:cNvGrpSpPr/>
          <p:nvPr/>
        </p:nvGrpSpPr>
        <p:grpSpPr>
          <a:xfrm>
            <a:off x="5386254" y="2668116"/>
            <a:ext cx="2333446" cy="1465192"/>
            <a:chOff x="5386254" y="2668116"/>
            <a:chExt cx="2333446" cy="1465192"/>
          </a:xfrm>
        </p:grpSpPr>
        <p:sp>
          <p:nvSpPr>
            <p:cNvPr id="182" name="Rectángulo: esquinas redondeadas 181">
              <a:extLst>
                <a:ext uri="{FF2B5EF4-FFF2-40B4-BE49-F238E27FC236}">
                  <a16:creationId xmlns:a16="http://schemas.microsoft.com/office/drawing/2014/main" id="{7A69710E-2D3B-494E-B72C-729A32F83C37}"/>
                </a:ext>
              </a:extLst>
            </p:cNvPr>
            <p:cNvSpPr/>
            <p:nvPr/>
          </p:nvSpPr>
          <p:spPr>
            <a:xfrm>
              <a:off x="5386254" y="2814860"/>
              <a:ext cx="2333446" cy="13184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5" name="Content">
              <a:extLst>
                <a:ext uri="{FF2B5EF4-FFF2-40B4-BE49-F238E27FC236}">
                  <a16:creationId xmlns:a16="http://schemas.microsoft.com/office/drawing/2014/main" id="{ED0C9551-D8E7-46F6-AAC1-5CBC0A866593}"/>
                </a:ext>
              </a:extLst>
            </p:cNvPr>
            <p:cNvSpPr txBox="1"/>
            <p:nvPr>
              <p:custDataLst>
                <p:custData r:id="rId8"/>
              </p:custDataLst>
            </p:nvPr>
          </p:nvSpPr>
          <p:spPr>
            <a:xfrm>
              <a:off x="5415004" y="2890053"/>
              <a:ext cx="2304696" cy="877163"/>
            </a:xfrm>
            <a:prstGeom prst="rect">
              <a:avLst/>
            </a:prstGeom>
            <a:noFill/>
          </p:spPr>
          <p:txBody>
            <a:bodyPr wrap="squar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Director de </a:t>
              </a:r>
              <a:r>
                <a:rPr lang="en-US" dirty="0" err="1">
                  <a:solidFill>
                    <a:schemeClr val="bg1"/>
                  </a:solidFill>
                  <a:latin typeface="Raleway" panose="020B0503030101060003" pitchFamily="34" charset="0"/>
                  <a:ea typeface="Segoe UI" pitchFamily="34" charset="0"/>
                  <a:cs typeface="Segoe UI" pitchFamily="34" charset="0"/>
                </a:rPr>
                <a:t>facultad</a:t>
              </a:r>
              <a:r>
                <a:rPr lang="en-US" dirty="0">
                  <a:solidFill>
                    <a:schemeClr val="bg1"/>
                  </a:solidFill>
                  <a:latin typeface="Raleway" panose="020B0503030101060003" pitchFamily="34" charset="0"/>
                  <a:ea typeface="Segoe UI" pitchFamily="34" charset="0"/>
                  <a:cs typeface="Segoe UI" pitchFamily="34" charset="0"/>
                </a:rPr>
                <a:t> de </a:t>
              </a:r>
              <a:r>
                <a:rPr lang="en-US" dirty="0" err="1">
                  <a:solidFill>
                    <a:schemeClr val="bg1"/>
                  </a:solidFill>
                  <a:latin typeface="Raleway" panose="020B0503030101060003" pitchFamily="34" charset="0"/>
                  <a:ea typeface="Segoe UI" pitchFamily="34" charset="0"/>
                  <a:cs typeface="Segoe UI" pitchFamily="34" charset="0"/>
                </a:rPr>
                <a:t>contaduría</a:t>
              </a:r>
              <a:r>
                <a:rPr lang="en-US" dirty="0">
                  <a:solidFill>
                    <a:schemeClr val="bg1"/>
                  </a:solidFill>
                  <a:latin typeface="Raleway" panose="020B0503030101060003" pitchFamily="34" charset="0"/>
                  <a:ea typeface="Segoe UI" pitchFamily="34" charset="0"/>
                  <a:cs typeface="Segoe UI" pitchFamily="34" charset="0"/>
                </a:rPr>
                <a:t> y </a:t>
              </a:r>
              <a:r>
                <a:rPr lang="en-US" dirty="0" err="1">
                  <a:solidFill>
                    <a:schemeClr val="bg1"/>
                  </a:solidFill>
                  <a:latin typeface="Raleway" panose="020B0503030101060003" pitchFamily="34" charset="0"/>
                  <a:ea typeface="Segoe UI" pitchFamily="34" charset="0"/>
                  <a:cs typeface="Segoe UI" pitchFamily="34" charset="0"/>
                </a:rPr>
                <a:t>administración</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43" name="Triángulo isósceles 42">
              <a:extLst>
                <a:ext uri="{FF2B5EF4-FFF2-40B4-BE49-F238E27FC236}">
                  <a16:creationId xmlns:a16="http://schemas.microsoft.com/office/drawing/2014/main" id="{245E8494-5343-48D4-AF52-F92010A15AB7}"/>
                </a:ext>
              </a:extLst>
            </p:cNvPr>
            <p:cNvSpPr/>
            <p:nvPr/>
          </p:nvSpPr>
          <p:spPr>
            <a:xfrm>
              <a:off x="5631934" y="2668116"/>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Content">
              <a:extLst>
                <a:ext uri="{FF2B5EF4-FFF2-40B4-BE49-F238E27FC236}">
                  <a16:creationId xmlns:a16="http://schemas.microsoft.com/office/drawing/2014/main" id="{DF3AAAC1-3328-4091-B6E4-5545E8C5A220}"/>
                </a:ext>
              </a:extLst>
            </p:cNvPr>
            <p:cNvSpPr txBox="1"/>
            <p:nvPr>
              <p:custDataLst>
                <p:custData r:id="rId9"/>
              </p:custDataLst>
            </p:nvPr>
          </p:nvSpPr>
          <p:spPr>
            <a:xfrm>
              <a:off x="5412942" y="377942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74" name="Gráfico 173">
            <a:extLst>
              <a:ext uri="{FF2B5EF4-FFF2-40B4-BE49-F238E27FC236}">
                <a16:creationId xmlns:a16="http://schemas.microsoft.com/office/drawing/2014/main" id="{22B444D9-3C1C-40CF-946E-BC1DB4AE6ABD}"/>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5771434" y="2431709"/>
            <a:ext cx="360000" cy="360000"/>
          </a:xfrm>
          <a:prstGeom prst="rect">
            <a:avLst/>
          </a:prstGeom>
        </p:spPr>
      </p:pic>
    </p:spTree>
    <p:extLst>
      <p:ext uri="{BB962C8B-B14F-4D97-AF65-F5344CB8AC3E}">
        <p14:creationId xmlns:p14="http://schemas.microsoft.com/office/powerpoint/2010/main" val="2021077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1"/>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1" name="Content">
              <a:extLst>
                <a:ext uri="{FF2B5EF4-FFF2-40B4-BE49-F238E27FC236}">
                  <a16:creationId xmlns:a16="http://schemas.microsoft.com/office/drawing/2014/main" id="{F457952A-0344-4020-B03C-45B41A17BE88}"/>
                </a:ext>
              </a:extLst>
            </p:cNvPr>
            <p:cNvSpPr txBox="1"/>
            <p:nvPr>
              <p:custDataLst>
                <p:custData r:id="rId38"/>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9"/>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0"/>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5"/>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6"/>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7"/>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2"/>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3"/>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4"/>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9"/>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1"/>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6"/>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7"/>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8"/>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3"/>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4"/>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5"/>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0"/>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1"/>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2"/>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7"/>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8"/>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9"/>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4191" y="5156079"/>
              <a:ext cx="252000" cy="252000"/>
            </a:xfrm>
            <a:prstGeom prst="rect">
              <a:avLst/>
            </a:prstGeom>
          </p:spPr>
        </p:pic>
      </p:grpSp>
      <p:grpSp>
        <p:nvGrpSpPr>
          <p:cNvPr id="153" name="Grupo 152">
            <a:extLst>
              <a:ext uri="{FF2B5EF4-FFF2-40B4-BE49-F238E27FC236}">
                <a16:creationId xmlns:a16="http://schemas.microsoft.com/office/drawing/2014/main" id="{BAF2D8BD-D4ED-4943-9071-B8D31633F70C}"/>
              </a:ext>
            </a:extLst>
          </p:cNvPr>
          <p:cNvGrpSpPr/>
          <p:nvPr/>
        </p:nvGrpSpPr>
        <p:grpSpPr>
          <a:xfrm>
            <a:off x="474338" y="2185251"/>
            <a:ext cx="3033151" cy="292388"/>
            <a:chOff x="474338" y="2185251"/>
            <a:chExt cx="3033151" cy="292388"/>
          </a:xfrm>
        </p:grpSpPr>
        <p:sp>
          <p:nvSpPr>
            <p:cNvPr id="154" name="Content">
              <a:extLst>
                <a:ext uri="{FF2B5EF4-FFF2-40B4-BE49-F238E27FC236}">
                  <a16:creationId xmlns:a16="http://schemas.microsoft.com/office/drawing/2014/main" id="{6D5B1153-DF0D-439B-9055-3A626A7F826F}"/>
                </a:ext>
              </a:extLst>
            </p:cNvPr>
            <p:cNvSpPr txBox="1"/>
            <p:nvPr>
              <p:custDataLst>
                <p:custData r:id="rId16"/>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010C1FE8-CBA0-46B4-AB7B-DAE5B3A28607}"/>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255489" y="2199130"/>
              <a:ext cx="252000" cy="252000"/>
            </a:xfrm>
            <a:prstGeom prst="rect">
              <a:avLst/>
            </a:prstGeom>
          </p:spPr>
        </p:pic>
      </p:grpSp>
      <p:sp>
        <p:nvSpPr>
          <p:cNvPr id="118" name="Rectángulo: esquinas redondeadas 117">
            <a:extLst>
              <a:ext uri="{FF2B5EF4-FFF2-40B4-BE49-F238E27FC236}">
                <a16:creationId xmlns:a16="http://schemas.microsoft.com/office/drawing/2014/main" id="{AFE4CCBE-93D6-417A-899F-2650EF53FF71}"/>
              </a:ext>
            </a:extLst>
          </p:cNvPr>
          <p:cNvSpPr/>
          <p:nvPr/>
        </p:nvSpPr>
        <p:spPr>
          <a:xfrm>
            <a:off x="104805" y="684946"/>
            <a:ext cx="2970899" cy="6066801"/>
          </a:xfrm>
          <a:prstGeom prst="roundRect">
            <a:avLst>
              <a:gd name="adj" fmla="val 0"/>
            </a:avLst>
          </a:pr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extLst>
              <a:ext uri="{FF2B5EF4-FFF2-40B4-BE49-F238E27FC236}">
                <a16:creationId xmlns:a16="http://schemas.microsoft.com/office/drawing/2014/main" id="{F3E29914-A365-4336-B5CE-7AA5DA81C1A4}"/>
              </a:ext>
            </a:extLst>
          </p:cNvPr>
          <p:cNvSpPr txBox="1"/>
          <p:nvPr>
            <p:custDataLst>
              <p:custData r:id="rId4"/>
            </p:custDataLst>
          </p:nvPr>
        </p:nvSpPr>
        <p:spPr>
          <a:xfrm>
            <a:off x="626436" y="852840"/>
            <a:ext cx="1268296"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Menú</a:t>
            </a:r>
            <a:endParaRPr lang="en-US" sz="3200" dirty="0">
              <a:solidFill>
                <a:schemeClr val="bg1"/>
              </a:solidFill>
              <a:latin typeface="Raleway" panose="020B0503030101060003" pitchFamily="34" charset="0"/>
              <a:ea typeface="Segoe UI" pitchFamily="34" charset="0"/>
              <a:cs typeface="Segoe UI" pitchFamily="34" charset="0"/>
            </a:endParaRPr>
          </a:p>
        </p:txBody>
      </p:sp>
      <p:pic>
        <p:nvPicPr>
          <p:cNvPr id="126" name="Imagen 125">
            <a:hlinkClick r:id="" action="ppaction://noaction"/>
            <a:extLst>
              <a:ext uri="{FF2B5EF4-FFF2-40B4-BE49-F238E27FC236}">
                <a16:creationId xmlns:a16="http://schemas.microsoft.com/office/drawing/2014/main" id="{585F7AED-6C5A-49E6-809A-D60C293DD1F7}"/>
              </a:ext>
            </a:extLst>
          </p:cNvPr>
          <p:cNvPicPr>
            <a:picLocks noChangeAspect="1"/>
          </p:cNvPicPr>
          <p:nvPr/>
        </p:nvPicPr>
        <p:blipFill>
          <a:blip r:embed="rId50">
            <a:lum bright="70000" contrast="-70000"/>
            <a:extLst>
              <a:ext uri="{28A0092B-C50C-407E-A947-70E740481C1C}">
                <a14:useLocalDpi xmlns:a14="http://schemas.microsoft.com/office/drawing/2010/main" val="0"/>
              </a:ext>
            </a:extLst>
          </a:blip>
          <a:stretch>
            <a:fillRect/>
          </a:stretch>
        </p:blipFill>
        <p:spPr>
          <a:xfrm>
            <a:off x="355272" y="972004"/>
            <a:ext cx="308438" cy="308438"/>
          </a:xfrm>
          <a:prstGeom prst="rect">
            <a:avLst/>
          </a:prstGeom>
        </p:spPr>
      </p:pic>
      <p:sp>
        <p:nvSpPr>
          <p:cNvPr id="127" name="Content">
            <a:hlinkClick r:id="rId61" action="ppaction://hlinksldjump"/>
            <a:extLst>
              <a:ext uri="{FF2B5EF4-FFF2-40B4-BE49-F238E27FC236}">
                <a16:creationId xmlns:a16="http://schemas.microsoft.com/office/drawing/2014/main" id="{8BAF4055-A6A3-43F5-8325-FB2EEEE06791}"/>
              </a:ext>
            </a:extLst>
          </p:cNvPr>
          <p:cNvSpPr txBox="1"/>
          <p:nvPr>
            <p:custDataLst>
              <p:custData r:id="rId5"/>
            </p:custDataLst>
          </p:nvPr>
        </p:nvSpPr>
        <p:spPr>
          <a:xfrm>
            <a:off x="255982" y="2184605"/>
            <a:ext cx="777777" cy="323165"/>
          </a:xfrm>
          <a:prstGeom prst="rect">
            <a:avLst/>
          </a:prstGeom>
          <a:noFill/>
        </p:spPr>
        <p:txBody>
          <a:bodyPr wrap="none" lIns="91440" tIns="18288" rIns="91440" bIns="27432" rtlCol="0" anchor="ctr" anchorCtr="0">
            <a:spAutoFit/>
          </a:bodyPr>
          <a:lstStyle/>
          <a:p>
            <a:r>
              <a:rPr lang="en-US" b="1" dirty="0" err="1">
                <a:solidFill>
                  <a:srgbClr val="69C000"/>
                </a:solidFill>
                <a:latin typeface="Raleway" panose="020B0503030101060003" pitchFamily="34" charset="0"/>
                <a:ea typeface="Segoe UI" pitchFamily="34" charset="0"/>
                <a:cs typeface="Segoe UI" pitchFamily="34" charset="0"/>
              </a:rPr>
              <a:t>Inicio</a:t>
            </a:r>
            <a:endParaRPr lang="en-US" b="1" dirty="0">
              <a:solidFill>
                <a:srgbClr val="69C000"/>
              </a:solidFill>
              <a:latin typeface="Raleway" panose="020B0503030101060003" pitchFamily="34" charset="0"/>
              <a:ea typeface="Segoe UI" pitchFamily="34" charset="0"/>
              <a:cs typeface="Segoe UI" pitchFamily="34" charset="0"/>
            </a:endParaRPr>
          </a:p>
        </p:txBody>
      </p:sp>
      <p:sp>
        <p:nvSpPr>
          <p:cNvPr id="128" name="Content">
            <a:hlinkClick r:id="rId62" action="ppaction://hlinksldjump"/>
            <a:extLst>
              <a:ext uri="{FF2B5EF4-FFF2-40B4-BE49-F238E27FC236}">
                <a16:creationId xmlns:a16="http://schemas.microsoft.com/office/drawing/2014/main" id="{F549008E-2A74-40AD-8D0C-696E2F5808BA}"/>
              </a:ext>
            </a:extLst>
          </p:cNvPr>
          <p:cNvSpPr txBox="1"/>
          <p:nvPr>
            <p:custDataLst>
              <p:custData r:id="rId6"/>
            </p:custDataLst>
          </p:nvPr>
        </p:nvSpPr>
        <p:spPr>
          <a:xfrm>
            <a:off x="251117" y="2508099"/>
            <a:ext cx="1436612"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Estadísticas</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9" name="Content">
            <a:extLst>
              <a:ext uri="{FF2B5EF4-FFF2-40B4-BE49-F238E27FC236}">
                <a16:creationId xmlns:a16="http://schemas.microsoft.com/office/drawing/2014/main" id="{8BB4CEA8-00A3-42FF-8D04-1E82826C8ED9}"/>
              </a:ext>
            </a:extLst>
          </p:cNvPr>
          <p:cNvSpPr txBox="1"/>
          <p:nvPr>
            <p:custDataLst>
              <p:custData r:id="rId7"/>
            </p:custDataLst>
          </p:nvPr>
        </p:nvSpPr>
        <p:spPr>
          <a:xfrm>
            <a:off x="262285" y="2816671"/>
            <a:ext cx="236154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Personal </a:t>
            </a:r>
            <a:r>
              <a:rPr lang="en-US" dirty="0" err="1">
                <a:solidFill>
                  <a:schemeClr val="bg1"/>
                </a:solidFill>
                <a:latin typeface="Raleway" panose="020B0503030101060003" pitchFamily="34" charset="0"/>
                <a:ea typeface="Segoe UI" pitchFamily="34" charset="0"/>
                <a:cs typeface="Segoe UI" pitchFamily="34" charset="0"/>
              </a:rPr>
              <a:t>académico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0" name="Content">
            <a:hlinkClick r:id="rId63" action="ppaction://hlinksldjump"/>
            <a:extLst>
              <a:ext uri="{FF2B5EF4-FFF2-40B4-BE49-F238E27FC236}">
                <a16:creationId xmlns:a16="http://schemas.microsoft.com/office/drawing/2014/main" id="{38B0F600-E114-4D22-B6F1-FD1CC7265BE9}"/>
              </a:ext>
            </a:extLst>
          </p:cNvPr>
          <p:cNvSpPr txBox="1"/>
          <p:nvPr>
            <p:custDataLst>
              <p:custData r:id="rId8"/>
            </p:custDataLst>
          </p:nvPr>
        </p:nvSpPr>
        <p:spPr>
          <a:xfrm>
            <a:off x="258815" y="3124477"/>
            <a:ext cx="1061509"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Proceso</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6947AB0F-1917-4EEA-BF22-55C8BE5E87D5}"/>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258815" y="1469911"/>
            <a:ext cx="540000" cy="540000"/>
          </a:xfrm>
          <a:prstGeom prst="rect">
            <a:avLst/>
          </a:prstGeom>
        </p:spPr>
      </p:pic>
      <p:sp>
        <p:nvSpPr>
          <p:cNvPr id="131" name="Content">
            <a:extLst>
              <a:ext uri="{FF2B5EF4-FFF2-40B4-BE49-F238E27FC236}">
                <a16:creationId xmlns:a16="http://schemas.microsoft.com/office/drawing/2014/main" id="{E7354272-8916-486F-833A-DEB7792DDEC2}"/>
              </a:ext>
            </a:extLst>
          </p:cNvPr>
          <p:cNvSpPr txBox="1"/>
          <p:nvPr>
            <p:custDataLst>
              <p:custData r:id="rId9"/>
            </p:custDataLst>
          </p:nvPr>
        </p:nvSpPr>
        <p:spPr>
          <a:xfrm>
            <a:off x="834109" y="1435047"/>
            <a:ext cx="1393330"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Irma García</a:t>
            </a:r>
          </a:p>
        </p:txBody>
      </p:sp>
      <p:sp>
        <p:nvSpPr>
          <p:cNvPr id="132" name="Content">
            <a:extLst>
              <a:ext uri="{FF2B5EF4-FFF2-40B4-BE49-F238E27FC236}">
                <a16:creationId xmlns:a16="http://schemas.microsoft.com/office/drawing/2014/main" id="{2F178E31-7F84-4E16-851A-C0EEB3E3923A}"/>
              </a:ext>
            </a:extLst>
          </p:cNvPr>
          <p:cNvSpPr txBox="1"/>
          <p:nvPr>
            <p:custDataLst>
              <p:custData r:id="rId10"/>
            </p:custDataLst>
          </p:nvPr>
        </p:nvSpPr>
        <p:spPr>
          <a:xfrm>
            <a:off x="832529" y="1714949"/>
            <a:ext cx="1580882" cy="353943"/>
          </a:xfrm>
          <a:prstGeom prst="rect">
            <a:avLst/>
          </a:prstGeom>
          <a:noFill/>
        </p:spPr>
        <p:txBody>
          <a:bodyPr wrap="none" lIns="91440" tIns="18288" rIns="91440" bIns="27432" rtlCol="0" anchor="ctr" anchorCtr="0">
            <a:spAutoFit/>
          </a:bodyPr>
          <a:lstStyle/>
          <a:p>
            <a:r>
              <a:rPr lang="en-US" sz="1000" dirty="0" err="1">
                <a:solidFill>
                  <a:schemeClr val="bg1"/>
                </a:solidFill>
                <a:latin typeface="Raleway" panose="020B0503030101060003" pitchFamily="34" charset="0"/>
                <a:ea typeface="Segoe UI" pitchFamily="34" charset="0"/>
                <a:cs typeface="Segoe UI" pitchFamily="34" charset="0"/>
              </a:rPr>
              <a:t>Jefa</a:t>
            </a:r>
            <a:r>
              <a:rPr lang="en-US" sz="1000" dirty="0">
                <a:solidFill>
                  <a:schemeClr val="bg1"/>
                </a:solidFill>
                <a:latin typeface="Raleway" panose="020B0503030101060003" pitchFamily="34" charset="0"/>
                <a:ea typeface="Segoe UI" pitchFamily="34" charset="0"/>
                <a:cs typeface="Segoe UI" pitchFamily="34" charset="0"/>
              </a:rPr>
              <a:t> del </a:t>
            </a:r>
            <a:r>
              <a:rPr lang="en-US" sz="1000" dirty="0" err="1">
                <a:solidFill>
                  <a:schemeClr val="bg1"/>
                </a:solidFill>
                <a:latin typeface="Raleway" panose="020B0503030101060003" pitchFamily="34" charset="0"/>
                <a:ea typeface="Segoe UI" pitchFamily="34" charset="0"/>
                <a:cs typeface="Segoe UI" pitchFamily="34" charset="0"/>
              </a:rPr>
              <a:t>departamento</a:t>
            </a:r>
            <a:r>
              <a:rPr lang="en-US" sz="1000" dirty="0">
                <a:solidFill>
                  <a:schemeClr val="bg1"/>
                </a:solidFill>
                <a:latin typeface="Raleway" panose="020B0503030101060003" pitchFamily="34" charset="0"/>
                <a:ea typeface="Segoe UI" pitchFamily="34" charset="0"/>
                <a:cs typeface="Segoe UI" pitchFamily="34" charset="0"/>
              </a:rPr>
              <a:t> </a:t>
            </a:r>
          </a:p>
          <a:p>
            <a:r>
              <a:rPr lang="en-US" sz="1000" dirty="0">
                <a:solidFill>
                  <a:schemeClr val="bg1"/>
                </a:solidFill>
                <a:latin typeface="Raleway" panose="020B0503030101060003" pitchFamily="34" charset="0"/>
                <a:ea typeface="Segoe UI" pitchFamily="34" charset="0"/>
                <a:cs typeface="Segoe UI" pitchFamily="34" charset="0"/>
              </a:rPr>
              <a:t>de Desarrollo curricular</a:t>
            </a:r>
          </a:p>
        </p:txBody>
      </p:sp>
      <p:pic>
        <p:nvPicPr>
          <p:cNvPr id="139" name="Gráfico 138">
            <a:extLst>
              <a:ext uri="{FF2B5EF4-FFF2-40B4-BE49-F238E27FC236}">
                <a16:creationId xmlns:a16="http://schemas.microsoft.com/office/drawing/2014/main" id="{4BDC8B9E-6DE1-4B92-AA12-230AB23F9FC0}"/>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2585543" y="1470629"/>
            <a:ext cx="252000" cy="252000"/>
          </a:xfrm>
          <a:prstGeom prst="rect">
            <a:avLst/>
          </a:prstGeom>
        </p:spPr>
      </p:pic>
      <p:cxnSp>
        <p:nvCxnSpPr>
          <p:cNvPr id="149" name="Conector recto 148">
            <a:extLst>
              <a:ext uri="{FF2B5EF4-FFF2-40B4-BE49-F238E27FC236}">
                <a16:creationId xmlns:a16="http://schemas.microsoft.com/office/drawing/2014/main" id="{78584212-69A8-4448-8AC0-813481F82DE6}"/>
              </a:ext>
            </a:extLst>
          </p:cNvPr>
          <p:cNvCxnSpPr>
            <a:cxnSpLocks/>
          </p:cNvCxnSpPr>
          <p:nvPr/>
        </p:nvCxnSpPr>
        <p:spPr>
          <a:xfrm>
            <a:off x="315219" y="3514418"/>
            <a:ext cx="252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2" name="Content">
            <a:extLst>
              <a:ext uri="{FF2B5EF4-FFF2-40B4-BE49-F238E27FC236}">
                <a16:creationId xmlns:a16="http://schemas.microsoft.com/office/drawing/2014/main" id="{4CD1A6D0-5F9E-425C-B971-652DA0B6B39B}"/>
              </a:ext>
            </a:extLst>
          </p:cNvPr>
          <p:cNvSpPr txBox="1"/>
          <p:nvPr>
            <p:custDataLst>
              <p:custData r:id="rId11"/>
            </p:custDataLst>
          </p:nvPr>
        </p:nvSpPr>
        <p:spPr>
          <a:xfrm>
            <a:off x="258815" y="3582194"/>
            <a:ext cx="215315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Manual de </a:t>
            </a:r>
            <a:r>
              <a:rPr lang="en-US" dirty="0" err="1">
                <a:solidFill>
                  <a:schemeClr val="bg1"/>
                </a:solidFill>
                <a:latin typeface="Raleway" panose="020B0503030101060003" pitchFamily="34" charset="0"/>
                <a:ea typeface="Segoe UI" pitchFamily="34" charset="0"/>
                <a:cs typeface="Segoe UI" pitchFamily="34" charset="0"/>
              </a:rPr>
              <a:t>usuario</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58" name="Grupo 157">
            <a:extLst>
              <a:ext uri="{FF2B5EF4-FFF2-40B4-BE49-F238E27FC236}">
                <a16:creationId xmlns:a16="http://schemas.microsoft.com/office/drawing/2014/main" id="{EC85A456-9E7A-43F3-9D82-0473E153322D}"/>
              </a:ext>
            </a:extLst>
          </p:cNvPr>
          <p:cNvGrpSpPr/>
          <p:nvPr/>
        </p:nvGrpSpPr>
        <p:grpSpPr>
          <a:xfrm>
            <a:off x="3659060" y="2185708"/>
            <a:ext cx="1280551" cy="292388"/>
            <a:chOff x="3659060" y="2185708"/>
            <a:chExt cx="1280551" cy="292388"/>
          </a:xfrm>
        </p:grpSpPr>
        <p:sp>
          <p:nvSpPr>
            <p:cNvPr id="169" name="Content">
              <a:extLst>
                <a:ext uri="{FF2B5EF4-FFF2-40B4-BE49-F238E27FC236}">
                  <a16:creationId xmlns:a16="http://schemas.microsoft.com/office/drawing/2014/main" id="{7C0DB46B-77BA-4A96-8042-C95239362149}"/>
                </a:ext>
              </a:extLst>
            </p:cNvPr>
            <p:cNvSpPr txBox="1"/>
            <p:nvPr>
              <p:custDataLst>
                <p:custData r:id="rId15"/>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7DE61C6A-0332-4CE7-A702-F21E166AB2B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grpSp>
        <p:nvGrpSpPr>
          <p:cNvPr id="171" name="Grupo 170">
            <a:extLst>
              <a:ext uri="{FF2B5EF4-FFF2-40B4-BE49-F238E27FC236}">
                <a16:creationId xmlns:a16="http://schemas.microsoft.com/office/drawing/2014/main" id="{7A1F619E-5ACA-4CA6-B0FB-A82C46395F51}"/>
              </a:ext>
            </a:extLst>
          </p:cNvPr>
          <p:cNvGrpSpPr/>
          <p:nvPr/>
        </p:nvGrpSpPr>
        <p:grpSpPr>
          <a:xfrm>
            <a:off x="5134279" y="2185708"/>
            <a:ext cx="1280551" cy="292388"/>
            <a:chOff x="5134279" y="2185708"/>
            <a:chExt cx="1280551" cy="292388"/>
          </a:xfrm>
        </p:grpSpPr>
        <p:sp>
          <p:nvSpPr>
            <p:cNvPr id="172" name="Content">
              <a:extLst>
                <a:ext uri="{FF2B5EF4-FFF2-40B4-BE49-F238E27FC236}">
                  <a16:creationId xmlns:a16="http://schemas.microsoft.com/office/drawing/2014/main" id="{835B18B0-AF7A-444B-8434-86927CEF731A}"/>
                </a:ext>
              </a:extLst>
            </p:cNvPr>
            <p:cNvSpPr txBox="1"/>
            <p:nvPr>
              <p:custDataLst>
                <p:custData r:id="rId14"/>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72EBD6F3-360D-479C-A3C1-765073B67A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62830" y="2199587"/>
              <a:ext cx="252000" cy="252000"/>
            </a:xfrm>
            <a:prstGeom prst="rect">
              <a:avLst/>
            </a:prstGeom>
          </p:spPr>
        </p:pic>
      </p:grpSp>
      <p:grpSp>
        <p:nvGrpSpPr>
          <p:cNvPr id="174" name="Grupo 173">
            <a:extLst>
              <a:ext uri="{FF2B5EF4-FFF2-40B4-BE49-F238E27FC236}">
                <a16:creationId xmlns:a16="http://schemas.microsoft.com/office/drawing/2014/main" id="{C130D5E6-939C-44BA-B09D-08AB87A0477F}"/>
              </a:ext>
            </a:extLst>
          </p:cNvPr>
          <p:cNvGrpSpPr/>
          <p:nvPr/>
        </p:nvGrpSpPr>
        <p:grpSpPr>
          <a:xfrm>
            <a:off x="6720178" y="2185708"/>
            <a:ext cx="1684411" cy="292388"/>
            <a:chOff x="6720178" y="2185708"/>
            <a:chExt cx="1684411" cy="292388"/>
          </a:xfrm>
        </p:grpSpPr>
        <p:sp>
          <p:nvSpPr>
            <p:cNvPr id="175" name="Content">
              <a:extLst>
                <a:ext uri="{FF2B5EF4-FFF2-40B4-BE49-F238E27FC236}">
                  <a16:creationId xmlns:a16="http://schemas.microsoft.com/office/drawing/2014/main" id="{8033884D-0BBB-43FA-8455-EBAA483B5F24}"/>
                </a:ext>
              </a:extLst>
            </p:cNvPr>
            <p:cNvSpPr txBox="1"/>
            <p:nvPr>
              <p:custDataLst>
                <p:custData r:id="rId13"/>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6" name="Gráfico 175">
              <a:extLst>
                <a:ext uri="{FF2B5EF4-FFF2-40B4-BE49-F238E27FC236}">
                  <a16:creationId xmlns:a16="http://schemas.microsoft.com/office/drawing/2014/main" id="{82DC0787-C4AB-4192-8F59-F6354FF4244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152589" y="2199587"/>
              <a:ext cx="252000" cy="252000"/>
            </a:xfrm>
            <a:prstGeom prst="rect">
              <a:avLst/>
            </a:prstGeom>
          </p:spPr>
        </p:pic>
      </p:grpSp>
      <p:grpSp>
        <p:nvGrpSpPr>
          <p:cNvPr id="177" name="Grupo 176">
            <a:extLst>
              <a:ext uri="{FF2B5EF4-FFF2-40B4-BE49-F238E27FC236}">
                <a16:creationId xmlns:a16="http://schemas.microsoft.com/office/drawing/2014/main" id="{04A5FCCB-D733-442D-B5BD-A39A2592C074}"/>
              </a:ext>
            </a:extLst>
          </p:cNvPr>
          <p:cNvGrpSpPr/>
          <p:nvPr/>
        </p:nvGrpSpPr>
        <p:grpSpPr>
          <a:xfrm>
            <a:off x="8671476" y="2178936"/>
            <a:ext cx="1280551" cy="292388"/>
            <a:chOff x="3659060" y="2185708"/>
            <a:chExt cx="1280551" cy="292388"/>
          </a:xfrm>
        </p:grpSpPr>
        <p:sp>
          <p:nvSpPr>
            <p:cNvPr id="178" name="Content">
              <a:extLst>
                <a:ext uri="{FF2B5EF4-FFF2-40B4-BE49-F238E27FC236}">
                  <a16:creationId xmlns:a16="http://schemas.microsoft.com/office/drawing/2014/main" id="{ED9A7324-21C9-4FC6-A1BA-1E5DC4D47E7B}"/>
                </a:ext>
              </a:extLst>
            </p:cNvPr>
            <p:cNvSpPr txBox="1"/>
            <p:nvPr>
              <p:custDataLst>
                <p:custData r:id="rId12"/>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9" name="Gráfico 178">
              <a:extLst>
                <a:ext uri="{FF2B5EF4-FFF2-40B4-BE49-F238E27FC236}">
                  <a16:creationId xmlns:a16="http://schemas.microsoft.com/office/drawing/2014/main" id="{4BCCA25E-9525-4535-A0E3-F6D811EEE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373431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5"/>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3" name="Grupo 42">
            <a:extLst>
              <a:ext uri="{FF2B5EF4-FFF2-40B4-BE49-F238E27FC236}">
                <a16:creationId xmlns:a16="http://schemas.microsoft.com/office/drawing/2014/main" id="{4B02E2F0-F9F1-448C-87C2-D797C7E2FFD0}"/>
              </a:ext>
            </a:extLst>
          </p:cNvPr>
          <p:cNvGrpSpPr/>
          <p:nvPr/>
        </p:nvGrpSpPr>
        <p:grpSpPr>
          <a:xfrm>
            <a:off x="474338" y="2185251"/>
            <a:ext cx="3033151" cy="292388"/>
            <a:chOff x="474338" y="2185251"/>
            <a:chExt cx="303315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34"/>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25548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9"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1"/>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2"/>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3"/>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Content">
              <a:extLst>
                <a:ext uri="{FF2B5EF4-FFF2-40B4-BE49-F238E27FC236}">
                  <a16:creationId xmlns:a16="http://schemas.microsoft.com/office/drawing/2014/main" id="{3B79D3CA-97AC-4C16-9149-2D7F554BBD55}"/>
                </a:ext>
              </a:extLst>
            </p:cNvPr>
            <p:cNvSpPr txBox="1"/>
            <p:nvPr>
              <p:custDataLst>
                <p:custData r:id="rId28"/>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9"/>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0"/>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5"/>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6"/>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7"/>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2"/>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3"/>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4"/>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9"/>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0"/>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1"/>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6"/>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7"/>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8"/>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3"/>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4"/>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5"/>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0"/>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1"/>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2"/>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4191" y="5156079"/>
              <a:ext cx="252000" cy="252000"/>
            </a:xfrm>
            <a:prstGeom prst="rect">
              <a:avLst/>
            </a:prstGeom>
          </p:spPr>
        </p:pic>
      </p:grpSp>
      <p:grpSp>
        <p:nvGrpSpPr>
          <p:cNvPr id="111" name="Grupo 110">
            <a:extLst>
              <a:ext uri="{FF2B5EF4-FFF2-40B4-BE49-F238E27FC236}">
                <a16:creationId xmlns:a16="http://schemas.microsoft.com/office/drawing/2014/main" id="{1C80DB93-7AA2-4F38-A7E7-F1CA0E5ED51D}"/>
              </a:ext>
            </a:extLst>
          </p:cNvPr>
          <p:cNvGrpSpPr/>
          <p:nvPr/>
        </p:nvGrpSpPr>
        <p:grpSpPr>
          <a:xfrm>
            <a:off x="2633673" y="3024857"/>
            <a:ext cx="2413056" cy="1220016"/>
            <a:chOff x="2633673" y="3024857"/>
            <a:chExt cx="2413056" cy="1220016"/>
          </a:xfrm>
        </p:grpSpPr>
        <p:sp>
          <p:nvSpPr>
            <p:cNvPr id="118" name="Rectángulo: esquinas redondeadas 117">
              <a:extLst>
                <a:ext uri="{FF2B5EF4-FFF2-40B4-BE49-F238E27FC236}">
                  <a16:creationId xmlns:a16="http://schemas.microsoft.com/office/drawing/2014/main" id="{5E3C1E01-3C91-4F3F-B1DC-49C570693EBB}"/>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hlinkClick r:id="rId56" action="ppaction://hlinksldjump"/>
              <a:extLst>
                <a:ext uri="{FF2B5EF4-FFF2-40B4-BE49-F238E27FC236}">
                  <a16:creationId xmlns:a16="http://schemas.microsoft.com/office/drawing/2014/main" id="{94ED614D-670A-4836-907A-86EBD7718ACB}"/>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Solicitar</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asesoría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6" name="Content">
              <a:extLst>
                <a:ext uri="{FF2B5EF4-FFF2-40B4-BE49-F238E27FC236}">
                  <a16:creationId xmlns:a16="http://schemas.microsoft.com/office/drawing/2014/main" id="{1B369867-246F-45AD-A7F0-D9EFD635A80B}"/>
                </a:ext>
              </a:extLst>
            </p:cNvPr>
            <p:cNvSpPr txBox="1"/>
            <p:nvPr>
              <p:custDataLst>
                <p:custData r:id="rId9"/>
              </p:custDataLst>
            </p:nvPr>
          </p:nvSpPr>
          <p:spPr>
            <a:xfrm>
              <a:off x="2965287" y="3473691"/>
              <a:ext cx="117852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Modificar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7" name="Gráfico 126">
              <a:hlinkClick r:id="rId56" action="ppaction://hlinksldjump"/>
              <a:extLst>
                <a:ext uri="{FF2B5EF4-FFF2-40B4-BE49-F238E27FC236}">
                  <a16:creationId xmlns:a16="http://schemas.microsoft.com/office/drawing/2014/main" id="{EA6E1905-C6D6-42BA-95FB-5FE42D514BF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89981" y="3203670"/>
              <a:ext cx="252000" cy="252000"/>
            </a:xfrm>
            <a:prstGeom prst="rect">
              <a:avLst/>
            </a:prstGeom>
          </p:spPr>
        </p:pic>
        <p:pic>
          <p:nvPicPr>
            <p:cNvPr id="128" name="Gráfico 127">
              <a:extLst>
                <a:ext uri="{FF2B5EF4-FFF2-40B4-BE49-F238E27FC236}">
                  <a16:creationId xmlns:a16="http://schemas.microsoft.com/office/drawing/2014/main" id="{B700E5FF-6A0B-411E-BF3B-B9F73B6ED31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88947" y="3497590"/>
              <a:ext cx="252000" cy="252000"/>
            </a:xfrm>
            <a:prstGeom prst="rect">
              <a:avLst/>
            </a:prstGeom>
          </p:spPr>
        </p:pic>
      </p:grpSp>
      <p:grpSp>
        <p:nvGrpSpPr>
          <p:cNvPr id="35" name="Grupo 34">
            <a:extLst>
              <a:ext uri="{FF2B5EF4-FFF2-40B4-BE49-F238E27FC236}">
                <a16:creationId xmlns:a16="http://schemas.microsoft.com/office/drawing/2014/main" id="{AC32FEAE-09B0-400E-9BE0-4858BB5C19C7}"/>
              </a:ext>
            </a:extLst>
          </p:cNvPr>
          <p:cNvGrpSpPr/>
          <p:nvPr/>
        </p:nvGrpSpPr>
        <p:grpSpPr>
          <a:xfrm>
            <a:off x="3659060" y="2185708"/>
            <a:ext cx="1280551" cy="292388"/>
            <a:chOff x="3659060" y="2185708"/>
            <a:chExt cx="1280551" cy="292388"/>
          </a:xfrm>
        </p:grpSpPr>
        <p:sp>
          <p:nvSpPr>
            <p:cNvPr id="129" name="Content">
              <a:extLst>
                <a:ext uri="{FF2B5EF4-FFF2-40B4-BE49-F238E27FC236}">
                  <a16:creationId xmlns:a16="http://schemas.microsoft.com/office/drawing/2014/main" id="{4747FA36-BDB9-476D-B0E6-51CEC275339B}"/>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8AE11E91-46E1-4E66-AB4A-ABEAF5E3819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grpSp>
        <p:nvGrpSpPr>
          <p:cNvPr id="12" name="Grupo 11">
            <a:extLst>
              <a:ext uri="{FF2B5EF4-FFF2-40B4-BE49-F238E27FC236}">
                <a16:creationId xmlns:a16="http://schemas.microsoft.com/office/drawing/2014/main" id="{11CF5F5B-3449-4367-BDFE-E1DA4971695C}"/>
              </a:ext>
            </a:extLst>
          </p:cNvPr>
          <p:cNvGrpSpPr/>
          <p:nvPr/>
        </p:nvGrpSpPr>
        <p:grpSpPr>
          <a:xfrm>
            <a:off x="5134279" y="2185708"/>
            <a:ext cx="1280551" cy="292388"/>
            <a:chOff x="5134279" y="2185708"/>
            <a:chExt cx="1280551" cy="292388"/>
          </a:xfrm>
        </p:grpSpPr>
        <p:sp>
          <p:nvSpPr>
            <p:cNvPr id="131" name="Content">
              <a:extLst>
                <a:ext uri="{FF2B5EF4-FFF2-40B4-BE49-F238E27FC236}">
                  <a16:creationId xmlns:a16="http://schemas.microsoft.com/office/drawing/2014/main" id="{2CE204BB-5978-448A-ABDC-8DE7C0517740}"/>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2" name="Gráfico 131">
              <a:extLst>
                <a:ext uri="{FF2B5EF4-FFF2-40B4-BE49-F238E27FC236}">
                  <a16:creationId xmlns:a16="http://schemas.microsoft.com/office/drawing/2014/main" id="{51F9EFF7-EF02-4FB3-AE0B-19640CB93A9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162830" y="2199587"/>
              <a:ext cx="252000" cy="252000"/>
            </a:xfrm>
            <a:prstGeom prst="rect">
              <a:avLst/>
            </a:prstGeom>
          </p:spPr>
        </p:pic>
      </p:grpSp>
      <p:grpSp>
        <p:nvGrpSpPr>
          <p:cNvPr id="2" name="Grupo 1">
            <a:extLst>
              <a:ext uri="{FF2B5EF4-FFF2-40B4-BE49-F238E27FC236}">
                <a16:creationId xmlns:a16="http://schemas.microsoft.com/office/drawing/2014/main" id="{FA91D852-616A-49C6-AA1B-C9A5BBA1A110}"/>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48153701-8221-4FBD-9D5E-2D222684DA2F}"/>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A8EB54BC-5B11-4497-9917-530A713CBEC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1D14C697-7B53-43E3-9DF8-217D66F6B8BC}"/>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05D56553-A2B0-4196-8F7D-9641523DB6B4}"/>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48E5E21-99D8-453D-AC70-1F396C0255F5}"/>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12696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1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22"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7"/>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2" name="Grupo 11">
            <a:extLst>
              <a:ext uri="{FF2B5EF4-FFF2-40B4-BE49-F238E27FC236}">
                <a16:creationId xmlns:a16="http://schemas.microsoft.com/office/drawing/2014/main" id="{59DBE77C-68B2-4520-B2EC-911B0268D62E}"/>
              </a:ext>
            </a:extLst>
          </p:cNvPr>
          <p:cNvGrpSpPr/>
          <p:nvPr/>
        </p:nvGrpSpPr>
        <p:grpSpPr>
          <a:xfrm>
            <a:off x="474338" y="3881731"/>
            <a:ext cx="2970899" cy="1140074"/>
            <a:chOff x="3866869" y="2601017"/>
            <a:chExt cx="2970899" cy="1140074"/>
          </a:xfrm>
        </p:grpSpPr>
        <p:sp>
          <p:nvSpPr>
            <p:cNvPr id="100" name="Rectángulo: esquinas redondeadas 99">
              <a:hlinkClick r:id="rId18" action="ppaction://hlinksldjump"/>
              <a:extLst>
                <a:ext uri="{FF2B5EF4-FFF2-40B4-BE49-F238E27FC236}">
                  <a16:creationId xmlns:a16="http://schemas.microsoft.com/office/drawing/2014/main" id="{48029D5B-03DA-4404-B151-4F449E140A6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8" name="Content">
              <a:hlinkClick r:id="rId18" action="ppaction://hlinksldjump"/>
              <a:extLst>
                <a:ext uri="{FF2B5EF4-FFF2-40B4-BE49-F238E27FC236}">
                  <a16:creationId xmlns:a16="http://schemas.microsoft.com/office/drawing/2014/main" id="{4047E6B9-4D43-4843-AD47-78CEB3FD0278}"/>
                </a:ext>
              </a:extLst>
            </p:cNvPr>
            <p:cNvSpPr txBox="1"/>
            <p:nvPr>
              <p:custDataLst>
                <p:custData r:id="rId6"/>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50" name="Gráfico 49">
            <a:extLst>
              <a:ext uri="{FF2B5EF4-FFF2-40B4-BE49-F238E27FC236}">
                <a16:creationId xmlns:a16="http://schemas.microsoft.com/office/drawing/2014/main" id="{AD58A6D3-52E1-44AB-BF1B-6275357D961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2756" y="4091191"/>
            <a:ext cx="720000" cy="720000"/>
          </a:xfrm>
          <a:prstGeom prst="rect">
            <a:avLst/>
          </a:prstGeom>
        </p:spPr>
      </p:pic>
      <p:sp>
        <p:nvSpPr>
          <p:cNvPr id="115" name="Content">
            <a:extLst>
              <a:ext uri="{FF2B5EF4-FFF2-40B4-BE49-F238E27FC236}">
                <a16:creationId xmlns:a16="http://schemas.microsoft.com/office/drawing/2014/main" id="{A3E47604-C4FA-4534-B45C-1A0983EFBF86}"/>
              </a:ext>
            </a:extLst>
          </p:cNvPr>
          <p:cNvSpPr txBox="1"/>
          <p:nvPr>
            <p:custDataLst>
              <p:custData r:id="rId5"/>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34923860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00.xml.rels><?xml version="1.0" encoding="UTF-8" standalone="yes"?>
<Relationships xmlns="http://schemas.openxmlformats.org/package/2006/relationships"><Relationship Id="rId1" Type="http://schemas.openxmlformats.org/officeDocument/2006/relationships/customXmlProps" Target="itemProps1000.xml"/></Relationships>
</file>

<file path=customXml/_rels/item1001.xml.rels><?xml version="1.0" encoding="UTF-8" standalone="yes"?>
<Relationships xmlns="http://schemas.openxmlformats.org/package/2006/relationships"><Relationship Id="rId1" Type="http://schemas.openxmlformats.org/officeDocument/2006/relationships/customXmlProps" Target="itemProps1001.xml"/></Relationships>
</file>

<file path=customXml/_rels/item1002.xml.rels><?xml version="1.0" encoding="UTF-8" standalone="yes"?>
<Relationships xmlns="http://schemas.openxmlformats.org/package/2006/relationships"><Relationship Id="rId1" Type="http://schemas.openxmlformats.org/officeDocument/2006/relationships/customXmlProps" Target="itemProps1002.xml"/></Relationships>
</file>

<file path=customXml/_rels/item1003.xml.rels><?xml version="1.0" encoding="UTF-8" standalone="yes"?>
<Relationships xmlns="http://schemas.openxmlformats.org/package/2006/relationships"><Relationship Id="rId1" Type="http://schemas.openxmlformats.org/officeDocument/2006/relationships/customXmlProps" Target="itemProps1003.xml"/></Relationships>
</file>

<file path=customXml/_rels/item1004.xml.rels><?xml version="1.0" encoding="UTF-8" standalone="yes"?>
<Relationships xmlns="http://schemas.openxmlformats.org/package/2006/relationships"><Relationship Id="rId1" Type="http://schemas.openxmlformats.org/officeDocument/2006/relationships/customXmlProps" Target="itemProps1004.xml"/></Relationships>
</file>

<file path=customXml/_rels/item1005.xml.rels><?xml version="1.0" encoding="UTF-8" standalone="yes"?>
<Relationships xmlns="http://schemas.openxmlformats.org/package/2006/relationships"><Relationship Id="rId1" Type="http://schemas.openxmlformats.org/officeDocument/2006/relationships/customXmlProps" Target="itemProps1005.xml"/></Relationships>
</file>

<file path=customXml/_rels/item1006.xml.rels><?xml version="1.0" encoding="UTF-8" standalone="yes"?>
<Relationships xmlns="http://schemas.openxmlformats.org/package/2006/relationships"><Relationship Id="rId1" Type="http://schemas.openxmlformats.org/officeDocument/2006/relationships/customXmlProps" Target="itemProps1006.xml"/></Relationships>
</file>

<file path=customXml/_rels/item1007.xml.rels><?xml version="1.0" encoding="UTF-8" standalone="yes"?>
<Relationships xmlns="http://schemas.openxmlformats.org/package/2006/relationships"><Relationship Id="rId1" Type="http://schemas.openxmlformats.org/officeDocument/2006/relationships/customXmlProps" Target="itemProps1007.xml"/></Relationships>
</file>

<file path=customXml/_rels/item1008.xml.rels><?xml version="1.0" encoding="UTF-8" standalone="yes"?>
<Relationships xmlns="http://schemas.openxmlformats.org/package/2006/relationships"><Relationship Id="rId1" Type="http://schemas.openxmlformats.org/officeDocument/2006/relationships/customXmlProps" Target="itemProps1008.xml"/></Relationships>
</file>

<file path=customXml/_rels/item1009.xml.rels><?xml version="1.0" encoding="UTF-8" standalone="yes"?>
<Relationships xmlns="http://schemas.openxmlformats.org/package/2006/relationships"><Relationship Id="rId1" Type="http://schemas.openxmlformats.org/officeDocument/2006/relationships/customXmlProps" Target="itemProps1009.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10.xml.rels><?xml version="1.0" encoding="UTF-8" standalone="yes"?>
<Relationships xmlns="http://schemas.openxmlformats.org/package/2006/relationships"><Relationship Id="rId1" Type="http://schemas.openxmlformats.org/officeDocument/2006/relationships/customXmlProps" Target="itemProps1010.xml"/></Relationships>
</file>

<file path=customXml/_rels/item1011.xml.rels><?xml version="1.0" encoding="UTF-8" standalone="yes"?>
<Relationships xmlns="http://schemas.openxmlformats.org/package/2006/relationships"><Relationship Id="rId1" Type="http://schemas.openxmlformats.org/officeDocument/2006/relationships/customXmlProps" Target="itemProps1011.xml"/></Relationships>
</file>

<file path=customXml/_rels/item1012.xml.rels><?xml version="1.0" encoding="UTF-8" standalone="yes"?>
<Relationships xmlns="http://schemas.openxmlformats.org/package/2006/relationships"><Relationship Id="rId1" Type="http://schemas.openxmlformats.org/officeDocument/2006/relationships/customXmlProps" Target="itemProps1012.xml"/></Relationships>
</file>

<file path=customXml/_rels/item1013.xml.rels><?xml version="1.0" encoding="UTF-8" standalone="yes"?>
<Relationships xmlns="http://schemas.openxmlformats.org/package/2006/relationships"><Relationship Id="rId1" Type="http://schemas.openxmlformats.org/officeDocument/2006/relationships/customXmlProps" Target="itemProps1013.xml"/></Relationships>
</file>

<file path=customXml/_rels/item1014.xml.rels><?xml version="1.0" encoding="UTF-8" standalone="yes"?>
<Relationships xmlns="http://schemas.openxmlformats.org/package/2006/relationships"><Relationship Id="rId1" Type="http://schemas.openxmlformats.org/officeDocument/2006/relationships/customXmlProps" Target="itemProps1014.xml"/></Relationships>
</file>

<file path=customXml/_rels/item1015.xml.rels><?xml version="1.0" encoding="UTF-8" standalone="yes"?>
<Relationships xmlns="http://schemas.openxmlformats.org/package/2006/relationships"><Relationship Id="rId1" Type="http://schemas.openxmlformats.org/officeDocument/2006/relationships/customXmlProps" Target="itemProps1015.xml"/></Relationships>
</file>

<file path=customXml/_rels/item1016.xml.rels><?xml version="1.0" encoding="UTF-8" standalone="yes"?>
<Relationships xmlns="http://schemas.openxmlformats.org/package/2006/relationships"><Relationship Id="rId1" Type="http://schemas.openxmlformats.org/officeDocument/2006/relationships/customXmlProps" Target="itemProps1016.xml"/></Relationships>
</file>

<file path=customXml/_rels/item1017.xml.rels><?xml version="1.0" encoding="UTF-8" standalone="yes"?>
<Relationships xmlns="http://schemas.openxmlformats.org/package/2006/relationships"><Relationship Id="rId1" Type="http://schemas.openxmlformats.org/officeDocument/2006/relationships/customXmlProps" Target="itemProps1017.xml"/></Relationships>
</file>

<file path=customXml/_rels/item1018.xml.rels><?xml version="1.0" encoding="UTF-8" standalone="yes"?>
<Relationships xmlns="http://schemas.openxmlformats.org/package/2006/relationships"><Relationship Id="rId1" Type="http://schemas.openxmlformats.org/officeDocument/2006/relationships/customXmlProps" Target="itemProps1018.xml"/></Relationships>
</file>

<file path=customXml/_rels/item1019.xml.rels><?xml version="1.0" encoding="UTF-8" standalone="yes"?>
<Relationships xmlns="http://schemas.openxmlformats.org/package/2006/relationships"><Relationship Id="rId1" Type="http://schemas.openxmlformats.org/officeDocument/2006/relationships/customXmlProps" Target="itemProps1019.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20.xml.rels><?xml version="1.0" encoding="UTF-8" standalone="yes"?>
<Relationships xmlns="http://schemas.openxmlformats.org/package/2006/relationships"><Relationship Id="rId1" Type="http://schemas.openxmlformats.org/officeDocument/2006/relationships/customXmlProps" Target="itemProps1020.xml"/></Relationships>
</file>

<file path=customXml/_rels/item1021.xml.rels><?xml version="1.0" encoding="UTF-8" standalone="yes"?>
<Relationships xmlns="http://schemas.openxmlformats.org/package/2006/relationships"><Relationship Id="rId1" Type="http://schemas.openxmlformats.org/officeDocument/2006/relationships/customXmlProps" Target="itemProps1021.xml"/></Relationships>
</file>

<file path=customXml/_rels/item1022.xml.rels><?xml version="1.0" encoding="UTF-8" standalone="yes"?>
<Relationships xmlns="http://schemas.openxmlformats.org/package/2006/relationships"><Relationship Id="rId1" Type="http://schemas.openxmlformats.org/officeDocument/2006/relationships/customXmlProps" Target="itemProps1022.xml"/></Relationships>
</file>

<file path=customXml/_rels/item1023.xml.rels><?xml version="1.0" encoding="UTF-8" standalone="yes"?>
<Relationships xmlns="http://schemas.openxmlformats.org/package/2006/relationships"><Relationship Id="rId1" Type="http://schemas.openxmlformats.org/officeDocument/2006/relationships/customXmlProps" Target="itemProps1023.xml"/></Relationships>
</file>

<file path=customXml/_rels/item1024.xml.rels><?xml version="1.0" encoding="UTF-8" standalone="yes"?>
<Relationships xmlns="http://schemas.openxmlformats.org/package/2006/relationships"><Relationship Id="rId1" Type="http://schemas.openxmlformats.org/officeDocument/2006/relationships/customXmlProps" Target="itemProps1024.xml"/></Relationships>
</file>

<file path=customXml/_rels/item1025.xml.rels><?xml version="1.0" encoding="UTF-8" standalone="yes"?>
<Relationships xmlns="http://schemas.openxmlformats.org/package/2006/relationships"><Relationship Id="rId1" Type="http://schemas.openxmlformats.org/officeDocument/2006/relationships/customXmlProps" Target="itemProps1025.xml"/></Relationships>
</file>

<file path=customXml/_rels/item1026.xml.rels><?xml version="1.0" encoding="UTF-8" standalone="yes"?>
<Relationships xmlns="http://schemas.openxmlformats.org/package/2006/relationships"><Relationship Id="rId1" Type="http://schemas.openxmlformats.org/officeDocument/2006/relationships/customXmlProps" Target="itemProps1026.xml"/></Relationships>
</file>

<file path=customXml/_rels/item1027.xml.rels><?xml version="1.0" encoding="UTF-8" standalone="yes"?>
<Relationships xmlns="http://schemas.openxmlformats.org/package/2006/relationships"><Relationship Id="rId1" Type="http://schemas.openxmlformats.org/officeDocument/2006/relationships/customXmlProps" Target="itemProps1027.xml"/></Relationships>
</file>

<file path=customXml/_rels/item1028.xml.rels><?xml version="1.0" encoding="UTF-8" standalone="yes"?>
<Relationships xmlns="http://schemas.openxmlformats.org/package/2006/relationships"><Relationship Id="rId1" Type="http://schemas.openxmlformats.org/officeDocument/2006/relationships/customXmlProps" Target="itemProps1028.xml"/></Relationships>
</file>

<file path=customXml/_rels/item1029.xml.rels><?xml version="1.0" encoding="UTF-8" standalone="yes"?>
<Relationships xmlns="http://schemas.openxmlformats.org/package/2006/relationships"><Relationship Id="rId1" Type="http://schemas.openxmlformats.org/officeDocument/2006/relationships/customXmlProps" Target="itemProps1029.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30.xml.rels><?xml version="1.0" encoding="UTF-8" standalone="yes"?>
<Relationships xmlns="http://schemas.openxmlformats.org/package/2006/relationships"><Relationship Id="rId1" Type="http://schemas.openxmlformats.org/officeDocument/2006/relationships/customXmlProps" Target="itemProps1030.xml"/></Relationships>
</file>

<file path=customXml/_rels/item1031.xml.rels><?xml version="1.0" encoding="UTF-8" standalone="yes"?>
<Relationships xmlns="http://schemas.openxmlformats.org/package/2006/relationships"><Relationship Id="rId1" Type="http://schemas.openxmlformats.org/officeDocument/2006/relationships/customXmlProps" Target="itemProps1031.xml"/></Relationships>
</file>

<file path=customXml/_rels/item1032.xml.rels><?xml version="1.0" encoding="UTF-8" standalone="yes"?>
<Relationships xmlns="http://schemas.openxmlformats.org/package/2006/relationships"><Relationship Id="rId1" Type="http://schemas.openxmlformats.org/officeDocument/2006/relationships/customXmlProps" Target="itemProps1032.xml"/></Relationships>
</file>

<file path=customXml/_rels/item1033.xml.rels><?xml version="1.0" encoding="UTF-8" standalone="yes"?>
<Relationships xmlns="http://schemas.openxmlformats.org/package/2006/relationships"><Relationship Id="rId1" Type="http://schemas.openxmlformats.org/officeDocument/2006/relationships/customXmlProps" Target="itemProps1033.xml"/></Relationships>
</file>

<file path=customXml/_rels/item1034.xml.rels><?xml version="1.0" encoding="UTF-8" standalone="yes"?>
<Relationships xmlns="http://schemas.openxmlformats.org/package/2006/relationships"><Relationship Id="rId1" Type="http://schemas.openxmlformats.org/officeDocument/2006/relationships/customXmlProps" Target="itemProps1034.xml"/></Relationships>
</file>

<file path=customXml/_rels/item1035.xml.rels><?xml version="1.0" encoding="UTF-8" standalone="yes"?>
<Relationships xmlns="http://schemas.openxmlformats.org/package/2006/relationships"><Relationship Id="rId1" Type="http://schemas.openxmlformats.org/officeDocument/2006/relationships/customXmlProps" Target="itemProps1035.xml"/></Relationships>
</file>

<file path=customXml/_rels/item1036.xml.rels><?xml version="1.0" encoding="UTF-8" standalone="yes"?>
<Relationships xmlns="http://schemas.openxmlformats.org/package/2006/relationships"><Relationship Id="rId1" Type="http://schemas.openxmlformats.org/officeDocument/2006/relationships/customXmlProps" Target="itemProps1036.xml"/></Relationships>
</file>

<file path=customXml/_rels/item1037.xml.rels><?xml version="1.0" encoding="UTF-8" standalone="yes"?>
<Relationships xmlns="http://schemas.openxmlformats.org/package/2006/relationships"><Relationship Id="rId1" Type="http://schemas.openxmlformats.org/officeDocument/2006/relationships/customXmlProps" Target="itemProps1037.xml"/></Relationships>
</file>

<file path=customXml/_rels/item1038.xml.rels><?xml version="1.0" encoding="UTF-8" standalone="yes"?>
<Relationships xmlns="http://schemas.openxmlformats.org/package/2006/relationships"><Relationship Id="rId1" Type="http://schemas.openxmlformats.org/officeDocument/2006/relationships/customXmlProps" Target="itemProps1038.xml"/></Relationships>
</file>

<file path=customXml/_rels/item1039.xml.rels><?xml version="1.0" encoding="UTF-8" standalone="yes"?>
<Relationships xmlns="http://schemas.openxmlformats.org/package/2006/relationships"><Relationship Id="rId1" Type="http://schemas.openxmlformats.org/officeDocument/2006/relationships/customXmlProps" Target="itemProps1039.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40.xml.rels><?xml version="1.0" encoding="UTF-8" standalone="yes"?>
<Relationships xmlns="http://schemas.openxmlformats.org/package/2006/relationships"><Relationship Id="rId1" Type="http://schemas.openxmlformats.org/officeDocument/2006/relationships/customXmlProps" Target="itemProps1040.xml"/></Relationships>
</file>

<file path=customXml/_rels/item1041.xml.rels><?xml version="1.0" encoding="UTF-8" standalone="yes"?>
<Relationships xmlns="http://schemas.openxmlformats.org/package/2006/relationships"><Relationship Id="rId1" Type="http://schemas.openxmlformats.org/officeDocument/2006/relationships/customXmlProps" Target="itemProps1041.xml"/></Relationships>
</file>

<file path=customXml/_rels/item1042.xml.rels><?xml version="1.0" encoding="UTF-8" standalone="yes"?>
<Relationships xmlns="http://schemas.openxmlformats.org/package/2006/relationships"><Relationship Id="rId1" Type="http://schemas.openxmlformats.org/officeDocument/2006/relationships/customXmlProps" Target="itemProps1042.xml"/></Relationships>
</file>

<file path=customXml/_rels/item1043.xml.rels><?xml version="1.0" encoding="UTF-8" standalone="yes"?>
<Relationships xmlns="http://schemas.openxmlformats.org/package/2006/relationships"><Relationship Id="rId1" Type="http://schemas.openxmlformats.org/officeDocument/2006/relationships/customXmlProps" Target="itemProps1043.xml"/></Relationships>
</file>

<file path=customXml/_rels/item1044.xml.rels><?xml version="1.0" encoding="UTF-8" standalone="yes"?>
<Relationships xmlns="http://schemas.openxmlformats.org/package/2006/relationships"><Relationship Id="rId1" Type="http://schemas.openxmlformats.org/officeDocument/2006/relationships/customXmlProps" Target="itemProps1044.xml"/></Relationships>
</file>

<file path=customXml/_rels/item1045.xml.rels><?xml version="1.0" encoding="UTF-8" standalone="yes"?>
<Relationships xmlns="http://schemas.openxmlformats.org/package/2006/relationships"><Relationship Id="rId1" Type="http://schemas.openxmlformats.org/officeDocument/2006/relationships/customXmlProps" Target="itemProps1045.xml"/></Relationships>
</file>

<file path=customXml/_rels/item1046.xml.rels><?xml version="1.0" encoding="UTF-8" standalone="yes"?>
<Relationships xmlns="http://schemas.openxmlformats.org/package/2006/relationships"><Relationship Id="rId1" Type="http://schemas.openxmlformats.org/officeDocument/2006/relationships/customXmlProps" Target="itemProps1046.xml"/></Relationships>
</file>

<file path=customXml/_rels/item1047.xml.rels><?xml version="1.0" encoding="UTF-8" standalone="yes"?>
<Relationships xmlns="http://schemas.openxmlformats.org/package/2006/relationships"><Relationship Id="rId1" Type="http://schemas.openxmlformats.org/officeDocument/2006/relationships/customXmlProps" Target="itemProps1047.xml"/></Relationships>
</file>

<file path=customXml/_rels/item1048.xml.rels><?xml version="1.0" encoding="UTF-8" standalone="yes"?>
<Relationships xmlns="http://schemas.openxmlformats.org/package/2006/relationships"><Relationship Id="rId1" Type="http://schemas.openxmlformats.org/officeDocument/2006/relationships/customXmlProps" Target="itemProps1048.xml"/></Relationships>
</file>

<file path=customXml/_rels/item1049.xml.rels><?xml version="1.0" encoding="UTF-8" standalone="yes"?>
<Relationships xmlns="http://schemas.openxmlformats.org/package/2006/relationships"><Relationship Id="rId1" Type="http://schemas.openxmlformats.org/officeDocument/2006/relationships/customXmlProps" Target="itemProps1049.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50.xml.rels><?xml version="1.0" encoding="UTF-8" standalone="yes"?>
<Relationships xmlns="http://schemas.openxmlformats.org/package/2006/relationships"><Relationship Id="rId1" Type="http://schemas.openxmlformats.org/officeDocument/2006/relationships/customXmlProps" Target="itemProps1050.xml"/></Relationships>
</file>

<file path=customXml/_rels/item1051.xml.rels><?xml version="1.0" encoding="UTF-8" standalone="yes"?>
<Relationships xmlns="http://schemas.openxmlformats.org/package/2006/relationships"><Relationship Id="rId1" Type="http://schemas.openxmlformats.org/officeDocument/2006/relationships/customXmlProps" Target="itemProps1051.xml"/></Relationships>
</file>

<file path=customXml/_rels/item1052.xml.rels><?xml version="1.0" encoding="UTF-8" standalone="yes"?>
<Relationships xmlns="http://schemas.openxmlformats.org/package/2006/relationships"><Relationship Id="rId1" Type="http://schemas.openxmlformats.org/officeDocument/2006/relationships/customXmlProps" Target="itemProps1052.xml"/></Relationships>
</file>

<file path=customXml/_rels/item1053.xml.rels><?xml version="1.0" encoding="UTF-8" standalone="yes"?>
<Relationships xmlns="http://schemas.openxmlformats.org/package/2006/relationships"><Relationship Id="rId1" Type="http://schemas.openxmlformats.org/officeDocument/2006/relationships/customXmlProps" Target="itemProps1053.xml"/></Relationships>
</file>

<file path=customXml/_rels/item1054.xml.rels><?xml version="1.0" encoding="UTF-8" standalone="yes"?>
<Relationships xmlns="http://schemas.openxmlformats.org/package/2006/relationships"><Relationship Id="rId1" Type="http://schemas.openxmlformats.org/officeDocument/2006/relationships/customXmlProps" Target="itemProps1054.xml"/></Relationships>
</file>

<file path=customXml/_rels/item1055.xml.rels><?xml version="1.0" encoding="UTF-8" standalone="yes"?>
<Relationships xmlns="http://schemas.openxmlformats.org/package/2006/relationships"><Relationship Id="rId1" Type="http://schemas.openxmlformats.org/officeDocument/2006/relationships/customXmlProps" Target="itemProps1055.xml"/></Relationships>
</file>

<file path=customXml/_rels/item1056.xml.rels><?xml version="1.0" encoding="UTF-8" standalone="yes"?>
<Relationships xmlns="http://schemas.openxmlformats.org/package/2006/relationships"><Relationship Id="rId1" Type="http://schemas.openxmlformats.org/officeDocument/2006/relationships/customXmlProps" Target="itemProps1056.xml"/></Relationships>
</file>

<file path=customXml/_rels/item1057.xml.rels><?xml version="1.0" encoding="UTF-8" standalone="yes"?>
<Relationships xmlns="http://schemas.openxmlformats.org/package/2006/relationships"><Relationship Id="rId1" Type="http://schemas.openxmlformats.org/officeDocument/2006/relationships/customXmlProps" Target="itemProps1057.xml"/></Relationships>
</file>

<file path=customXml/_rels/item1058.xml.rels><?xml version="1.0" encoding="UTF-8" standalone="yes"?>
<Relationships xmlns="http://schemas.openxmlformats.org/package/2006/relationships"><Relationship Id="rId1" Type="http://schemas.openxmlformats.org/officeDocument/2006/relationships/customXmlProps" Target="itemProps1058.xml"/></Relationships>
</file>

<file path=customXml/_rels/item1059.xml.rels><?xml version="1.0" encoding="UTF-8" standalone="yes"?>
<Relationships xmlns="http://schemas.openxmlformats.org/package/2006/relationships"><Relationship Id="rId1" Type="http://schemas.openxmlformats.org/officeDocument/2006/relationships/customXmlProps" Target="itemProps1059.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60.xml.rels><?xml version="1.0" encoding="UTF-8" standalone="yes"?>
<Relationships xmlns="http://schemas.openxmlformats.org/package/2006/relationships"><Relationship Id="rId1" Type="http://schemas.openxmlformats.org/officeDocument/2006/relationships/customXmlProps" Target="itemProps1060.xml"/></Relationships>
</file>

<file path=customXml/_rels/item1061.xml.rels><?xml version="1.0" encoding="UTF-8" standalone="yes"?>
<Relationships xmlns="http://schemas.openxmlformats.org/package/2006/relationships"><Relationship Id="rId1" Type="http://schemas.openxmlformats.org/officeDocument/2006/relationships/customXmlProps" Target="itemProps1061.xml"/></Relationships>
</file>

<file path=customXml/_rels/item1062.xml.rels><?xml version="1.0" encoding="UTF-8" standalone="yes"?>
<Relationships xmlns="http://schemas.openxmlformats.org/package/2006/relationships"><Relationship Id="rId1" Type="http://schemas.openxmlformats.org/officeDocument/2006/relationships/customXmlProps" Target="itemProps1062.xml"/></Relationships>
</file>

<file path=customXml/_rels/item1063.xml.rels><?xml version="1.0" encoding="UTF-8" standalone="yes"?>
<Relationships xmlns="http://schemas.openxmlformats.org/package/2006/relationships"><Relationship Id="rId1" Type="http://schemas.openxmlformats.org/officeDocument/2006/relationships/customXmlProps" Target="itemProps1063.xml"/></Relationships>
</file>

<file path=customXml/_rels/item1064.xml.rels><?xml version="1.0" encoding="UTF-8" standalone="yes"?>
<Relationships xmlns="http://schemas.openxmlformats.org/package/2006/relationships"><Relationship Id="rId1" Type="http://schemas.openxmlformats.org/officeDocument/2006/relationships/customXmlProps" Target="itemProps1064.xml"/></Relationships>
</file>

<file path=customXml/_rels/item1065.xml.rels><?xml version="1.0" encoding="UTF-8" standalone="yes"?>
<Relationships xmlns="http://schemas.openxmlformats.org/package/2006/relationships"><Relationship Id="rId1" Type="http://schemas.openxmlformats.org/officeDocument/2006/relationships/customXmlProps" Target="itemProps1065.xml"/></Relationships>
</file>

<file path=customXml/_rels/item1066.xml.rels><?xml version="1.0" encoding="UTF-8" standalone="yes"?>
<Relationships xmlns="http://schemas.openxmlformats.org/package/2006/relationships"><Relationship Id="rId1" Type="http://schemas.openxmlformats.org/officeDocument/2006/relationships/customXmlProps" Target="itemProps1066.xml"/></Relationships>
</file>

<file path=customXml/_rels/item1067.xml.rels><?xml version="1.0" encoding="UTF-8" standalone="yes"?>
<Relationships xmlns="http://schemas.openxmlformats.org/package/2006/relationships"><Relationship Id="rId1" Type="http://schemas.openxmlformats.org/officeDocument/2006/relationships/customXmlProps" Target="itemProps1067.xml"/></Relationships>
</file>

<file path=customXml/_rels/item1068.xml.rels><?xml version="1.0" encoding="UTF-8" standalone="yes"?>
<Relationships xmlns="http://schemas.openxmlformats.org/package/2006/relationships"><Relationship Id="rId1" Type="http://schemas.openxmlformats.org/officeDocument/2006/relationships/customXmlProps" Target="itemProps1068.xml"/></Relationships>
</file>

<file path=customXml/_rels/item1069.xml.rels><?xml version="1.0" encoding="UTF-8" standalone="yes"?>
<Relationships xmlns="http://schemas.openxmlformats.org/package/2006/relationships"><Relationship Id="rId1" Type="http://schemas.openxmlformats.org/officeDocument/2006/relationships/customXmlProps" Target="itemProps1069.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70.xml.rels><?xml version="1.0" encoding="UTF-8" standalone="yes"?>
<Relationships xmlns="http://schemas.openxmlformats.org/package/2006/relationships"><Relationship Id="rId1" Type="http://schemas.openxmlformats.org/officeDocument/2006/relationships/customXmlProps" Target="itemProps1070.xml"/></Relationships>
</file>

<file path=customXml/_rels/item1071.xml.rels><?xml version="1.0" encoding="UTF-8" standalone="yes"?>
<Relationships xmlns="http://schemas.openxmlformats.org/package/2006/relationships"><Relationship Id="rId1" Type="http://schemas.openxmlformats.org/officeDocument/2006/relationships/customXmlProps" Target="itemProps1071.xml"/></Relationships>
</file>

<file path=customXml/_rels/item1072.xml.rels><?xml version="1.0" encoding="UTF-8" standalone="yes"?>
<Relationships xmlns="http://schemas.openxmlformats.org/package/2006/relationships"><Relationship Id="rId1" Type="http://schemas.openxmlformats.org/officeDocument/2006/relationships/customXmlProps" Target="itemProps1072.xml"/></Relationships>
</file>

<file path=customXml/_rels/item1073.xml.rels><?xml version="1.0" encoding="UTF-8" standalone="yes"?>
<Relationships xmlns="http://schemas.openxmlformats.org/package/2006/relationships"><Relationship Id="rId1" Type="http://schemas.openxmlformats.org/officeDocument/2006/relationships/customXmlProps" Target="itemProps1073.xml"/></Relationships>
</file>

<file path=customXml/_rels/item1074.xml.rels><?xml version="1.0" encoding="UTF-8" standalone="yes"?>
<Relationships xmlns="http://schemas.openxmlformats.org/package/2006/relationships"><Relationship Id="rId1" Type="http://schemas.openxmlformats.org/officeDocument/2006/relationships/customXmlProps" Target="itemProps1074.xml"/></Relationships>
</file>

<file path=customXml/_rels/item1075.xml.rels><?xml version="1.0" encoding="UTF-8" standalone="yes"?>
<Relationships xmlns="http://schemas.openxmlformats.org/package/2006/relationships"><Relationship Id="rId1" Type="http://schemas.openxmlformats.org/officeDocument/2006/relationships/customXmlProps" Target="itemProps1075.xml"/></Relationships>
</file>

<file path=customXml/_rels/item1076.xml.rels><?xml version="1.0" encoding="UTF-8" standalone="yes"?>
<Relationships xmlns="http://schemas.openxmlformats.org/package/2006/relationships"><Relationship Id="rId1" Type="http://schemas.openxmlformats.org/officeDocument/2006/relationships/customXmlProps" Target="itemProps1076.xml"/></Relationships>
</file>

<file path=customXml/_rels/item1077.xml.rels><?xml version="1.0" encoding="UTF-8" standalone="yes"?>
<Relationships xmlns="http://schemas.openxmlformats.org/package/2006/relationships"><Relationship Id="rId1" Type="http://schemas.openxmlformats.org/officeDocument/2006/relationships/customXmlProps" Target="itemProps1077.xml"/></Relationships>
</file>

<file path=customXml/_rels/item1078.xml.rels><?xml version="1.0" encoding="UTF-8" standalone="yes"?>
<Relationships xmlns="http://schemas.openxmlformats.org/package/2006/relationships"><Relationship Id="rId1" Type="http://schemas.openxmlformats.org/officeDocument/2006/relationships/customXmlProps" Target="itemProps1078.xml"/></Relationships>
</file>

<file path=customXml/_rels/item1079.xml.rels><?xml version="1.0" encoding="UTF-8" standalone="yes"?>
<Relationships xmlns="http://schemas.openxmlformats.org/package/2006/relationships"><Relationship Id="rId1" Type="http://schemas.openxmlformats.org/officeDocument/2006/relationships/customXmlProps" Target="itemProps1079.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80.xml.rels><?xml version="1.0" encoding="UTF-8" standalone="yes"?>
<Relationships xmlns="http://schemas.openxmlformats.org/package/2006/relationships"><Relationship Id="rId1" Type="http://schemas.openxmlformats.org/officeDocument/2006/relationships/customXmlProps" Target="itemProps1080.xml"/></Relationships>
</file>

<file path=customXml/_rels/item1081.xml.rels><?xml version="1.0" encoding="UTF-8" standalone="yes"?>
<Relationships xmlns="http://schemas.openxmlformats.org/package/2006/relationships"><Relationship Id="rId1" Type="http://schemas.openxmlformats.org/officeDocument/2006/relationships/customXmlProps" Target="itemProps1081.xml"/></Relationships>
</file>

<file path=customXml/_rels/item1082.xml.rels><?xml version="1.0" encoding="UTF-8" standalone="yes"?>
<Relationships xmlns="http://schemas.openxmlformats.org/package/2006/relationships"><Relationship Id="rId1" Type="http://schemas.openxmlformats.org/officeDocument/2006/relationships/customXmlProps" Target="itemProps1082.xml"/></Relationships>
</file>

<file path=customXml/_rels/item1083.xml.rels><?xml version="1.0" encoding="UTF-8" standalone="yes"?>
<Relationships xmlns="http://schemas.openxmlformats.org/package/2006/relationships"><Relationship Id="rId1" Type="http://schemas.openxmlformats.org/officeDocument/2006/relationships/customXmlProps" Target="itemProps1083.xml"/></Relationships>
</file>

<file path=customXml/_rels/item1084.xml.rels><?xml version="1.0" encoding="UTF-8" standalone="yes"?>
<Relationships xmlns="http://schemas.openxmlformats.org/package/2006/relationships"><Relationship Id="rId1" Type="http://schemas.openxmlformats.org/officeDocument/2006/relationships/customXmlProps" Target="itemProps1084.xml"/></Relationships>
</file>

<file path=customXml/_rels/item1085.xml.rels><?xml version="1.0" encoding="UTF-8" standalone="yes"?>
<Relationships xmlns="http://schemas.openxmlformats.org/package/2006/relationships"><Relationship Id="rId1" Type="http://schemas.openxmlformats.org/officeDocument/2006/relationships/customXmlProps" Target="itemProps1085.xml"/></Relationships>
</file>

<file path=customXml/_rels/item1086.xml.rels><?xml version="1.0" encoding="UTF-8" standalone="yes"?>
<Relationships xmlns="http://schemas.openxmlformats.org/package/2006/relationships"><Relationship Id="rId1" Type="http://schemas.openxmlformats.org/officeDocument/2006/relationships/customXmlProps" Target="itemProps1086.xml"/></Relationships>
</file>

<file path=customXml/_rels/item1087.xml.rels><?xml version="1.0" encoding="UTF-8" standalone="yes"?>
<Relationships xmlns="http://schemas.openxmlformats.org/package/2006/relationships"><Relationship Id="rId1" Type="http://schemas.openxmlformats.org/officeDocument/2006/relationships/customXmlProps" Target="itemProps1087.xml"/></Relationships>
</file>

<file path=customXml/_rels/item1088.xml.rels><?xml version="1.0" encoding="UTF-8" standalone="yes"?>
<Relationships xmlns="http://schemas.openxmlformats.org/package/2006/relationships"><Relationship Id="rId1" Type="http://schemas.openxmlformats.org/officeDocument/2006/relationships/customXmlProps" Target="itemProps1088.xml"/></Relationships>
</file>

<file path=customXml/_rels/item1089.xml.rels><?xml version="1.0" encoding="UTF-8" standalone="yes"?>
<Relationships xmlns="http://schemas.openxmlformats.org/package/2006/relationships"><Relationship Id="rId1" Type="http://schemas.openxmlformats.org/officeDocument/2006/relationships/customXmlProps" Target="itemProps1089.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090.xml.rels><?xml version="1.0" encoding="UTF-8" standalone="yes"?>
<Relationships xmlns="http://schemas.openxmlformats.org/package/2006/relationships"><Relationship Id="rId1" Type="http://schemas.openxmlformats.org/officeDocument/2006/relationships/customXmlProps" Target="itemProps1090.xml"/></Relationships>
</file>

<file path=customXml/_rels/item1091.xml.rels><?xml version="1.0" encoding="UTF-8" standalone="yes"?>
<Relationships xmlns="http://schemas.openxmlformats.org/package/2006/relationships"><Relationship Id="rId1" Type="http://schemas.openxmlformats.org/officeDocument/2006/relationships/customXmlProps" Target="itemProps1091.xml"/></Relationships>
</file>

<file path=customXml/_rels/item1092.xml.rels><?xml version="1.0" encoding="UTF-8" standalone="yes"?>
<Relationships xmlns="http://schemas.openxmlformats.org/package/2006/relationships"><Relationship Id="rId1" Type="http://schemas.openxmlformats.org/officeDocument/2006/relationships/customXmlProps" Target="itemProps1092.xml"/></Relationships>
</file>

<file path=customXml/_rels/item1093.xml.rels><?xml version="1.0" encoding="UTF-8" standalone="yes"?>
<Relationships xmlns="http://schemas.openxmlformats.org/package/2006/relationships"><Relationship Id="rId1" Type="http://schemas.openxmlformats.org/officeDocument/2006/relationships/customXmlProps" Target="itemProps1093.xml"/></Relationships>
</file>

<file path=customXml/_rels/item1094.xml.rels><?xml version="1.0" encoding="UTF-8" standalone="yes"?>
<Relationships xmlns="http://schemas.openxmlformats.org/package/2006/relationships"><Relationship Id="rId1" Type="http://schemas.openxmlformats.org/officeDocument/2006/relationships/customXmlProps" Target="itemProps1094.xml"/></Relationships>
</file>

<file path=customXml/_rels/item1095.xml.rels><?xml version="1.0" encoding="UTF-8" standalone="yes"?>
<Relationships xmlns="http://schemas.openxmlformats.org/package/2006/relationships"><Relationship Id="rId1" Type="http://schemas.openxmlformats.org/officeDocument/2006/relationships/customXmlProps" Target="itemProps1095.xml"/></Relationships>
</file>

<file path=customXml/_rels/item1096.xml.rels><?xml version="1.0" encoding="UTF-8" standalone="yes"?>
<Relationships xmlns="http://schemas.openxmlformats.org/package/2006/relationships"><Relationship Id="rId1" Type="http://schemas.openxmlformats.org/officeDocument/2006/relationships/customXmlProps" Target="itemProps1096.xml"/></Relationships>
</file>

<file path=customXml/_rels/item1097.xml.rels><?xml version="1.0" encoding="UTF-8" standalone="yes"?>
<Relationships xmlns="http://schemas.openxmlformats.org/package/2006/relationships"><Relationship Id="rId1" Type="http://schemas.openxmlformats.org/officeDocument/2006/relationships/customXmlProps" Target="itemProps1097.xml"/></Relationships>
</file>

<file path=customXml/_rels/item1098.xml.rels><?xml version="1.0" encoding="UTF-8" standalone="yes"?>
<Relationships xmlns="http://schemas.openxmlformats.org/package/2006/relationships"><Relationship Id="rId1" Type="http://schemas.openxmlformats.org/officeDocument/2006/relationships/customXmlProps" Target="itemProps1098.xml"/></Relationships>
</file>

<file path=customXml/_rels/item1099.xml.rels><?xml version="1.0" encoding="UTF-8" standalone="yes"?>
<Relationships xmlns="http://schemas.openxmlformats.org/package/2006/relationships"><Relationship Id="rId1" Type="http://schemas.openxmlformats.org/officeDocument/2006/relationships/customXmlProps" Target="itemProps109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00.xml.rels><?xml version="1.0" encoding="UTF-8" standalone="yes"?>
<Relationships xmlns="http://schemas.openxmlformats.org/package/2006/relationships"><Relationship Id="rId1" Type="http://schemas.openxmlformats.org/officeDocument/2006/relationships/customXmlProps" Target="itemProps1100.xml"/></Relationships>
</file>

<file path=customXml/_rels/item1101.xml.rels><?xml version="1.0" encoding="UTF-8" standalone="yes"?>
<Relationships xmlns="http://schemas.openxmlformats.org/package/2006/relationships"><Relationship Id="rId1" Type="http://schemas.openxmlformats.org/officeDocument/2006/relationships/customXmlProps" Target="itemProps1101.xml"/></Relationships>
</file>

<file path=customXml/_rels/item1102.xml.rels><?xml version="1.0" encoding="UTF-8" standalone="yes"?>
<Relationships xmlns="http://schemas.openxmlformats.org/package/2006/relationships"><Relationship Id="rId1" Type="http://schemas.openxmlformats.org/officeDocument/2006/relationships/customXmlProps" Target="itemProps1102.xml"/></Relationships>
</file>

<file path=customXml/_rels/item1103.xml.rels><?xml version="1.0" encoding="UTF-8" standalone="yes"?>
<Relationships xmlns="http://schemas.openxmlformats.org/package/2006/relationships"><Relationship Id="rId1" Type="http://schemas.openxmlformats.org/officeDocument/2006/relationships/customXmlProps" Target="itemProps1103.xml"/></Relationships>
</file>

<file path=customXml/_rels/item1104.xml.rels><?xml version="1.0" encoding="UTF-8" standalone="yes"?>
<Relationships xmlns="http://schemas.openxmlformats.org/package/2006/relationships"><Relationship Id="rId1" Type="http://schemas.openxmlformats.org/officeDocument/2006/relationships/customXmlProps" Target="itemProps1104.xml"/></Relationships>
</file>

<file path=customXml/_rels/item1105.xml.rels><?xml version="1.0" encoding="UTF-8" standalone="yes"?>
<Relationships xmlns="http://schemas.openxmlformats.org/package/2006/relationships"><Relationship Id="rId1" Type="http://schemas.openxmlformats.org/officeDocument/2006/relationships/customXmlProps" Target="itemProps1105.xml"/></Relationships>
</file>

<file path=customXml/_rels/item1106.xml.rels><?xml version="1.0" encoding="UTF-8" standalone="yes"?>
<Relationships xmlns="http://schemas.openxmlformats.org/package/2006/relationships"><Relationship Id="rId1" Type="http://schemas.openxmlformats.org/officeDocument/2006/relationships/customXmlProps" Target="itemProps1106.xml"/></Relationships>
</file>

<file path=customXml/_rels/item1107.xml.rels><?xml version="1.0" encoding="UTF-8" standalone="yes"?>
<Relationships xmlns="http://schemas.openxmlformats.org/package/2006/relationships"><Relationship Id="rId1" Type="http://schemas.openxmlformats.org/officeDocument/2006/relationships/customXmlProps" Target="itemProps1107.xml"/></Relationships>
</file>

<file path=customXml/_rels/item1108.xml.rels><?xml version="1.0" encoding="UTF-8" standalone="yes"?>
<Relationships xmlns="http://schemas.openxmlformats.org/package/2006/relationships"><Relationship Id="rId1" Type="http://schemas.openxmlformats.org/officeDocument/2006/relationships/customXmlProps" Target="itemProps1108.xml"/></Relationships>
</file>

<file path=customXml/_rels/item1109.xml.rels><?xml version="1.0" encoding="UTF-8" standalone="yes"?>
<Relationships xmlns="http://schemas.openxmlformats.org/package/2006/relationships"><Relationship Id="rId1" Type="http://schemas.openxmlformats.org/officeDocument/2006/relationships/customXmlProps" Target="itemProps1109.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10.xml.rels><?xml version="1.0" encoding="UTF-8" standalone="yes"?>
<Relationships xmlns="http://schemas.openxmlformats.org/package/2006/relationships"><Relationship Id="rId1" Type="http://schemas.openxmlformats.org/officeDocument/2006/relationships/customXmlProps" Target="itemProps1110.xml"/></Relationships>
</file>

<file path=customXml/_rels/item1111.xml.rels><?xml version="1.0" encoding="UTF-8" standalone="yes"?>
<Relationships xmlns="http://schemas.openxmlformats.org/package/2006/relationships"><Relationship Id="rId1" Type="http://schemas.openxmlformats.org/officeDocument/2006/relationships/customXmlProps" Target="itemProps1111.xml"/></Relationships>
</file>

<file path=customXml/_rels/item1112.xml.rels><?xml version="1.0" encoding="UTF-8" standalone="yes"?>
<Relationships xmlns="http://schemas.openxmlformats.org/package/2006/relationships"><Relationship Id="rId1" Type="http://schemas.openxmlformats.org/officeDocument/2006/relationships/customXmlProps" Target="itemProps1112.xml"/></Relationships>
</file>

<file path=customXml/_rels/item1113.xml.rels><?xml version="1.0" encoding="UTF-8" standalone="yes"?>
<Relationships xmlns="http://schemas.openxmlformats.org/package/2006/relationships"><Relationship Id="rId1" Type="http://schemas.openxmlformats.org/officeDocument/2006/relationships/customXmlProps" Target="itemProps1113.xml"/></Relationships>
</file>

<file path=customXml/_rels/item1114.xml.rels><?xml version="1.0" encoding="UTF-8" standalone="yes"?>
<Relationships xmlns="http://schemas.openxmlformats.org/package/2006/relationships"><Relationship Id="rId1" Type="http://schemas.openxmlformats.org/officeDocument/2006/relationships/customXmlProps" Target="itemProps1114.xml"/></Relationships>
</file>

<file path=customXml/_rels/item1115.xml.rels><?xml version="1.0" encoding="UTF-8" standalone="yes"?>
<Relationships xmlns="http://schemas.openxmlformats.org/package/2006/relationships"><Relationship Id="rId1" Type="http://schemas.openxmlformats.org/officeDocument/2006/relationships/customXmlProps" Target="itemProps1115.xml"/></Relationships>
</file>

<file path=customXml/_rels/item1116.xml.rels><?xml version="1.0" encoding="UTF-8" standalone="yes"?>
<Relationships xmlns="http://schemas.openxmlformats.org/package/2006/relationships"><Relationship Id="rId1" Type="http://schemas.openxmlformats.org/officeDocument/2006/relationships/customXmlProps" Target="itemProps1116.xml"/></Relationships>
</file>

<file path=customXml/_rels/item1117.xml.rels><?xml version="1.0" encoding="UTF-8" standalone="yes"?>
<Relationships xmlns="http://schemas.openxmlformats.org/package/2006/relationships"><Relationship Id="rId1" Type="http://schemas.openxmlformats.org/officeDocument/2006/relationships/customXmlProps" Target="itemProps1117.xml"/></Relationships>
</file>

<file path=customXml/_rels/item1118.xml.rels><?xml version="1.0" encoding="UTF-8" standalone="yes"?>
<Relationships xmlns="http://schemas.openxmlformats.org/package/2006/relationships"><Relationship Id="rId1" Type="http://schemas.openxmlformats.org/officeDocument/2006/relationships/customXmlProps" Target="itemProps1118.xml"/></Relationships>
</file>

<file path=customXml/_rels/item1119.xml.rels><?xml version="1.0" encoding="UTF-8" standalone="yes"?>
<Relationships xmlns="http://schemas.openxmlformats.org/package/2006/relationships"><Relationship Id="rId1" Type="http://schemas.openxmlformats.org/officeDocument/2006/relationships/customXmlProps" Target="itemProps1119.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20.xml.rels><?xml version="1.0" encoding="UTF-8" standalone="yes"?>
<Relationships xmlns="http://schemas.openxmlformats.org/package/2006/relationships"><Relationship Id="rId1" Type="http://schemas.openxmlformats.org/officeDocument/2006/relationships/customXmlProps" Target="itemProps1120.xml"/></Relationships>
</file>

<file path=customXml/_rels/item1121.xml.rels><?xml version="1.0" encoding="UTF-8" standalone="yes"?>
<Relationships xmlns="http://schemas.openxmlformats.org/package/2006/relationships"><Relationship Id="rId1" Type="http://schemas.openxmlformats.org/officeDocument/2006/relationships/customXmlProps" Target="itemProps1121.xml"/></Relationships>
</file>

<file path=customXml/_rels/item1122.xml.rels><?xml version="1.0" encoding="UTF-8" standalone="yes"?>
<Relationships xmlns="http://schemas.openxmlformats.org/package/2006/relationships"><Relationship Id="rId1" Type="http://schemas.openxmlformats.org/officeDocument/2006/relationships/customXmlProps" Target="itemProps1122.xml"/></Relationships>
</file>

<file path=customXml/_rels/item1123.xml.rels><?xml version="1.0" encoding="UTF-8" standalone="yes"?>
<Relationships xmlns="http://schemas.openxmlformats.org/package/2006/relationships"><Relationship Id="rId1" Type="http://schemas.openxmlformats.org/officeDocument/2006/relationships/customXmlProps" Target="itemProps1123.xml"/></Relationships>
</file>

<file path=customXml/_rels/item1124.xml.rels><?xml version="1.0" encoding="UTF-8" standalone="yes"?>
<Relationships xmlns="http://schemas.openxmlformats.org/package/2006/relationships"><Relationship Id="rId1" Type="http://schemas.openxmlformats.org/officeDocument/2006/relationships/customXmlProps" Target="itemProps1124.xml"/></Relationships>
</file>

<file path=customXml/_rels/item1125.xml.rels><?xml version="1.0" encoding="UTF-8" standalone="yes"?>
<Relationships xmlns="http://schemas.openxmlformats.org/package/2006/relationships"><Relationship Id="rId1" Type="http://schemas.openxmlformats.org/officeDocument/2006/relationships/customXmlProps" Target="itemProps1125.xml"/></Relationships>
</file>

<file path=customXml/_rels/item1126.xml.rels><?xml version="1.0" encoding="UTF-8" standalone="yes"?>
<Relationships xmlns="http://schemas.openxmlformats.org/package/2006/relationships"><Relationship Id="rId1" Type="http://schemas.openxmlformats.org/officeDocument/2006/relationships/customXmlProps" Target="itemProps1126.xml"/></Relationships>
</file>

<file path=customXml/_rels/item1127.xml.rels><?xml version="1.0" encoding="UTF-8" standalone="yes"?>
<Relationships xmlns="http://schemas.openxmlformats.org/package/2006/relationships"><Relationship Id="rId1" Type="http://schemas.openxmlformats.org/officeDocument/2006/relationships/customXmlProps" Target="itemProps1127.xml"/></Relationships>
</file>

<file path=customXml/_rels/item1128.xml.rels><?xml version="1.0" encoding="UTF-8" standalone="yes"?>
<Relationships xmlns="http://schemas.openxmlformats.org/package/2006/relationships"><Relationship Id="rId1" Type="http://schemas.openxmlformats.org/officeDocument/2006/relationships/customXmlProps" Target="itemProps1128.xml"/></Relationships>
</file>

<file path=customXml/_rels/item1129.xml.rels><?xml version="1.0" encoding="UTF-8" standalone="yes"?>
<Relationships xmlns="http://schemas.openxmlformats.org/package/2006/relationships"><Relationship Id="rId1" Type="http://schemas.openxmlformats.org/officeDocument/2006/relationships/customXmlProps" Target="itemProps1129.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30.xml.rels><?xml version="1.0" encoding="UTF-8" standalone="yes"?>
<Relationships xmlns="http://schemas.openxmlformats.org/package/2006/relationships"><Relationship Id="rId1" Type="http://schemas.openxmlformats.org/officeDocument/2006/relationships/customXmlProps" Target="itemProps1130.xml"/></Relationships>
</file>

<file path=customXml/_rels/item1131.xml.rels><?xml version="1.0" encoding="UTF-8" standalone="yes"?>
<Relationships xmlns="http://schemas.openxmlformats.org/package/2006/relationships"><Relationship Id="rId1" Type="http://schemas.openxmlformats.org/officeDocument/2006/relationships/customXmlProps" Target="itemProps1131.xml"/></Relationships>
</file>

<file path=customXml/_rels/item1132.xml.rels><?xml version="1.0" encoding="UTF-8" standalone="yes"?>
<Relationships xmlns="http://schemas.openxmlformats.org/package/2006/relationships"><Relationship Id="rId1" Type="http://schemas.openxmlformats.org/officeDocument/2006/relationships/customXmlProps" Target="itemProps1132.xml"/></Relationships>
</file>

<file path=customXml/_rels/item1133.xml.rels><?xml version="1.0" encoding="UTF-8" standalone="yes"?>
<Relationships xmlns="http://schemas.openxmlformats.org/package/2006/relationships"><Relationship Id="rId1" Type="http://schemas.openxmlformats.org/officeDocument/2006/relationships/customXmlProps" Target="itemProps1133.xml"/></Relationships>
</file>

<file path=customXml/_rels/item1134.xml.rels><?xml version="1.0" encoding="UTF-8" standalone="yes"?>
<Relationships xmlns="http://schemas.openxmlformats.org/package/2006/relationships"><Relationship Id="rId1" Type="http://schemas.openxmlformats.org/officeDocument/2006/relationships/customXmlProps" Target="itemProps1134.xml"/></Relationships>
</file>

<file path=customXml/_rels/item1135.xml.rels><?xml version="1.0" encoding="UTF-8" standalone="yes"?>
<Relationships xmlns="http://schemas.openxmlformats.org/package/2006/relationships"><Relationship Id="rId1" Type="http://schemas.openxmlformats.org/officeDocument/2006/relationships/customXmlProps" Target="itemProps1135.xml"/></Relationships>
</file>

<file path=customXml/_rels/item1136.xml.rels><?xml version="1.0" encoding="UTF-8" standalone="yes"?>
<Relationships xmlns="http://schemas.openxmlformats.org/package/2006/relationships"><Relationship Id="rId1" Type="http://schemas.openxmlformats.org/officeDocument/2006/relationships/customXmlProps" Target="itemProps1136.xml"/></Relationships>
</file>

<file path=customXml/_rels/item1137.xml.rels><?xml version="1.0" encoding="UTF-8" standalone="yes"?>
<Relationships xmlns="http://schemas.openxmlformats.org/package/2006/relationships"><Relationship Id="rId1" Type="http://schemas.openxmlformats.org/officeDocument/2006/relationships/customXmlProps" Target="itemProps1137.xml"/></Relationships>
</file>

<file path=customXml/_rels/item1138.xml.rels><?xml version="1.0" encoding="UTF-8" standalone="yes"?>
<Relationships xmlns="http://schemas.openxmlformats.org/package/2006/relationships"><Relationship Id="rId1" Type="http://schemas.openxmlformats.org/officeDocument/2006/relationships/customXmlProps" Target="itemProps1138.xml"/></Relationships>
</file>

<file path=customXml/_rels/item1139.xml.rels><?xml version="1.0" encoding="UTF-8" standalone="yes"?>
<Relationships xmlns="http://schemas.openxmlformats.org/package/2006/relationships"><Relationship Id="rId1" Type="http://schemas.openxmlformats.org/officeDocument/2006/relationships/customXmlProps" Target="itemProps1139.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40.xml.rels><?xml version="1.0" encoding="UTF-8" standalone="yes"?>
<Relationships xmlns="http://schemas.openxmlformats.org/package/2006/relationships"><Relationship Id="rId1" Type="http://schemas.openxmlformats.org/officeDocument/2006/relationships/customXmlProps" Target="itemProps1140.xml"/></Relationships>
</file>

<file path=customXml/_rels/item1141.xml.rels><?xml version="1.0" encoding="UTF-8" standalone="yes"?>
<Relationships xmlns="http://schemas.openxmlformats.org/package/2006/relationships"><Relationship Id="rId1" Type="http://schemas.openxmlformats.org/officeDocument/2006/relationships/customXmlProps" Target="itemProps1141.xml"/></Relationships>
</file>

<file path=customXml/_rels/item1142.xml.rels><?xml version="1.0" encoding="UTF-8" standalone="yes"?>
<Relationships xmlns="http://schemas.openxmlformats.org/package/2006/relationships"><Relationship Id="rId1" Type="http://schemas.openxmlformats.org/officeDocument/2006/relationships/customXmlProps" Target="itemProps1142.xml"/></Relationships>
</file>

<file path=customXml/_rels/item1143.xml.rels><?xml version="1.0" encoding="UTF-8" standalone="yes"?>
<Relationships xmlns="http://schemas.openxmlformats.org/package/2006/relationships"><Relationship Id="rId1" Type="http://schemas.openxmlformats.org/officeDocument/2006/relationships/customXmlProps" Target="itemProps1143.xml"/></Relationships>
</file>

<file path=customXml/_rels/item1144.xml.rels><?xml version="1.0" encoding="UTF-8" standalone="yes"?>
<Relationships xmlns="http://schemas.openxmlformats.org/package/2006/relationships"><Relationship Id="rId1" Type="http://schemas.openxmlformats.org/officeDocument/2006/relationships/customXmlProps" Target="itemProps1144.xml"/></Relationships>
</file>

<file path=customXml/_rels/item1145.xml.rels><?xml version="1.0" encoding="UTF-8" standalone="yes"?>
<Relationships xmlns="http://schemas.openxmlformats.org/package/2006/relationships"><Relationship Id="rId1" Type="http://schemas.openxmlformats.org/officeDocument/2006/relationships/customXmlProps" Target="itemProps1145.xml"/></Relationships>
</file>

<file path=customXml/_rels/item1146.xml.rels><?xml version="1.0" encoding="UTF-8" standalone="yes"?>
<Relationships xmlns="http://schemas.openxmlformats.org/package/2006/relationships"><Relationship Id="rId1" Type="http://schemas.openxmlformats.org/officeDocument/2006/relationships/customXmlProps" Target="itemProps1146.xml"/></Relationships>
</file>

<file path=customXml/_rels/item1147.xml.rels><?xml version="1.0" encoding="UTF-8" standalone="yes"?>
<Relationships xmlns="http://schemas.openxmlformats.org/package/2006/relationships"><Relationship Id="rId1" Type="http://schemas.openxmlformats.org/officeDocument/2006/relationships/customXmlProps" Target="itemProps1147.xml"/></Relationships>
</file>

<file path=customXml/_rels/item1148.xml.rels><?xml version="1.0" encoding="UTF-8" standalone="yes"?>
<Relationships xmlns="http://schemas.openxmlformats.org/package/2006/relationships"><Relationship Id="rId1" Type="http://schemas.openxmlformats.org/officeDocument/2006/relationships/customXmlProps" Target="itemProps1148.xml"/></Relationships>
</file>

<file path=customXml/_rels/item1149.xml.rels><?xml version="1.0" encoding="UTF-8" standalone="yes"?>
<Relationships xmlns="http://schemas.openxmlformats.org/package/2006/relationships"><Relationship Id="rId1" Type="http://schemas.openxmlformats.org/officeDocument/2006/relationships/customXmlProps" Target="itemProps1149.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50.xml.rels><?xml version="1.0" encoding="UTF-8" standalone="yes"?>
<Relationships xmlns="http://schemas.openxmlformats.org/package/2006/relationships"><Relationship Id="rId1" Type="http://schemas.openxmlformats.org/officeDocument/2006/relationships/customXmlProps" Target="itemProps1150.xml"/></Relationships>
</file>

<file path=customXml/_rels/item1151.xml.rels><?xml version="1.0" encoding="UTF-8" standalone="yes"?>
<Relationships xmlns="http://schemas.openxmlformats.org/package/2006/relationships"><Relationship Id="rId1" Type="http://schemas.openxmlformats.org/officeDocument/2006/relationships/customXmlProps" Target="itemProps1151.xml"/></Relationships>
</file>

<file path=customXml/_rels/item1152.xml.rels><?xml version="1.0" encoding="UTF-8" standalone="yes"?>
<Relationships xmlns="http://schemas.openxmlformats.org/package/2006/relationships"><Relationship Id="rId1" Type="http://schemas.openxmlformats.org/officeDocument/2006/relationships/customXmlProps" Target="itemProps1152.xml"/></Relationships>
</file>

<file path=customXml/_rels/item1153.xml.rels><?xml version="1.0" encoding="UTF-8" standalone="yes"?>
<Relationships xmlns="http://schemas.openxmlformats.org/package/2006/relationships"><Relationship Id="rId1" Type="http://schemas.openxmlformats.org/officeDocument/2006/relationships/customXmlProps" Target="itemProps1153.xml"/></Relationships>
</file>

<file path=customXml/_rels/item1154.xml.rels><?xml version="1.0" encoding="UTF-8" standalone="yes"?>
<Relationships xmlns="http://schemas.openxmlformats.org/package/2006/relationships"><Relationship Id="rId1" Type="http://schemas.openxmlformats.org/officeDocument/2006/relationships/customXmlProps" Target="itemProps1154.xml"/></Relationships>
</file>

<file path=customXml/_rels/item1155.xml.rels><?xml version="1.0" encoding="UTF-8" standalone="yes"?>
<Relationships xmlns="http://schemas.openxmlformats.org/package/2006/relationships"><Relationship Id="rId1" Type="http://schemas.openxmlformats.org/officeDocument/2006/relationships/customXmlProps" Target="itemProps1155.xml"/></Relationships>
</file>

<file path=customXml/_rels/item1156.xml.rels><?xml version="1.0" encoding="UTF-8" standalone="yes"?>
<Relationships xmlns="http://schemas.openxmlformats.org/package/2006/relationships"><Relationship Id="rId1" Type="http://schemas.openxmlformats.org/officeDocument/2006/relationships/customXmlProps" Target="itemProps1156.xml"/></Relationships>
</file>

<file path=customXml/_rels/item1157.xml.rels><?xml version="1.0" encoding="UTF-8" standalone="yes"?>
<Relationships xmlns="http://schemas.openxmlformats.org/package/2006/relationships"><Relationship Id="rId1" Type="http://schemas.openxmlformats.org/officeDocument/2006/relationships/customXmlProps" Target="itemProps1157.xml"/></Relationships>
</file>

<file path=customXml/_rels/item1158.xml.rels><?xml version="1.0" encoding="UTF-8" standalone="yes"?>
<Relationships xmlns="http://schemas.openxmlformats.org/package/2006/relationships"><Relationship Id="rId1" Type="http://schemas.openxmlformats.org/officeDocument/2006/relationships/customXmlProps" Target="itemProps1158.xml"/></Relationships>
</file>

<file path=customXml/_rels/item1159.xml.rels><?xml version="1.0" encoding="UTF-8" standalone="yes"?>
<Relationships xmlns="http://schemas.openxmlformats.org/package/2006/relationships"><Relationship Id="rId1" Type="http://schemas.openxmlformats.org/officeDocument/2006/relationships/customXmlProps" Target="itemProps1159.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60.xml.rels><?xml version="1.0" encoding="UTF-8" standalone="yes"?>
<Relationships xmlns="http://schemas.openxmlformats.org/package/2006/relationships"><Relationship Id="rId1" Type="http://schemas.openxmlformats.org/officeDocument/2006/relationships/customXmlProps" Target="itemProps1160.xml"/></Relationships>
</file>

<file path=customXml/_rels/item1161.xml.rels><?xml version="1.0" encoding="UTF-8" standalone="yes"?>
<Relationships xmlns="http://schemas.openxmlformats.org/package/2006/relationships"><Relationship Id="rId1" Type="http://schemas.openxmlformats.org/officeDocument/2006/relationships/customXmlProps" Target="itemProps1161.xml"/></Relationships>
</file>

<file path=customXml/_rels/item1162.xml.rels><?xml version="1.0" encoding="UTF-8" standalone="yes"?>
<Relationships xmlns="http://schemas.openxmlformats.org/package/2006/relationships"><Relationship Id="rId1" Type="http://schemas.openxmlformats.org/officeDocument/2006/relationships/customXmlProps" Target="itemProps1162.xml"/></Relationships>
</file>

<file path=customXml/_rels/item1163.xml.rels><?xml version="1.0" encoding="UTF-8" standalone="yes"?>
<Relationships xmlns="http://schemas.openxmlformats.org/package/2006/relationships"><Relationship Id="rId1" Type="http://schemas.openxmlformats.org/officeDocument/2006/relationships/customXmlProps" Target="itemProps1163.xml"/></Relationships>
</file>

<file path=customXml/_rels/item1164.xml.rels><?xml version="1.0" encoding="UTF-8" standalone="yes"?>
<Relationships xmlns="http://schemas.openxmlformats.org/package/2006/relationships"><Relationship Id="rId1" Type="http://schemas.openxmlformats.org/officeDocument/2006/relationships/customXmlProps" Target="itemProps1164.xml"/></Relationships>
</file>

<file path=customXml/_rels/item1165.xml.rels><?xml version="1.0" encoding="UTF-8" standalone="yes"?>
<Relationships xmlns="http://schemas.openxmlformats.org/package/2006/relationships"><Relationship Id="rId1" Type="http://schemas.openxmlformats.org/officeDocument/2006/relationships/customXmlProps" Target="itemProps1165.xml"/></Relationships>
</file>

<file path=customXml/_rels/item1166.xml.rels><?xml version="1.0" encoding="UTF-8" standalone="yes"?>
<Relationships xmlns="http://schemas.openxmlformats.org/package/2006/relationships"><Relationship Id="rId1" Type="http://schemas.openxmlformats.org/officeDocument/2006/relationships/customXmlProps" Target="itemProps1166.xml"/></Relationships>
</file>

<file path=customXml/_rels/item1167.xml.rels><?xml version="1.0" encoding="UTF-8" standalone="yes"?>
<Relationships xmlns="http://schemas.openxmlformats.org/package/2006/relationships"><Relationship Id="rId1" Type="http://schemas.openxmlformats.org/officeDocument/2006/relationships/customXmlProps" Target="itemProps1167.xml"/></Relationships>
</file>

<file path=customXml/_rels/item1168.xml.rels><?xml version="1.0" encoding="UTF-8" standalone="yes"?>
<Relationships xmlns="http://schemas.openxmlformats.org/package/2006/relationships"><Relationship Id="rId1" Type="http://schemas.openxmlformats.org/officeDocument/2006/relationships/customXmlProps" Target="itemProps1168.xml"/></Relationships>
</file>

<file path=customXml/_rels/item1169.xml.rels><?xml version="1.0" encoding="UTF-8" standalone="yes"?>
<Relationships xmlns="http://schemas.openxmlformats.org/package/2006/relationships"><Relationship Id="rId1" Type="http://schemas.openxmlformats.org/officeDocument/2006/relationships/customXmlProps" Target="itemProps1169.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70.xml.rels><?xml version="1.0" encoding="UTF-8" standalone="yes"?>
<Relationships xmlns="http://schemas.openxmlformats.org/package/2006/relationships"><Relationship Id="rId1" Type="http://schemas.openxmlformats.org/officeDocument/2006/relationships/customXmlProps" Target="itemProps1170.xml"/></Relationships>
</file>

<file path=customXml/_rels/item1171.xml.rels><?xml version="1.0" encoding="UTF-8" standalone="yes"?>
<Relationships xmlns="http://schemas.openxmlformats.org/package/2006/relationships"><Relationship Id="rId1" Type="http://schemas.openxmlformats.org/officeDocument/2006/relationships/customXmlProps" Target="itemProps1171.xml"/></Relationships>
</file>

<file path=customXml/_rels/item1172.xml.rels><?xml version="1.0" encoding="UTF-8" standalone="yes"?>
<Relationships xmlns="http://schemas.openxmlformats.org/package/2006/relationships"><Relationship Id="rId1" Type="http://schemas.openxmlformats.org/officeDocument/2006/relationships/customXmlProps" Target="itemProps1172.xml"/></Relationships>
</file>

<file path=customXml/_rels/item1173.xml.rels><?xml version="1.0" encoding="UTF-8" standalone="yes"?>
<Relationships xmlns="http://schemas.openxmlformats.org/package/2006/relationships"><Relationship Id="rId1" Type="http://schemas.openxmlformats.org/officeDocument/2006/relationships/customXmlProps" Target="itemProps1173.xml"/></Relationships>
</file>

<file path=customXml/_rels/item1174.xml.rels><?xml version="1.0" encoding="UTF-8" standalone="yes"?>
<Relationships xmlns="http://schemas.openxmlformats.org/package/2006/relationships"><Relationship Id="rId1" Type="http://schemas.openxmlformats.org/officeDocument/2006/relationships/customXmlProps" Target="itemProps1174.xml"/></Relationships>
</file>

<file path=customXml/_rels/item1175.xml.rels><?xml version="1.0" encoding="UTF-8" standalone="yes"?>
<Relationships xmlns="http://schemas.openxmlformats.org/package/2006/relationships"><Relationship Id="rId1" Type="http://schemas.openxmlformats.org/officeDocument/2006/relationships/customXmlProps" Target="itemProps1175.xml"/></Relationships>
</file>

<file path=customXml/_rels/item1176.xml.rels><?xml version="1.0" encoding="UTF-8" standalone="yes"?>
<Relationships xmlns="http://schemas.openxmlformats.org/package/2006/relationships"><Relationship Id="rId1" Type="http://schemas.openxmlformats.org/officeDocument/2006/relationships/customXmlProps" Target="itemProps1176.xml"/></Relationships>
</file>

<file path=customXml/_rels/item1177.xml.rels><?xml version="1.0" encoding="UTF-8" standalone="yes"?>
<Relationships xmlns="http://schemas.openxmlformats.org/package/2006/relationships"><Relationship Id="rId1" Type="http://schemas.openxmlformats.org/officeDocument/2006/relationships/customXmlProps" Target="itemProps1177.xml"/></Relationships>
</file>

<file path=customXml/_rels/item1178.xml.rels><?xml version="1.0" encoding="UTF-8" standalone="yes"?>
<Relationships xmlns="http://schemas.openxmlformats.org/package/2006/relationships"><Relationship Id="rId1" Type="http://schemas.openxmlformats.org/officeDocument/2006/relationships/customXmlProps" Target="itemProps1178.xml"/></Relationships>
</file>

<file path=customXml/_rels/item1179.xml.rels><?xml version="1.0" encoding="UTF-8" standalone="yes"?>
<Relationships xmlns="http://schemas.openxmlformats.org/package/2006/relationships"><Relationship Id="rId1" Type="http://schemas.openxmlformats.org/officeDocument/2006/relationships/customXmlProps" Target="itemProps1179.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80.xml.rels><?xml version="1.0" encoding="UTF-8" standalone="yes"?>
<Relationships xmlns="http://schemas.openxmlformats.org/package/2006/relationships"><Relationship Id="rId1" Type="http://schemas.openxmlformats.org/officeDocument/2006/relationships/customXmlProps" Target="itemProps1180.xml"/></Relationships>
</file>

<file path=customXml/_rels/item1181.xml.rels><?xml version="1.0" encoding="UTF-8" standalone="yes"?>
<Relationships xmlns="http://schemas.openxmlformats.org/package/2006/relationships"><Relationship Id="rId1" Type="http://schemas.openxmlformats.org/officeDocument/2006/relationships/customXmlProps" Target="itemProps1181.xml"/></Relationships>
</file>

<file path=customXml/_rels/item1182.xml.rels><?xml version="1.0" encoding="UTF-8" standalone="yes"?>
<Relationships xmlns="http://schemas.openxmlformats.org/package/2006/relationships"><Relationship Id="rId1" Type="http://schemas.openxmlformats.org/officeDocument/2006/relationships/customXmlProps" Target="itemProps1182.xml"/></Relationships>
</file>

<file path=customXml/_rels/item1183.xml.rels><?xml version="1.0" encoding="UTF-8" standalone="yes"?>
<Relationships xmlns="http://schemas.openxmlformats.org/package/2006/relationships"><Relationship Id="rId1" Type="http://schemas.openxmlformats.org/officeDocument/2006/relationships/customXmlProps" Target="itemProps1183.xml"/></Relationships>
</file>

<file path=customXml/_rels/item1184.xml.rels><?xml version="1.0" encoding="UTF-8" standalone="yes"?>
<Relationships xmlns="http://schemas.openxmlformats.org/package/2006/relationships"><Relationship Id="rId1" Type="http://schemas.openxmlformats.org/officeDocument/2006/relationships/customXmlProps" Target="itemProps1184.xml"/></Relationships>
</file>

<file path=customXml/_rels/item1185.xml.rels><?xml version="1.0" encoding="UTF-8" standalone="yes"?>
<Relationships xmlns="http://schemas.openxmlformats.org/package/2006/relationships"><Relationship Id="rId1" Type="http://schemas.openxmlformats.org/officeDocument/2006/relationships/customXmlProps" Target="itemProps1185.xml"/></Relationships>
</file>

<file path=customXml/_rels/item1186.xml.rels><?xml version="1.0" encoding="UTF-8" standalone="yes"?>
<Relationships xmlns="http://schemas.openxmlformats.org/package/2006/relationships"><Relationship Id="rId1" Type="http://schemas.openxmlformats.org/officeDocument/2006/relationships/customXmlProps" Target="itemProps1186.xml"/></Relationships>
</file>

<file path=customXml/_rels/item1187.xml.rels><?xml version="1.0" encoding="UTF-8" standalone="yes"?>
<Relationships xmlns="http://schemas.openxmlformats.org/package/2006/relationships"><Relationship Id="rId1" Type="http://schemas.openxmlformats.org/officeDocument/2006/relationships/customXmlProps" Target="itemProps1187.xml"/></Relationships>
</file>

<file path=customXml/_rels/item1188.xml.rels><?xml version="1.0" encoding="UTF-8" standalone="yes"?>
<Relationships xmlns="http://schemas.openxmlformats.org/package/2006/relationships"><Relationship Id="rId1" Type="http://schemas.openxmlformats.org/officeDocument/2006/relationships/customXmlProps" Target="itemProps1188.xml"/></Relationships>
</file>

<file path=customXml/_rels/item1189.xml.rels><?xml version="1.0" encoding="UTF-8" standalone="yes"?>
<Relationships xmlns="http://schemas.openxmlformats.org/package/2006/relationships"><Relationship Id="rId1" Type="http://schemas.openxmlformats.org/officeDocument/2006/relationships/customXmlProps" Target="itemProps1189.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190.xml.rels><?xml version="1.0" encoding="UTF-8" standalone="yes"?>
<Relationships xmlns="http://schemas.openxmlformats.org/package/2006/relationships"><Relationship Id="rId1" Type="http://schemas.openxmlformats.org/officeDocument/2006/relationships/customXmlProps" Target="itemProps1190.xml"/></Relationships>
</file>

<file path=customXml/_rels/item1191.xml.rels><?xml version="1.0" encoding="UTF-8" standalone="yes"?>
<Relationships xmlns="http://schemas.openxmlformats.org/package/2006/relationships"><Relationship Id="rId1" Type="http://schemas.openxmlformats.org/officeDocument/2006/relationships/customXmlProps" Target="itemProps1191.xml"/></Relationships>
</file>

<file path=customXml/_rels/item1192.xml.rels><?xml version="1.0" encoding="UTF-8" standalone="yes"?>
<Relationships xmlns="http://schemas.openxmlformats.org/package/2006/relationships"><Relationship Id="rId1" Type="http://schemas.openxmlformats.org/officeDocument/2006/relationships/customXmlProps" Target="itemProps1192.xml"/></Relationships>
</file>

<file path=customXml/_rels/item1193.xml.rels><?xml version="1.0" encoding="UTF-8" standalone="yes"?>
<Relationships xmlns="http://schemas.openxmlformats.org/package/2006/relationships"><Relationship Id="rId1" Type="http://schemas.openxmlformats.org/officeDocument/2006/relationships/customXmlProps" Target="itemProps1193.xml"/></Relationships>
</file>

<file path=customXml/_rels/item1194.xml.rels><?xml version="1.0" encoding="UTF-8" standalone="yes"?>
<Relationships xmlns="http://schemas.openxmlformats.org/package/2006/relationships"><Relationship Id="rId1" Type="http://schemas.openxmlformats.org/officeDocument/2006/relationships/customXmlProps" Target="itemProps1194.xml"/></Relationships>
</file>

<file path=customXml/_rels/item1195.xml.rels><?xml version="1.0" encoding="UTF-8" standalone="yes"?>
<Relationships xmlns="http://schemas.openxmlformats.org/package/2006/relationships"><Relationship Id="rId1" Type="http://schemas.openxmlformats.org/officeDocument/2006/relationships/customXmlProps" Target="itemProps1195.xml"/></Relationships>
</file>

<file path=customXml/_rels/item1196.xml.rels><?xml version="1.0" encoding="UTF-8" standalone="yes"?>
<Relationships xmlns="http://schemas.openxmlformats.org/package/2006/relationships"><Relationship Id="rId1" Type="http://schemas.openxmlformats.org/officeDocument/2006/relationships/customXmlProps" Target="itemProps1196.xml"/></Relationships>
</file>

<file path=customXml/_rels/item1197.xml.rels><?xml version="1.0" encoding="UTF-8" standalone="yes"?>
<Relationships xmlns="http://schemas.openxmlformats.org/package/2006/relationships"><Relationship Id="rId1" Type="http://schemas.openxmlformats.org/officeDocument/2006/relationships/customXmlProps" Target="itemProps1197.xml"/></Relationships>
</file>

<file path=customXml/_rels/item1198.xml.rels><?xml version="1.0" encoding="UTF-8" standalone="yes"?>
<Relationships xmlns="http://schemas.openxmlformats.org/package/2006/relationships"><Relationship Id="rId1" Type="http://schemas.openxmlformats.org/officeDocument/2006/relationships/customXmlProps" Target="itemProps1198.xml"/></Relationships>
</file>

<file path=customXml/_rels/item1199.xml.rels><?xml version="1.0" encoding="UTF-8" standalone="yes"?>
<Relationships xmlns="http://schemas.openxmlformats.org/package/2006/relationships"><Relationship Id="rId1" Type="http://schemas.openxmlformats.org/officeDocument/2006/relationships/customXmlProps" Target="itemProps119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00.xml.rels><?xml version="1.0" encoding="UTF-8" standalone="yes"?>
<Relationships xmlns="http://schemas.openxmlformats.org/package/2006/relationships"><Relationship Id="rId1" Type="http://schemas.openxmlformats.org/officeDocument/2006/relationships/customXmlProps" Target="itemProps1200.xml"/></Relationships>
</file>

<file path=customXml/_rels/item1201.xml.rels><?xml version="1.0" encoding="UTF-8" standalone="yes"?>
<Relationships xmlns="http://schemas.openxmlformats.org/package/2006/relationships"><Relationship Id="rId1" Type="http://schemas.openxmlformats.org/officeDocument/2006/relationships/customXmlProps" Target="itemProps1201.xml"/></Relationships>
</file>

<file path=customXml/_rels/item1202.xml.rels><?xml version="1.0" encoding="UTF-8" standalone="yes"?>
<Relationships xmlns="http://schemas.openxmlformats.org/package/2006/relationships"><Relationship Id="rId1" Type="http://schemas.openxmlformats.org/officeDocument/2006/relationships/customXmlProps" Target="itemProps1202.xml"/></Relationships>
</file>

<file path=customXml/_rels/item1203.xml.rels><?xml version="1.0" encoding="UTF-8" standalone="yes"?>
<Relationships xmlns="http://schemas.openxmlformats.org/package/2006/relationships"><Relationship Id="rId1" Type="http://schemas.openxmlformats.org/officeDocument/2006/relationships/customXmlProps" Target="itemProps1203.xml"/></Relationships>
</file>

<file path=customXml/_rels/item1204.xml.rels><?xml version="1.0" encoding="UTF-8" standalone="yes"?>
<Relationships xmlns="http://schemas.openxmlformats.org/package/2006/relationships"><Relationship Id="rId1" Type="http://schemas.openxmlformats.org/officeDocument/2006/relationships/customXmlProps" Target="itemProps1204.xml"/></Relationships>
</file>

<file path=customXml/_rels/item1205.xml.rels><?xml version="1.0" encoding="UTF-8" standalone="yes"?>
<Relationships xmlns="http://schemas.openxmlformats.org/package/2006/relationships"><Relationship Id="rId1" Type="http://schemas.openxmlformats.org/officeDocument/2006/relationships/customXmlProps" Target="itemProps1205.xml"/></Relationships>
</file>

<file path=customXml/_rels/item1206.xml.rels><?xml version="1.0" encoding="UTF-8" standalone="yes"?>
<Relationships xmlns="http://schemas.openxmlformats.org/package/2006/relationships"><Relationship Id="rId1" Type="http://schemas.openxmlformats.org/officeDocument/2006/relationships/customXmlProps" Target="itemProps1206.xml"/></Relationships>
</file>

<file path=customXml/_rels/item1207.xml.rels><?xml version="1.0" encoding="UTF-8" standalone="yes"?>
<Relationships xmlns="http://schemas.openxmlformats.org/package/2006/relationships"><Relationship Id="rId1" Type="http://schemas.openxmlformats.org/officeDocument/2006/relationships/customXmlProps" Target="itemProps1207.xml"/></Relationships>
</file>

<file path=customXml/_rels/item1208.xml.rels><?xml version="1.0" encoding="UTF-8" standalone="yes"?>
<Relationships xmlns="http://schemas.openxmlformats.org/package/2006/relationships"><Relationship Id="rId1" Type="http://schemas.openxmlformats.org/officeDocument/2006/relationships/customXmlProps" Target="itemProps1208.xml"/></Relationships>
</file>

<file path=customXml/_rels/item1209.xml.rels><?xml version="1.0" encoding="UTF-8" standalone="yes"?>
<Relationships xmlns="http://schemas.openxmlformats.org/package/2006/relationships"><Relationship Id="rId1" Type="http://schemas.openxmlformats.org/officeDocument/2006/relationships/customXmlProps" Target="itemProps1209.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10.xml.rels><?xml version="1.0" encoding="UTF-8" standalone="yes"?>
<Relationships xmlns="http://schemas.openxmlformats.org/package/2006/relationships"><Relationship Id="rId1" Type="http://schemas.openxmlformats.org/officeDocument/2006/relationships/customXmlProps" Target="itemProps1210.xml"/></Relationships>
</file>

<file path=customXml/_rels/item1211.xml.rels><?xml version="1.0" encoding="UTF-8" standalone="yes"?>
<Relationships xmlns="http://schemas.openxmlformats.org/package/2006/relationships"><Relationship Id="rId1" Type="http://schemas.openxmlformats.org/officeDocument/2006/relationships/customXmlProps" Target="itemProps1211.xml"/></Relationships>
</file>

<file path=customXml/_rels/item1212.xml.rels><?xml version="1.0" encoding="UTF-8" standalone="yes"?>
<Relationships xmlns="http://schemas.openxmlformats.org/package/2006/relationships"><Relationship Id="rId1" Type="http://schemas.openxmlformats.org/officeDocument/2006/relationships/customXmlProps" Target="itemProps1212.xml"/></Relationships>
</file>

<file path=customXml/_rels/item1213.xml.rels><?xml version="1.0" encoding="UTF-8" standalone="yes"?>
<Relationships xmlns="http://schemas.openxmlformats.org/package/2006/relationships"><Relationship Id="rId1" Type="http://schemas.openxmlformats.org/officeDocument/2006/relationships/customXmlProps" Target="itemProps1213.xml"/></Relationships>
</file>

<file path=customXml/_rels/item1214.xml.rels><?xml version="1.0" encoding="UTF-8" standalone="yes"?>
<Relationships xmlns="http://schemas.openxmlformats.org/package/2006/relationships"><Relationship Id="rId1" Type="http://schemas.openxmlformats.org/officeDocument/2006/relationships/customXmlProps" Target="itemProps1214.xml"/></Relationships>
</file>

<file path=customXml/_rels/item1215.xml.rels><?xml version="1.0" encoding="UTF-8" standalone="yes"?>
<Relationships xmlns="http://schemas.openxmlformats.org/package/2006/relationships"><Relationship Id="rId1" Type="http://schemas.openxmlformats.org/officeDocument/2006/relationships/customXmlProps" Target="itemProps1215.xml"/></Relationships>
</file>

<file path=customXml/_rels/item1216.xml.rels><?xml version="1.0" encoding="UTF-8" standalone="yes"?>
<Relationships xmlns="http://schemas.openxmlformats.org/package/2006/relationships"><Relationship Id="rId1" Type="http://schemas.openxmlformats.org/officeDocument/2006/relationships/customXmlProps" Target="itemProps1216.xml"/></Relationships>
</file>

<file path=customXml/_rels/item1217.xml.rels><?xml version="1.0" encoding="UTF-8" standalone="yes"?>
<Relationships xmlns="http://schemas.openxmlformats.org/package/2006/relationships"><Relationship Id="rId1" Type="http://schemas.openxmlformats.org/officeDocument/2006/relationships/customXmlProps" Target="itemProps1217.xml"/></Relationships>
</file>

<file path=customXml/_rels/item1218.xml.rels><?xml version="1.0" encoding="UTF-8" standalone="yes"?>
<Relationships xmlns="http://schemas.openxmlformats.org/package/2006/relationships"><Relationship Id="rId1" Type="http://schemas.openxmlformats.org/officeDocument/2006/relationships/customXmlProps" Target="itemProps1218.xml"/></Relationships>
</file>

<file path=customXml/_rels/item1219.xml.rels><?xml version="1.0" encoding="UTF-8" standalone="yes"?>
<Relationships xmlns="http://schemas.openxmlformats.org/package/2006/relationships"><Relationship Id="rId1" Type="http://schemas.openxmlformats.org/officeDocument/2006/relationships/customXmlProps" Target="itemProps1219.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20.xml.rels><?xml version="1.0" encoding="UTF-8" standalone="yes"?>
<Relationships xmlns="http://schemas.openxmlformats.org/package/2006/relationships"><Relationship Id="rId1" Type="http://schemas.openxmlformats.org/officeDocument/2006/relationships/customXmlProps" Target="itemProps1220.xml"/></Relationships>
</file>

<file path=customXml/_rels/item1221.xml.rels><?xml version="1.0" encoding="UTF-8" standalone="yes"?>
<Relationships xmlns="http://schemas.openxmlformats.org/package/2006/relationships"><Relationship Id="rId1" Type="http://schemas.openxmlformats.org/officeDocument/2006/relationships/customXmlProps" Target="itemProps1221.xml"/></Relationships>
</file>

<file path=customXml/_rels/item1222.xml.rels><?xml version="1.0" encoding="UTF-8" standalone="yes"?>
<Relationships xmlns="http://schemas.openxmlformats.org/package/2006/relationships"><Relationship Id="rId1" Type="http://schemas.openxmlformats.org/officeDocument/2006/relationships/customXmlProps" Target="itemProps1222.xml"/></Relationships>
</file>

<file path=customXml/_rels/item1223.xml.rels><?xml version="1.0" encoding="UTF-8" standalone="yes"?>
<Relationships xmlns="http://schemas.openxmlformats.org/package/2006/relationships"><Relationship Id="rId1" Type="http://schemas.openxmlformats.org/officeDocument/2006/relationships/customXmlProps" Target="itemProps1223.xml"/></Relationships>
</file>

<file path=customXml/_rels/item1224.xml.rels><?xml version="1.0" encoding="UTF-8" standalone="yes"?>
<Relationships xmlns="http://schemas.openxmlformats.org/package/2006/relationships"><Relationship Id="rId1" Type="http://schemas.openxmlformats.org/officeDocument/2006/relationships/customXmlProps" Target="itemProps1224.xml"/></Relationships>
</file>

<file path=customXml/_rels/item1225.xml.rels><?xml version="1.0" encoding="UTF-8" standalone="yes"?>
<Relationships xmlns="http://schemas.openxmlformats.org/package/2006/relationships"><Relationship Id="rId1" Type="http://schemas.openxmlformats.org/officeDocument/2006/relationships/customXmlProps" Target="itemProps1225.xml"/></Relationships>
</file>

<file path=customXml/_rels/item1226.xml.rels><?xml version="1.0" encoding="UTF-8" standalone="yes"?>
<Relationships xmlns="http://schemas.openxmlformats.org/package/2006/relationships"><Relationship Id="rId1" Type="http://schemas.openxmlformats.org/officeDocument/2006/relationships/customXmlProps" Target="itemProps1226.xml"/></Relationships>
</file>

<file path=customXml/_rels/item1227.xml.rels><?xml version="1.0" encoding="UTF-8" standalone="yes"?>
<Relationships xmlns="http://schemas.openxmlformats.org/package/2006/relationships"><Relationship Id="rId1" Type="http://schemas.openxmlformats.org/officeDocument/2006/relationships/customXmlProps" Target="itemProps1227.xml"/></Relationships>
</file>

<file path=customXml/_rels/item1228.xml.rels><?xml version="1.0" encoding="UTF-8" standalone="yes"?>
<Relationships xmlns="http://schemas.openxmlformats.org/package/2006/relationships"><Relationship Id="rId1" Type="http://schemas.openxmlformats.org/officeDocument/2006/relationships/customXmlProps" Target="itemProps1228.xml"/></Relationships>
</file>

<file path=customXml/_rels/item1229.xml.rels><?xml version="1.0" encoding="UTF-8" standalone="yes"?>
<Relationships xmlns="http://schemas.openxmlformats.org/package/2006/relationships"><Relationship Id="rId1" Type="http://schemas.openxmlformats.org/officeDocument/2006/relationships/customXmlProps" Target="itemProps1229.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30.xml.rels><?xml version="1.0" encoding="UTF-8" standalone="yes"?>
<Relationships xmlns="http://schemas.openxmlformats.org/package/2006/relationships"><Relationship Id="rId1" Type="http://schemas.openxmlformats.org/officeDocument/2006/relationships/customXmlProps" Target="itemProps1230.xml"/></Relationships>
</file>

<file path=customXml/_rels/item1231.xml.rels><?xml version="1.0" encoding="UTF-8" standalone="yes"?>
<Relationships xmlns="http://schemas.openxmlformats.org/package/2006/relationships"><Relationship Id="rId1" Type="http://schemas.openxmlformats.org/officeDocument/2006/relationships/customXmlProps" Target="itemProps1231.xml"/></Relationships>
</file>

<file path=customXml/_rels/item1232.xml.rels><?xml version="1.0" encoding="UTF-8" standalone="yes"?>
<Relationships xmlns="http://schemas.openxmlformats.org/package/2006/relationships"><Relationship Id="rId1" Type="http://schemas.openxmlformats.org/officeDocument/2006/relationships/customXmlProps" Target="itemProps1232.xml"/></Relationships>
</file>

<file path=customXml/_rels/item1233.xml.rels><?xml version="1.0" encoding="UTF-8" standalone="yes"?>
<Relationships xmlns="http://schemas.openxmlformats.org/package/2006/relationships"><Relationship Id="rId1" Type="http://schemas.openxmlformats.org/officeDocument/2006/relationships/customXmlProps" Target="itemProps1233.xml"/></Relationships>
</file>

<file path=customXml/_rels/item1234.xml.rels><?xml version="1.0" encoding="UTF-8" standalone="yes"?>
<Relationships xmlns="http://schemas.openxmlformats.org/package/2006/relationships"><Relationship Id="rId1" Type="http://schemas.openxmlformats.org/officeDocument/2006/relationships/customXmlProps" Target="itemProps1234.xml"/></Relationships>
</file>

<file path=customXml/_rels/item1235.xml.rels><?xml version="1.0" encoding="UTF-8" standalone="yes"?>
<Relationships xmlns="http://schemas.openxmlformats.org/package/2006/relationships"><Relationship Id="rId1" Type="http://schemas.openxmlformats.org/officeDocument/2006/relationships/customXmlProps" Target="itemProps1235.xml"/></Relationships>
</file>

<file path=customXml/_rels/item1236.xml.rels><?xml version="1.0" encoding="UTF-8" standalone="yes"?>
<Relationships xmlns="http://schemas.openxmlformats.org/package/2006/relationships"><Relationship Id="rId1" Type="http://schemas.openxmlformats.org/officeDocument/2006/relationships/customXmlProps" Target="itemProps1236.xml"/></Relationships>
</file>

<file path=customXml/_rels/item1237.xml.rels><?xml version="1.0" encoding="UTF-8" standalone="yes"?>
<Relationships xmlns="http://schemas.openxmlformats.org/package/2006/relationships"><Relationship Id="rId1" Type="http://schemas.openxmlformats.org/officeDocument/2006/relationships/customXmlProps" Target="itemProps1237.xml"/></Relationships>
</file>

<file path=customXml/_rels/item1238.xml.rels><?xml version="1.0" encoding="UTF-8" standalone="yes"?>
<Relationships xmlns="http://schemas.openxmlformats.org/package/2006/relationships"><Relationship Id="rId1" Type="http://schemas.openxmlformats.org/officeDocument/2006/relationships/customXmlProps" Target="itemProps1238.xml"/></Relationships>
</file>

<file path=customXml/_rels/item1239.xml.rels><?xml version="1.0" encoding="UTF-8" standalone="yes"?>
<Relationships xmlns="http://schemas.openxmlformats.org/package/2006/relationships"><Relationship Id="rId1" Type="http://schemas.openxmlformats.org/officeDocument/2006/relationships/customXmlProps" Target="itemProps1239.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40.xml.rels><?xml version="1.0" encoding="UTF-8" standalone="yes"?>
<Relationships xmlns="http://schemas.openxmlformats.org/package/2006/relationships"><Relationship Id="rId1" Type="http://schemas.openxmlformats.org/officeDocument/2006/relationships/customXmlProps" Target="itemProps1240.xml"/></Relationships>
</file>

<file path=customXml/_rels/item1241.xml.rels><?xml version="1.0" encoding="UTF-8" standalone="yes"?>
<Relationships xmlns="http://schemas.openxmlformats.org/package/2006/relationships"><Relationship Id="rId1" Type="http://schemas.openxmlformats.org/officeDocument/2006/relationships/customXmlProps" Target="itemProps1241.xml"/></Relationships>
</file>

<file path=customXml/_rels/item1242.xml.rels><?xml version="1.0" encoding="UTF-8" standalone="yes"?>
<Relationships xmlns="http://schemas.openxmlformats.org/package/2006/relationships"><Relationship Id="rId1" Type="http://schemas.openxmlformats.org/officeDocument/2006/relationships/customXmlProps" Target="itemProps1242.xml"/></Relationships>
</file>

<file path=customXml/_rels/item1243.xml.rels><?xml version="1.0" encoding="UTF-8" standalone="yes"?>
<Relationships xmlns="http://schemas.openxmlformats.org/package/2006/relationships"><Relationship Id="rId1" Type="http://schemas.openxmlformats.org/officeDocument/2006/relationships/customXmlProps" Target="itemProps1243.xml"/></Relationships>
</file>

<file path=customXml/_rels/item1244.xml.rels><?xml version="1.0" encoding="UTF-8" standalone="yes"?>
<Relationships xmlns="http://schemas.openxmlformats.org/package/2006/relationships"><Relationship Id="rId1" Type="http://schemas.openxmlformats.org/officeDocument/2006/relationships/customXmlProps" Target="itemProps1244.xml"/></Relationships>
</file>

<file path=customXml/_rels/item1245.xml.rels><?xml version="1.0" encoding="UTF-8" standalone="yes"?>
<Relationships xmlns="http://schemas.openxmlformats.org/package/2006/relationships"><Relationship Id="rId1" Type="http://schemas.openxmlformats.org/officeDocument/2006/relationships/customXmlProps" Target="itemProps1245.xml"/></Relationships>
</file>

<file path=customXml/_rels/item1246.xml.rels><?xml version="1.0" encoding="UTF-8" standalone="yes"?>
<Relationships xmlns="http://schemas.openxmlformats.org/package/2006/relationships"><Relationship Id="rId1" Type="http://schemas.openxmlformats.org/officeDocument/2006/relationships/customXmlProps" Target="itemProps1246.xml"/></Relationships>
</file>

<file path=customXml/_rels/item1247.xml.rels><?xml version="1.0" encoding="UTF-8" standalone="yes"?>
<Relationships xmlns="http://schemas.openxmlformats.org/package/2006/relationships"><Relationship Id="rId1" Type="http://schemas.openxmlformats.org/officeDocument/2006/relationships/customXmlProps" Target="itemProps1247.xml"/></Relationships>
</file>

<file path=customXml/_rels/item1248.xml.rels><?xml version="1.0" encoding="UTF-8" standalone="yes"?>
<Relationships xmlns="http://schemas.openxmlformats.org/package/2006/relationships"><Relationship Id="rId1" Type="http://schemas.openxmlformats.org/officeDocument/2006/relationships/customXmlProps" Target="itemProps1248.xml"/></Relationships>
</file>

<file path=customXml/_rels/item1249.xml.rels><?xml version="1.0" encoding="UTF-8" standalone="yes"?>
<Relationships xmlns="http://schemas.openxmlformats.org/package/2006/relationships"><Relationship Id="rId1" Type="http://schemas.openxmlformats.org/officeDocument/2006/relationships/customXmlProps" Target="itemProps1249.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50.xml.rels><?xml version="1.0" encoding="UTF-8" standalone="yes"?>
<Relationships xmlns="http://schemas.openxmlformats.org/package/2006/relationships"><Relationship Id="rId1" Type="http://schemas.openxmlformats.org/officeDocument/2006/relationships/customXmlProps" Target="itemProps1250.xml"/></Relationships>
</file>

<file path=customXml/_rels/item1251.xml.rels><?xml version="1.0" encoding="UTF-8" standalone="yes"?>
<Relationships xmlns="http://schemas.openxmlformats.org/package/2006/relationships"><Relationship Id="rId1" Type="http://schemas.openxmlformats.org/officeDocument/2006/relationships/customXmlProps" Target="itemProps1251.xml"/></Relationships>
</file>

<file path=customXml/_rels/item1252.xml.rels><?xml version="1.0" encoding="UTF-8" standalone="yes"?>
<Relationships xmlns="http://schemas.openxmlformats.org/package/2006/relationships"><Relationship Id="rId1" Type="http://schemas.openxmlformats.org/officeDocument/2006/relationships/customXmlProps" Target="itemProps1252.xml"/></Relationships>
</file>

<file path=customXml/_rels/item1253.xml.rels><?xml version="1.0" encoding="UTF-8" standalone="yes"?>
<Relationships xmlns="http://schemas.openxmlformats.org/package/2006/relationships"><Relationship Id="rId1" Type="http://schemas.openxmlformats.org/officeDocument/2006/relationships/customXmlProps" Target="itemProps1253.xml"/></Relationships>
</file>

<file path=customXml/_rels/item1254.xml.rels><?xml version="1.0" encoding="UTF-8" standalone="yes"?>
<Relationships xmlns="http://schemas.openxmlformats.org/package/2006/relationships"><Relationship Id="rId1" Type="http://schemas.openxmlformats.org/officeDocument/2006/relationships/customXmlProps" Target="itemProps1254.xml"/></Relationships>
</file>

<file path=customXml/_rels/item1255.xml.rels><?xml version="1.0" encoding="UTF-8" standalone="yes"?>
<Relationships xmlns="http://schemas.openxmlformats.org/package/2006/relationships"><Relationship Id="rId1" Type="http://schemas.openxmlformats.org/officeDocument/2006/relationships/customXmlProps" Target="itemProps1255.xml"/></Relationships>
</file>

<file path=customXml/_rels/item1256.xml.rels><?xml version="1.0" encoding="UTF-8" standalone="yes"?>
<Relationships xmlns="http://schemas.openxmlformats.org/package/2006/relationships"><Relationship Id="rId1" Type="http://schemas.openxmlformats.org/officeDocument/2006/relationships/customXmlProps" Target="itemProps1256.xml"/></Relationships>
</file>

<file path=customXml/_rels/item1257.xml.rels><?xml version="1.0" encoding="UTF-8" standalone="yes"?>
<Relationships xmlns="http://schemas.openxmlformats.org/package/2006/relationships"><Relationship Id="rId1" Type="http://schemas.openxmlformats.org/officeDocument/2006/relationships/customXmlProps" Target="itemProps1257.xml"/></Relationships>
</file>

<file path=customXml/_rels/item1258.xml.rels><?xml version="1.0" encoding="UTF-8" standalone="yes"?>
<Relationships xmlns="http://schemas.openxmlformats.org/package/2006/relationships"><Relationship Id="rId1" Type="http://schemas.openxmlformats.org/officeDocument/2006/relationships/customXmlProps" Target="itemProps1258.xml"/></Relationships>
</file>

<file path=customXml/_rels/item1259.xml.rels><?xml version="1.0" encoding="UTF-8" standalone="yes"?>
<Relationships xmlns="http://schemas.openxmlformats.org/package/2006/relationships"><Relationship Id="rId1" Type="http://schemas.openxmlformats.org/officeDocument/2006/relationships/customXmlProps" Target="itemProps1259.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60.xml.rels><?xml version="1.0" encoding="UTF-8" standalone="yes"?>
<Relationships xmlns="http://schemas.openxmlformats.org/package/2006/relationships"><Relationship Id="rId1" Type="http://schemas.openxmlformats.org/officeDocument/2006/relationships/customXmlProps" Target="itemProps1260.xml"/></Relationships>
</file>

<file path=customXml/_rels/item1261.xml.rels><?xml version="1.0" encoding="UTF-8" standalone="yes"?>
<Relationships xmlns="http://schemas.openxmlformats.org/package/2006/relationships"><Relationship Id="rId1" Type="http://schemas.openxmlformats.org/officeDocument/2006/relationships/customXmlProps" Target="itemProps1261.xml"/></Relationships>
</file>

<file path=customXml/_rels/item1262.xml.rels><?xml version="1.0" encoding="UTF-8" standalone="yes"?>
<Relationships xmlns="http://schemas.openxmlformats.org/package/2006/relationships"><Relationship Id="rId1" Type="http://schemas.openxmlformats.org/officeDocument/2006/relationships/customXmlProps" Target="itemProps1262.xml"/></Relationships>
</file>

<file path=customXml/_rels/item1263.xml.rels><?xml version="1.0" encoding="UTF-8" standalone="yes"?>
<Relationships xmlns="http://schemas.openxmlformats.org/package/2006/relationships"><Relationship Id="rId1" Type="http://schemas.openxmlformats.org/officeDocument/2006/relationships/customXmlProps" Target="itemProps1263.xml"/></Relationships>
</file>

<file path=customXml/_rels/item1264.xml.rels><?xml version="1.0" encoding="UTF-8" standalone="yes"?>
<Relationships xmlns="http://schemas.openxmlformats.org/package/2006/relationships"><Relationship Id="rId1" Type="http://schemas.openxmlformats.org/officeDocument/2006/relationships/customXmlProps" Target="itemProps1264.xml"/></Relationships>
</file>

<file path=customXml/_rels/item1265.xml.rels><?xml version="1.0" encoding="UTF-8" standalone="yes"?>
<Relationships xmlns="http://schemas.openxmlformats.org/package/2006/relationships"><Relationship Id="rId1" Type="http://schemas.openxmlformats.org/officeDocument/2006/relationships/customXmlProps" Target="itemProps1265.xml"/></Relationships>
</file>

<file path=customXml/_rels/item1266.xml.rels><?xml version="1.0" encoding="UTF-8" standalone="yes"?>
<Relationships xmlns="http://schemas.openxmlformats.org/package/2006/relationships"><Relationship Id="rId1" Type="http://schemas.openxmlformats.org/officeDocument/2006/relationships/customXmlProps" Target="itemProps1266.xml"/></Relationships>
</file>

<file path=customXml/_rels/item1267.xml.rels><?xml version="1.0" encoding="UTF-8" standalone="yes"?>
<Relationships xmlns="http://schemas.openxmlformats.org/package/2006/relationships"><Relationship Id="rId1" Type="http://schemas.openxmlformats.org/officeDocument/2006/relationships/customXmlProps" Target="itemProps1267.xml"/></Relationships>
</file>

<file path=customXml/_rels/item1268.xml.rels><?xml version="1.0" encoding="UTF-8" standalone="yes"?>
<Relationships xmlns="http://schemas.openxmlformats.org/package/2006/relationships"><Relationship Id="rId1" Type="http://schemas.openxmlformats.org/officeDocument/2006/relationships/customXmlProps" Target="itemProps1268.xml"/></Relationships>
</file>

<file path=customXml/_rels/item1269.xml.rels><?xml version="1.0" encoding="UTF-8" standalone="yes"?>
<Relationships xmlns="http://schemas.openxmlformats.org/package/2006/relationships"><Relationship Id="rId1" Type="http://schemas.openxmlformats.org/officeDocument/2006/relationships/customXmlProps" Target="itemProps1269.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70.xml.rels><?xml version="1.0" encoding="UTF-8" standalone="yes"?>
<Relationships xmlns="http://schemas.openxmlformats.org/package/2006/relationships"><Relationship Id="rId1" Type="http://schemas.openxmlformats.org/officeDocument/2006/relationships/customXmlProps" Target="itemProps1270.xml"/></Relationships>
</file>

<file path=customXml/_rels/item1271.xml.rels><?xml version="1.0" encoding="UTF-8" standalone="yes"?>
<Relationships xmlns="http://schemas.openxmlformats.org/package/2006/relationships"><Relationship Id="rId1" Type="http://schemas.openxmlformats.org/officeDocument/2006/relationships/customXmlProps" Target="itemProps1271.xml"/></Relationships>
</file>

<file path=customXml/_rels/item1272.xml.rels><?xml version="1.0" encoding="UTF-8" standalone="yes"?>
<Relationships xmlns="http://schemas.openxmlformats.org/package/2006/relationships"><Relationship Id="rId1" Type="http://schemas.openxmlformats.org/officeDocument/2006/relationships/customXmlProps" Target="itemProps1272.xml"/></Relationships>
</file>

<file path=customXml/_rels/item1273.xml.rels><?xml version="1.0" encoding="UTF-8" standalone="yes"?>
<Relationships xmlns="http://schemas.openxmlformats.org/package/2006/relationships"><Relationship Id="rId1" Type="http://schemas.openxmlformats.org/officeDocument/2006/relationships/customXmlProps" Target="itemProps1273.xml"/></Relationships>
</file>

<file path=customXml/_rels/item1274.xml.rels><?xml version="1.0" encoding="UTF-8" standalone="yes"?>
<Relationships xmlns="http://schemas.openxmlformats.org/package/2006/relationships"><Relationship Id="rId1" Type="http://schemas.openxmlformats.org/officeDocument/2006/relationships/customXmlProps" Target="itemProps1274.xml"/></Relationships>
</file>

<file path=customXml/_rels/item1275.xml.rels><?xml version="1.0" encoding="UTF-8" standalone="yes"?>
<Relationships xmlns="http://schemas.openxmlformats.org/package/2006/relationships"><Relationship Id="rId1" Type="http://schemas.openxmlformats.org/officeDocument/2006/relationships/customXmlProps" Target="itemProps1275.xml"/></Relationships>
</file>

<file path=customXml/_rels/item1276.xml.rels><?xml version="1.0" encoding="UTF-8" standalone="yes"?>
<Relationships xmlns="http://schemas.openxmlformats.org/package/2006/relationships"><Relationship Id="rId1" Type="http://schemas.openxmlformats.org/officeDocument/2006/relationships/customXmlProps" Target="itemProps1276.xml"/></Relationships>
</file>

<file path=customXml/_rels/item1277.xml.rels><?xml version="1.0" encoding="UTF-8" standalone="yes"?>
<Relationships xmlns="http://schemas.openxmlformats.org/package/2006/relationships"><Relationship Id="rId1" Type="http://schemas.openxmlformats.org/officeDocument/2006/relationships/customXmlProps" Target="itemProps1277.xml"/></Relationships>
</file>

<file path=customXml/_rels/item1278.xml.rels><?xml version="1.0" encoding="UTF-8" standalone="yes"?>
<Relationships xmlns="http://schemas.openxmlformats.org/package/2006/relationships"><Relationship Id="rId1" Type="http://schemas.openxmlformats.org/officeDocument/2006/relationships/customXmlProps" Target="itemProps1278.xml"/></Relationships>
</file>

<file path=customXml/_rels/item1279.xml.rels><?xml version="1.0" encoding="UTF-8" standalone="yes"?>
<Relationships xmlns="http://schemas.openxmlformats.org/package/2006/relationships"><Relationship Id="rId1" Type="http://schemas.openxmlformats.org/officeDocument/2006/relationships/customXmlProps" Target="itemProps1279.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80.xml.rels><?xml version="1.0" encoding="UTF-8" standalone="yes"?>
<Relationships xmlns="http://schemas.openxmlformats.org/package/2006/relationships"><Relationship Id="rId1" Type="http://schemas.openxmlformats.org/officeDocument/2006/relationships/customXmlProps" Target="itemProps1280.xml"/></Relationships>
</file>

<file path=customXml/_rels/item1281.xml.rels><?xml version="1.0" encoding="UTF-8" standalone="yes"?>
<Relationships xmlns="http://schemas.openxmlformats.org/package/2006/relationships"><Relationship Id="rId1" Type="http://schemas.openxmlformats.org/officeDocument/2006/relationships/customXmlProps" Target="itemProps1281.xml"/></Relationships>
</file>

<file path=customXml/_rels/item1282.xml.rels><?xml version="1.0" encoding="UTF-8" standalone="yes"?>
<Relationships xmlns="http://schemas.openxmlformats.org/package/2006/relationships"><Relationship Id="rId1" Type="http://schemas.openxmlformats.org/officeDocument/2006/relationships/customXmlProps" Target="itemProps1282.xml"/></Relationships>
</file>

<file path=customXml/_rels/item1283.xml.rels><?xml version="1.0" encoding="UTF-8" standalone="yes"?>
<Relationships xmlns="http://schemas.openxmlformats.org/package/2006/relationships"><Relationship Id="rId1" Type="http://schemas.openxmlformats.org/officeDocument/2006/relationships/customXmlProps" Target="itemProps1283.xml"/></Relationships>
</file>

<file path=customXml/_rels/item1284.xml.rels><?xml version="1.0" encoding="UTF-8" standalone="yes"?>
<Relationships xmlns="http://schemas.openxmlformats.org/package/2006/relationships"><Relationship Id="rId1" Type="http://schemas.openxmlformats.org/officeDocument/2006/relationships/customXmlProps" Target="itemProps1284.xml"/></Relationships>
</file>

<file path=customXml/_rels/item1285.xml.rels><?xml version="1.0" encoding="UTF-8" standalone="yes"?>
<Relationships xmlns="http://schemas.openxmlformats.org/package/2006/relationships"><Relationship Id="rId1" Type="http://schemas.openxmlformats.org/officeDocument/2006/relationships/customXmlProps" Target="itemProps1285.xml"/></Relationships>
</file>

<file path=customXml/_rels/item1286.xml.rels><?xml version="1.0" encoding="UTF-8" standalone="yes"?>
<Relationships xmlns="http://schemas.openxmlformats.org/package/2006/relationships"><Relationship Id="rId1" Type="http://schemas.openxmlformats.org/officeDocument/2006/relationships/customXmlProps" Target="itemProps1286.xml"/></Relationships>
</file>

<file path=customXml/_rels/item1287.xml.rels><?xml version="1.0" encoding="UTF-8" standalone="yes"?>
<Relationships xmlns="http://schemas.openxmlformats.org/package/2006/relationships"><Relationship Id="rId1" Type="http://schemas.openxmlformats.org/officeDocument/2006/relationships/customXmlProps" Target="itemProps1287.xml"/></Relationships>
</file>

<file path=customXml/_rels/item1288.xml.rels><?xml version="1.0" encoding="UTF-8" standalone="yes"?>
<Relationships xmlns="http://schemas.openxmlformats.org/package/2006/relationships"><Relationship Id="rId1" Type="http://schemas.openxmlformats.org/officeDocument/2006/relationships/customXmlProps" Target="itemProps1288.xml"/></Relationships>
</file>

<file path=customXml/_rels/item1289.xml.rels><?xml version="1.0" encoding="UTF-8" standalone="yes"?>
<Relationships xmlns="http://schemas.openxmlformats.org/package/2006/relationships"><Relationship Id="rId1" Type="http://schemas.openxmlformats.org/officeDocument/2006/relationships/customXmlProps" Target="itemProps1289.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290.xml.rels><?xml version="1.0" encoding="UTF-8" standalone="yes"?>
<Relationships xmlns="http://schemas.openxmlformats.org/package/2006/relationships"><Relationship Id="rId1" Type="http://schemas.openxmlformats.org/officeDocument/2006/relationships/customXmlProps" Target="itemProps1290.xml"/></Relationships>
</file>

<file path=customXml/_rels/item1291.xml.rels><?xml version="1.0" encoding="UTF-8" standalone="yes"?>
<Relationships xmlns="http://schemas.openxmlformats.org/package/2006/relationships"><Relationship Id="rId1" Type="http://schemas.openxmlformats.org/officeDocument/2006/relationships/customXmlProps" Target="itemProps1291.xml"/></Relationships>
</file>

<file path=customXml/_rels/item1292.xml.rels><?xml version="1.0" encoding="UTF-8" standalone="yes"?>
<Relationships xmlns="http://schemas.openxmlformats.org/package/2006/relationships"><Relationship Id="rId1" Type="http://schemas.openxmlformats.org/officeDocument/2006/relationships/customXmlProps" Target="itemProps1292.xml"/></Relationships>
</file>

<file path=customXml/_rels/item1293.xml.rels><?xml version="1.0" encoding="UTF-8" standalone="yes"?>
<Relationships xmlns="http://schemas.openxmlformats.org/package/2006/relationships"><Relationship Id="rId1" Type="http://schemas.openxmlformats.org/officeDocument/2006/relationships/customXmlProps" Target="itemProps1293.xml"/></Relationships>
</file>

<file path=customXml/_rels/item1294.xml.rels><?xml version="1.0" encoding="UTF-8" standalone="yes"?>
<Relationships xmlns="http://schemas.openxmlformats.org/package/2006/relationships"><Relationship Id="rId1" Type="http://schemas.openxmlformats.org/officeDocument/2006/relationships/customXmlProps" Target="itemProps1294.xml"/></Relationships>
</file>

<file path=customXml/_rels/item1295.xml.rels><?xml version="1.0" encoding="UTF-8" standalone="yes"?>
<Relationships xmlns="http://schemas.openxmlformats.org/package/2006/relationships"><Relationship Id="rId1" Type="http://schemas.openxmlformats.org/officeDocument/2006/relationships/customXmlProps" Target="itemProps1295.xml"/></Relationships>
</file>

<file path=customXml/_rels/item1296.xml.rels><?xml version="1.0" encoding="UTF-8" standalone="yes"?>
<Relationships xmlns="http://schemas.openxmlformats.org/package/2006/relationships"><Relationship Id="rId1" Type="http://schemas.openxmlformats.org/officeDocument/2006/relationships/customXmlProps" Target="itemProps1296.xml"/></Relationships>
</file>

<file path=customXml/_rels/item1297.xml.rels><?xml version="1.0" encoding="UTF-8" standalone="yes"?>
<Relationships xmlns="http://schemas.openxmlformats.org/package/2006/relationships"><Relationship Id="rId1" Type="http://schemas.openxmlformats.org/officeDocument/2006/relationships/customXmlProps" Target="itemProps1297.xml"/></Relationships>
</file>

<file path=customXml/_rels/item1298.xml.rels><?xml version="1.0" encoding="UTF-8" standalone="yes"?>
<Relationships xmlns="http://schemas.openxmlformats.org/package/2006/relationships"><Relationship Id="rId1" Type="http://schemas.openxmlformats.org/officeDocument/2006/relationships/customXmlProps" Target="itemProps1298.xml"/></Relationships>
</file>

<file path=customXml/_rels/item1299.xml.rels><?xml version="1.0" encoding="UTF-8" standalone="yes"?>
<Relationships xmlns="http://schemas.openxmlformats.org/package/2006/relationships"><Relationship Id="rId1" Type="http://schemas.openxmlformats.org/officeDocument/2006/relationships/customXmlProps" Target="itemProps129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00.xml.rels><?xml version="1.0" encoding="UTF-8" standalone="yes"?>
<Relationships xmlns="http://schemas.openxmlformats.org/package/2006/relationships"><Relationship Id="rId1" Type="http://schemas.openxmlformats.org/officeDocument/2006/relationships/customXmlProps" Target="itemProps1300.xml"/></Relationships>
</file>

<file path=customXml/_rels/item1301.xml.rels><?xml version="1.0" encoding="UTF-8" standalone="yes"?>
<Relationships xmlns="http://schemas.openxmlformats.org/package/2006/relationships"><Relationship Id="rId1" Type="http://schemas.openxmlformats.org/officeDocument/2006/relationships/customXmlProps" Target="itemProps1301.xml"/></Relationships>
</file>

<file path=customXml/_rels/item1302.xml.rels><?xml version="1.0" encoding="UTF-8" standalone="yes"?>
<Relationships xmlns="http://schemas.openxmlformats.org/package/2006/relationships"><Relationship Id="rId1" Type="http://schemas.openxmlformats.org/officeDocument/2006/relationships/customXmlProps" Target="itemProps1302.xml"/></Relationships>
</file>

<file path=customXml/_rels/item1303.xml.rels><?xml version="1.0" encoding="UTF-8" standalone="yes"?>
<Relationships xmlns="http://schemas.openxmlformats.org/package/2006/relationships"><Relationship Id="rId1" Type="http://schemas.openxmlformats.org/officeDocument/2006/relationships/customXmlProps" Target="itemProps1303.xml"/></Relationships>
</file>

<file path=customXml/_rels/item1304.xml.rels><?xml version="1.0" encoding="UTF-8" standalone="yes"?>
<Relationships xmlns="http://schemas.openxmlformats.org/package/2006/relationships"><Relationship Id="rId1" Type="http://schemas.openxmlformats.org/officeDocument/2006/relationships/customXmlProps" Target="itemProps1304.xml"/></Relationships>
</file>

<file path=customXml/_rels/item1305.xml.rels><?xml version="1.0" encoding="UTF-8" standalone="yes"?>
<Relationships xmlns="http://schemas.openxmlformats.org/package/2006/relationships"><Relationship Id="rId1" Type="http://schemas.openxmlformats.org/officeDocument/2006/relationships/customXmlProps" Target="itemProps1305.xml"/></Relationships>
</file>

<file path=customXml/_rels/item1306.xml.rels><?xml version="1.0" encoding="UTF-8" standalone="yes"?>
<Relationships xmlns="http://schemas.openxmlformats.org/package/2006/relationships"><Relationship Id="rId1" Type="http://schemas.openxmlformats.org/officeDocument/2006/relationships/customXmlProps" Target="itemProps1306.xml"/></Relationships>
</file>

<file path=customXml/_rels/item1307.xml.rels><?xml version="1.0" encoding="UTF-8" standalone="yes"?>
<Relationships xmlns="http://schemas.openxmlformats.org/package/2006/relationships"><Relationship Id="rId1" Type="http://schemas.openxmlformats.org/officeDocument/2006/relationships/customXmlProps" Target="itemProps1307.xml"/></Relationships>
</file>

<file path=customXml/_rels/item1308.xml.rels><?xml version="1.0" encoding="UTF-8" standalone="yes"?>
<Relationships xmlns="http://schemas.openxmlformats.org/package/2006/relationships"><Relationship Id="rId1" Type="http://schemas.openxmlformats.org/officeDocument/2006/relationships/customXmlProps" Target="itemProps1308.xml"/></Relationships>
</file>

<file path=customXml/_rels/item1309.xml.rels><?xml version="1.0" encoding="UTF-8" standalone="yes"?>
<Relationships xmlns="http://schemas.openxmlformats.org/package/2006/relationships"><Relationship Id="rId1" Type="http://schemas.openxmlformats.org/officeDocument/2006/relationships/customXmlProps" Target="itemProps1309.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10.xml.rels><?xml version="1.0" encoding="UTF-8" standalone="yes"?>
<Relationships xmlns="http://schemas.openxmlformats.org/package/2006/relationships"><Relationship Id="rId1" Type="http://schemas.openxmlformats.org/officeDocument/2006/relationships/customXmlProps" Target="itemProps1310.xml"/></Relationships>
</file>

<file path=customXml/_rels/item1311.xml.rels><?xml version="1.0" encoding="UTF-8" standalone="yes"?>
<Relationships xmlns="http://schemas.openxmlformats.org/package/2006/relationships"><Relationship Id="rId1" Type="http://schemas.openxmlformats.org/officeDocument/2006/relationships/customXmlProps" Target="itemProps1311.xml"/></Relationships>
</file>

<file path=customXml/_rels/item1312.xml.rels><?xml version="1.0" encoding="UTF-8" standalone="yes"?>
<Relationships xmlns="http://schemas.openxmlformats.org/package/2006/relationships"><Relationship Id="rId1" Type="http://schemas.openxmlformats.org/officeDocument/2006/relationships/customXmlProps" Target="itemProps1312.xml"/></Relationships>
</file>

<file path=customXml/_rels/item1313.xml.rels><?xml version="1.0" encoding="UTF-8" standalone="yes"?>
<Relationships xmlns="http://schemas.openxmlformats.org/package/2006/relationships"><Relationship Id="rId1" Type="http://schemas.openxmlformats.org/officeDocument/2006/relationships/customXmlProps" Target="itemProps1313.xml"/></Relationships>
</file>

<file path=customXml/_rels/item1314.xml.rels><?xml version="1.0" encoding="UTF-8" standalone="yes"?>
<Relationships xmlns="http://schemas.openxmlformats.org/package/2006/relationships"><Relationship Id="rId1" Type="http://schemas.openxmlformats.org/officeDocument/2006/relationships/customXmlProps" Target="itemProps1314.xml"/></Relationships>
</file>

<file path=customXml/_rels/item1315.xml.rels><?xml version="1.0" encoding="UTF-8" standalone="yes"?>
<Relationships xmlns="http://schemas.openxmlformats.org/package/2006/relationships"><Relationship Id="rId1" Type="http://schemas.openxmlformats.org/officeDocument/2006/relationships/customXmlProps" Target="itemProps1315.xml"/></Relationships>
</file>

<file path=customXml/_rels/item1316.xml.rels><?xml version="1.0" encoding="UTF-8" standalone="yes"?>
<Relationships xmlns="http://schemas.openxmlformats.org/package/2006/relationships"><Relationship Id="rId1" Type="http://schemas.openxmlformats.org/officeDocument/2006/relationships/customXmlProps" Target="itemProps1316.xml"/></Relationships>
</file>

<file path=customXml/_rels/item1317.xml.rels><?xml version="1.0" encoding="UTF-8" standalone="yes"?>
<Relationships xmlns="http://schemas.openxmlformats.org/package/2006/relationships"><Relationship Id="rId1" Type="http://schemas.openxmlformats.org/officeDocument/2006/relationships/customXmlProps" Target="itemProps1317.xml"/></Relationships>
</file>

<file path=customXml/_rels/item1318.xml.rels><?xml version="1.0" encoding="UTF-8" standalone="yes"?>
<Relationships xmlns="http://schemas.openxmlformats.org/package/2006/relationships"><Relationship Id="rId1" Type="http://schemas.openxmlformats.org/officeDocument/2006/relationships/customXmlProps" Target="itemProps1318.xml"/></Relationships>
</file>

<file path=customXml/_rels/item1319.xml.rels><?xml version="1.0" encoding="UTF-8" standalone="yes"?>
<Relationships xmlns="http://schemas.openxmlformats.org/package/2006/relationships"><Relationship Id="rId1" Type="http://schemas.openxmlformats.org/officeDocument/2006/relationships/customXmlProps" Target="itemProps1319.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20.xml.rels><?xml version="1.0" encoding="UTF-8" standalone="yes"?>
<Relationships xmlns="http://schemas.openxmlformats.org/package/2006/relationships"><Relationship Id="rId1" Type="http://schemas.openxmlformats.org/officeDocument/2006/relationships/customXmlProps" Target="itemProps1320.xml"/></Relationships>
</file>

<file path=customXml/_rels/item1321.xml.rels><?xml version="1.0" encoding="UTF-8" standalone="yes"?>
<Relationships xmlns="http://schemas.openxmlformats.org/package/2006/relationships"><Relationship Id="rId1" Type="http://schemas.openxmlformats.org/officeDocument/2006/relationships/customXmlProps" Target="itemProps1321.xml"/></Relationships>
</file>

<file path=customXml/_rels/item1322.xml.rels><?xml version="1.0" encoding="UTF-8" standalone="yes"?>
<Relationships xmlns="http://schemas.openxmlformats.org/package/2006/relationships"><Relationship Id="rId1" Type="http://schemas.openxmlformats.org/officeDocument/2006/relationships/customXmlProps" Target="itemProps1322.xml"/></Relationships>
</file>

<file path=customXml/_rels/item1323.xml.rels><?xml version="1.0" encoding="UTF-8" standalone="yes"?>
<Relationships xmlns="http://schemas.openxmlformats.org/package/2006/relationships"><Relationship Id="rId1" Type="http://schemas.openxmlformats.org/officeDocument/2006/relationships/customXmlProps" Target="itemProps1323.xml"/></Relationships>
</file>

<file path=customXml/_rels/item1324.xml.rels><?xml version="1.0" encoding="UTF-8" standalone="yes"?>
<Relationships xmlns="http://schemas.openxmlformats.org/package/2006/relationships"><Relationship Id="rId1" Type="http://schemas.openxmlformats.org/officeDocument/2006/relationships/customXmlProps" Target="itemProps1324.xml"/></Relationships>
</file>

<file path=customXml/_rels/item1325.xml.rels><?xml version="1.0" encoding="UTF-8" standalone="yes"?>
<Relationships xmlns="http://schemas.openxmlformats.org/package/2006/relationships"><Relationship Id="rId1" Type="http://schemas.openxmlformats.org/officeDocument/2006/relationships/customXmlProps" Target="itemProps1325.xml"/></Relationships>
</file>

<file path=customXml/_rels/item1326.xml.rels><?xml version="1.0" encoding="UTF-8" standalone="yes"?>
<Relationships xmlns="http://schemas.openxmlformats.org/package/2006/relationships"><Relationship Id="rId1" Type="http://schemas.openxmlformats.org/officeDocument/2006/relationships/customXmlProps" Target="itemProps1326.xml"/></Relationships>
</file>

<file path=customXml/_rels/item1327.xml.rels><?xml version="1.0" encoding="UTF-8" standalone="yes"?>
<Relationships xmlns="http://schemas.openxmlformats.org/package/2006/relationships"><Relationship Id="rId1" Type="http://schemas.openxmlformats.org/officeDocument/2006/relationships/customXmlProps" Target="itemProps1327.xml"/></Relationships>
</file>

<file path=customXml/_rels/item1328.xml.rels><?xml version="1.0" encoding="UTF-8" standalone="yes"?>
<Relationships xmlns="http://schemas.openxmlformats.org/package/2006/relationships"><Relationship Id="rId1" Type="http://schemas.openxmlformats.org/officeDocument/2006/relationships/customXmlProps" Target="itemProps1328.xml"/></Relationships>
</file>

<file path=customXml/_rels/item1329.xml.rels><?xml version="1.0" encoding="UTF-8" standalone="yes"?>
<Relationships xmlns="http://schemas.openxmlformats.org/package/2006/relationships"><Relationship Id="rId1" Type="http://schemas.openxmlformats.org/officeDocument/2006/relationships/customXmlProps" Target="itemProps1329.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30.xml.rels><?xml version="1.0" encoding="UTF-8" standalone="yes"?>
<Relationships xmlns="http://schemas.openxmlformats.org/package/2006/relationships"><Relationship Id="rId1" Type="http://schemas.openxmlformats.org/officeDocument/2006/relationships/customXmlProps" Target="itemProps1330.xml"/></Relationships>
</file>

<file path=customXml/_rels/item1331.xml.rels><?xml version="1.0" encoding="UTF-8" standalone="yes"?>
<Relationships xmlns="http://schemas.openxmlformats.org/package/2006/relationships"><Relationship Id="rId1" Type="http://schemas.openxmlformats.org/officeDocument/2006/relationships/customXmlProps" Target="itemProps1331.xml"/></Relationships>
</file>

<file path=customXml/_rels/item1332.xml.rels><?xml version="1.0" encoding="UTF-8" standalone="yes"?>
<Relationships xmlns="http://schemas.openxmlformats.org/package/2006/relationships"><Relationship Id="rId1" Type="http://schemas.openxmlformats.org/officeDocument/2006/relationships/customXmlProps" Target="itemProps1332.xml"/></Relationships>
</file>

<file path=customXml/_rels/item1333.xml.rels><?xml version="1.0" encoding="UTF-8" standalone="yes"?>
<Relationships xmlns="http://schemas.openxmlformats.org/package/2006/relationships"><Relationship Id="rId1" Type="http://schemas.openxmlformats.org/officeDocument/2006/relationships/customXmlProps" Target="itemProps1333.xml"/></Relationships>
</file>

<file path=customXml/_rels/item1334.xml.rels><?xml version="1.0" encoding="UTF-8" standalone="yes"?>
<Relationships xmlns="http://schemas.openxmlformats.org/package/2006/relationships"><Relationship Id="rId1" Type="http://schemas.openxmlformats.org/officeDocument/2006/relationships/customXmlProps" Target="itemProps1334.xml"/></Relationships>
</file>

<file path=customXml/_rels/item1335.xml.rels><?xml version="1.0" encoding="UTF-8" standalone="yes"?>
<Relationships xmlns="http://schemas.openxmlformats.org/package/2006/relationships"><Relationship Id="rId1" Type="http://schemas.openxmlformats.org/officeDocument/2006/relationships/customXmlProps" Target="itemProps1335.xml"/></Relationships>
</file>

<file path=customXml/_rels/item1336.xml.rels><?xml version="1.0" encoding="UTF-8" standalone="yes"?>
<Relationships xmlns="http://schemas.openxmlformats.org/package/2006/relationships"><Relationship Id="rId1" Type="http://schemas.openxmlformats.org/officeDocument/2006/relationships/customXmlProps" Target="itemProps1336.xml"/></Relationships>
</file>

<file path=customXml/_rels/item1337.xml.rels><?xml version="1.0" encoding="UTF-8" standalone="yes"?>
<Relationships xmlns="http://schemas.openxmlformats.org/package/2006/relationships"><Relationship Id="rId1" Type="http://schemas.openxmlformats.org/officeDocument/2006/relationships/customXmlProps" Target="itemProps1337.xml"/></Relationships>
</file>

<file path=customXml/_rels/item1338.xml.rels><?xml version="1.0" encoding="UTF-8" standalone="yes"?>
<Relationships xmlns="http://schemas.openxmlformats.org/package/2006/relationships"><Relationship Id="rId1" Type="http://schemas.openxmlformats.org/officeDocument/2006/relationships/customXmlProps" Target="itemProps1338.xml"/></Relationships>
</file>

<file path=customXml/_rels/item1339.xml.rels><?xml version="1.0" encoding="UTF-8" standalone="yes"?>
<Relationships xmlns="http://schemas.openxmlformats.org/package/2006/relationships"><Relationship Id="rId1" Type="http://schemas.openxmlformats.org/officeDocument/2006/relationships/customXmlProps" Target="itemProps1339.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40.xml.rels><?xml version="1.0" encoding="UTF-8" standalone="yes"?>
<Relationships xmlns="http://schemas.openxmlformats.org/package/2006/relationships"><Relationship Id="rId1" Type="http://schemas.openxmlformats.org/officeDocument/2006/relationships/customXmlProps" Target="itemProps1340.xml"/></Relationships>
</file>

<file path=customXml/_rels/item1341.xml.rels><?xml version="1.0" encoding="UTF-8" standalone="yes"?>
<Relationships xmlns="http://schemas.openxmlformats.org/package/2006/relationships"><Relationship Id="rId1" Type="http://schemas.openxmlformats.org/officeDocument/2006/relationships/customXmlProps" Target="itemProps1341.xml"/></Relationships>
</file>

<file path=customXml/_rels/item1342.xml.rels><?xml version="1.0" encoding="UTF-8" standalone="yes"?>
<Relationships xmlns="http://schemas.openxmlformats.org/package/2006/relationships"><Relationship Id="rId1" Type="http://schemas.openxmlformats.org/officeDocument/2006/relationships/customXmlProps" Target="itemProps1342.xml"/></Relationships>
</file>

<file path=customXml/_rels/item1343.xml.rels><?xml version="1.0" encoding="UTF-8" standalone="yes"?>
<Relationships xmlns="http://schemas.openxmlformats.org/package/2006/relationships"><Relationship Id="rId1" Type="http://schemas.openxmlformats.org/officeDocument/2006/relationships/customXmlProps" Target="itemProps1343.xml"/></Relationships>
</file>

<file path=customXml/_rels/item1344.xml.rels><?xml version="1.0" encoding="UTF-8" standalone="yes"?>
<Relationships xmlns="http://schemas.openxmlformats.org/package/2006/relationships"><Relationship Id="rId1" Type="http://schemas.openxmlformats.org/officeDocument/2006/relationships/customXmlProps" Target="itemProps1344.xml"/></Relationships>
</file>

<file path=customXml/_rels/item1345.xml.rels><?xml version="1.0" encoding="UTF-8" standalone="yes"?>
<Relationships xmlns="http://schemas.openxmlformats.org/package/2006/relationships"><Relationship Id="rId1" Type="http://schemas.openxmlformats.org/officeDocument/2006/relationships/customXmlProps" Target="itemProps1345.xml"/></Relationships>
</file>

<file path=customXml/_rels/item1346.xml.rels><?xml version="1.0" encoding="UTF-8" standalone="yes"?>
<Relationships xmlns="http://schemas.openxmlformats.org/package/2006/relationships"><Relationship Id="rId1" Type="http://schemas.openxmlformats.org/officeDocument/2006/relationships/customXmlProps" Target="itemProps1346.xml"/></Relationships>
</file>

<file path=customXml/_rels/item1347.xml.rels><?xml version="1.0" encoding="UTF-8" standalone="yes"?>
<Relationships xmlns="http://schemas.openxmlformats.org/package/2006/relationships"><Relationship Id="rId1" Type="http://schemas.openxmlformats.org/officeDocument/2006/relationships/customXmlProps" Target="itemProps1347.xml"/></Relationships>
</file>

<file path=customXml/_rels/item1348.xml.rels><?xml version="1.0" encoding="UTF-8" standalone="yes"?>
<Relationships xmlns="http://schemas.openxmlformats.org/package/2006/relationships"><Relationship Id="rId1" Type="http://schemas.openxmlformats.org/officeDocument/2006/relationships/customXmlProps" Target="itemProps1348.xml"/></Relationships>
</file>

<file path=customXml/_rels/item1349.xml.rels><?xml version="1.0" encoding="UTF-8" standalone="yes"?>
<Relationships xmlns="http://schemas.openxmlformats.org/package/2006/relationships"><Relationship Id="rId1" Type="http://schemas.openxmlformats.org/officeDocument/2006/relationships/customXmlProps" Target="itemProps1349.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50.xml.rels><?xml version="1.0" encoding="UTF-8" standalone="yes"?>
<Relationships xmlns="http://schemas.openxmlformats.org/package/2006/relationships"><Relationship Id="rId1" Type="http://schemas.openxmlformats.org/officeDocument/2006/relationships/customXmlProps" Target="itemProps1350.xml"/></Relationships>
</file>

<file path=customXml/_rels/item1351.xml.rels><?xml version="1.0" encoding="UTF-8" standalone="yes"?>
<Relationships xmlns="http://schemas.openxmlformats.org/package/2006/relationships"><Relationship Id="rId1" Type="http://schemas.openxmlformats.org/officeDocument/2006/relationships/customXmlProps" Target="itemProps1351.xml"/></Relationships>
</file>

<file path=customXml/_rels/item1352.xml.rels><?xml version="1.0" encoding="UTF-8" standalone="yes"?>
<Relationships xmlns="http://schemas.openxmlformats.org/package/2006/relationships"><Relationship Id="rId1" Type="http://schemas.openxmlformats.org/officeDocument/2006/relationships/customXmlProps" Target="itemProps1352.xml"/></Relationships>
</file>

<file path=customXml/_rels/item1353.xml.rels><?xml version="1.0" encoding="UTF-8" standalone="yes"?>
<Relationships xmlns="http://schemas.openxmlformats.org/package/2006/relationships"><Relationship Id="rId1" Type="http://schemas.openxmlformats.org/officeDocument/2006/relationships/customXmlProps" Target="itemProps1353.xml"/></Relationships>
</file>

<file path=customXml/_rels/item1354.xml.rels><?xml version="1.0" encoding="UTF-8" standalone="yes"?>
<Relationships xmlns="http://schemas.openxmlformats.org/package/2006/relationships"><Relationship Id="rId1" Type="http://schemas.openxmlformats.org/officeDocument/2006/relationships/customXmlProps" Target="itemProps1354.xml"/></Relationships>
</file>

<file path=customXml/_rels/item1355.xml.rels><?xml version="1.0" encoding="UTF-8" standalone="yes"?>
<Relationships xmlns="http://schemas.openxmlformats.org/package/2006/relationships"><Relationship Id="rId1" Type="http://schemas.openxmlformats.org/officeDocument/2006/relationships/customXmlProps" Target="itemProps1355.xml"/></Relationships>
</file>

<file path=customXml/_rels/item1356.xml.rels><?xml version="1.0" encoding="UTF-8" standalone="yes"?>
<Relationships xmlns="http://schemas.openxmlformats.org/package/2006/relationships"><Relationship Id="rId1" Type="http://schemas.openxmlformats.org/officeDocument/2006/relationships/customXmlProps" Target="itemProps1356.xml"/></Relationships>
</file>

<file path=customXml/_rels/item1357.xml.rels><?xml version="1.0" encoding="UTF-8" standalone="yes"?>
<Relationships xmlns="http://schemas.openxmlformats.org/package/2006/relationships"><Relationship Id="rId1" Type="http://schemas.openxmlformats.org/officeDocument/2006/relationships/customXmlProps" Target="itemProps1357.xml"/></Relationships>
</file>

<file path=customXml/_rels/item1358.xml.rels><?xml version="1.0" encoding="UTF-8" standalone="yes"?>
<Relationships xmlns="http://schemas.openxmlformats.org/package/2006/relationships"><Relationship Id="rId1" Type="http://schemas.openxmlformats.org/officeDocument/2006/relationships/customXmlProps" Target="itemProps1358.xml"/></Relationships>
</file>

<file path=customXml/_rels/item1359.xml.rels><?xml version="1.0" encoding="UTF-8" standalone="yes"?>
<Relationships xmlns="http://schemas.openxmlformats.org/package/2006/relationships"><Relationship Id="rId1" Type="http://schemas.openxmlformats.org/officeDocument/2006/relationships/customXmlProps" Target="itemProps1359.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60.xml.rels><?xml version="1.0" encoding="UTF-8" standalone="yes"?>
<Relationships xmlns="http://schemas.openxmlformats.org/package/2006/relationships"><Relationship Id="rId1" Type="http://schemas.openxmlformats.org/officeDocument/2006/relationships/customXmlProps" Target="itemProps1360.xml"/></Relationships>
</file>

<file path=customXml/_rels/item1361.xml.rels><?xml version="1.0" encoding="UTF-8" standalone="yes"?>
<Relationships xmlns="http://schemas.openxmlformats.org/package/2006/relationships"><Relationship Id="rId1" Type="http://schemas.openxmlformats.org/officeDocument/2006/relationships/customXmlProps" Target="itemProps1361.xml"/></Relationships>
</file>

<file path=customXml/_rels/item1362.xml.rels><?xml version="1.0" encoding="UTF-8" standalone="yes"?>
<Relationships xmlns="http://schemas.openxmlformats.org/package/2006/relationships"><Relationship Id="rId1" Type="http://schemas.openxmlformats.org/officeDocument/2006/relationships/customXmlProps" Target="itemProps1362.xml"/></Relationships>
</file>

<file path=customXml/_rels/item1363.xml.rels><?xml version="1.0" encoding="UTF-8" standalone="yes"?>
<Relationships xmlns="http://schemas.openxmlformats.org/package/2006/relationships"><Relationship Id="rId1" Type="http://schemas.openxmlformats.org/officeDocument/2006/relationships/customXmlProps" Target="itemProps1363.xml"/></Relationships>
</file>

<file path=customXml/_rels/item1364.xml.rels><?xml version="1.0" encoding="UTF-8" standalone="yes"?>
<Relationships xmlns="http://schemas.openxmlformats.org/package/2006/relationships"><Relationship Id="rId1" Type="http://schemas.openxmlformats.org/officeDocument/2006/relationships/customXmlProps" Target="itemProps1364.xml"/></Relationships>
</file>

<file path=customXml/_rels/item1365.xml.rels><?xml version="1.0" encoding="UTF-8" standalone="yes"?>
<Relationships xmlns="http://schemas.openxmlformats.org/package/2006/relationships"><Relationship Id="rId1" Type="http://schemas.openxmlformats.org/officeDocument/2006/relationships/customXmlProps" Target="itemProps1365.xml"/></Relationships>
</file>

<file path=customXml/_rels/item1366.xml.rels><?xml version="1.0" encoding="UTF-8" standalone="yes"?>
<Relationships xmlns="http://schemas.openxmlformats.org/package/2006/relationships"><Relationship Id="rId1" Type="http://schemas.openxmlformats.org/officeDocument/2006/relationships/customXmlProps" Target="itemProps1366.xml"/></Relationships>
</file>

<file path=customXml/_rels/item1367.xml.rels><?xml version="1.0" encoding="UTF-8" standalone="yes"?>
<Relationships xmlns="http://schemas.openxmlformats.org/package/2006/relationships"><Relationship Id="rId1" Type="http://schemas.openxmlformats.org/officeDocument/2006/relationships/customXmlProps" Target="itemProps1367.xml"/></Relationships>
</file>

<file path=customXml/_rels/item1368.xml.rels><?xml version="1.0" encoding="UTF-8" standalone="yes"?>
<Relationships xmlns="http://schemas.openxmlformats.org/package/2006/relationships"><Relationship Id="rId1" Type="http://schemas.openxmlformats.org/officeDocument/2006/relationships/customXmlProps" Target="itemProps1368.xml"/></Relationships>
</file>

<file path=customXml/_rels/item1369.xml.rels><?xml version="1.0" encoding="UTF-8" standalone="yes"?>
<Relationships xmlns="http://schemas.openxmlformats.org/package/2006/relationships"><Relationship Id="rId1" Type="http://schemas.openxmlformats.org/officeDocument/2006/relationships/customXmlProps" Target="itemProps1369.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70.xml.rels><?xml version="1.0" encoding="UTF-8" standalone="yes"?>
<Relationships xmlns="http://schemas.openxmlformats.org/package/2006/relationships"><Relationship Id="rId1" Type="http://schemas.openxmlformats.org/officeDocument/2006/relationships/customXmlProps" Target="itemProps1370.xml"/></Relationships>
</file>

<file path=customXml/_rels/item1371.xml.rels><?xml version="1.0" encoding="UTF-8" standalone="yes"?>
<Relationships xmlns="http://schemas.openxmlformats.org/package/2006/relationships"><Relationship Id="rId1" Type="http://schemas.openxmlformats.org/officeDocument/2006/relationships/customXmlProps" Target="itemProps1371.xml"/></Relationships>
</file>

<file path=customXml/_rels/item1372.xml.rels><?xml version="1.0" encoding="UTF-8" standalone="yes"?>
<Relationships xmlns="http://schemas.openxmlformats.org/package/2006/relationships"><Relationship Id="rId1" Type="http://schemas.openxmlformats.org/officeDocument/2006/relationships/customXmlProps" Target="itemProps1372.xml"/></Relationships>
</file>

<file path=customXml/_rels/item1373.xml.rels><?xml version="1.0" encoding="UTF-8" standalone="yes"?>
<Relationships xmlns="http://schemas.openxmlformats.org/package/2006/relationships"><Relationship Id="rId1" Type="http://schemas.openxmlformats.org/officeDocument/2006/relationships/customXmlProps" Target="itemProps1373.xml"/></Relationships>
</file>

<file path=customXml/_rels/item1374.xml.rels><?xml version="1.0" encoding="UTF-8" standalone="yes"?>
<Relationships xmlns="http://schemas.openxmlformats.org/package/2006/relationships"><Relationship Id="rId1" Type="http://schemas.openxmlformats.org/officeDocument/2006/relationships/customXmlProps" Target="itemProps1374.xml"/></Relationships>
</file>

<file path=customXml/_rels/item1375.xml.rels><?xml version="1.0" encoding="UTF-8" standalone="yes"?>
<Relationships xmlns="http://schemas.openxmlformats.org/package/2006/relationships"><Relationship Id="rId1" Type="http://schemas.openxmlformats.org/officeDocument/2006/relationships/customXmlProps" Target="itemProps1375.xml"/></Relationships>
</file>

<file path=customXml/_rels/item1376.xml.rels><?xml version="1.0" encoding="UTF-8" standalone="yes"?>
<Relationships xmlns="http://schemas.openxmlformats.org/package/2006/relationships"><Relationship Id="rId1" Type="http://schemas.openxmlformats.org/officeDocument/2006/relationships/customXmlProps" Target="itemProps1376.xml"/></Relationships>
</file>

<file path=customXml/_rels/item1377.xml.rels><?xml version="1.0" encoding="UTF-8" standalone="yes"?>
<Relationships xmlns="http://schemas.openxmlformats.org/package/2006/relationships"><Relationship Id="rId1" Type="http://schemas.openxmlformats.org/officeDocument/2006/relationships/customXmlProps" Target="itemProps1377.xml"/></Relationships>
</file>

<file path=customXml/_rels/item1378.xml.rels><?xml version="1.0" encoding="UTF-8" standalone="yes"?>
<Relationships xmlns="http://schemas.openxmlformats.org/package/2006/relationships"><Relationship Id="rId1" Type="http://schemas.openxmlformats.org/officeDocument/2006/relationships/customXmlProps" Target="itemProps1378.xml"/></Relationships>
</file>

<file path=customXml/_rels/item1379.xml.rels><?xml version="1.0" encoding="UTF-8" standalone="yes"?>
<Relationships xmlns="http://schemas.openxmlformats.org/package/2006/relationships"><Relationship Id="rId1" Type="http://schemas.openxmlformats.org/officeDocument/2006/relationships/customXmlProps" Target="itemProps1379.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80.xml.rels><?xml version="1.0" encoding="UTF-8" standalone="yes"?>
<Relationships xmlns="http://schemas.openxmlformats.org/package/2006/relationships"><Relationship Id="rId1" Type="http://schemas.openxmlformats.org/officeDocument/2006/relationships/customXmlProps" Target="itemProps1380.xml"/></Relationships>
</file>

<file path=customXml/_rels/item1381.xml.rels><?xml version="1.0" encoding="UTF-8" standalone="yes"?>
<Relationships xmlns="http://schemas.openxmlformats.org/package/2006/relationships"><Relationship Id="rId1" Type="http://schemas.openxmlformats.org/officeDocument/2006/relationships/customXmlProps" Target="itemProps1381.xml"/></Relationships>
</file>

<file path=customXml/_rels/item1382.xml.rels><?xml version="1.0" encoding="UTF-8" standalone="yes"?>
<Relationships xmlns="http://schemas.openxmlformats.org/package/2006/relationships"><Relationship Id="rId1" Type="http://schemas.openxmlformats.org/officeDocument/2006/relationships/customXmlProps" Target="itemProps1382.xml"/></Relationships>
</file>

<file path=customXml/_rels/item1383.xml.rels><?xml version="1.0" encoding="UTF-8" standalone="yes"?>
<Relationships xmlns="http://schemas.openxmlformats.org/package/2006/relationships"><Relationship Id="rId1" Type="http://schemas.openxmlformats.org/officeDocument/2006/relationships/customXmlProps" Target="itemProps1383.xml"/></Relationships>
</file>

<file path=customXml/_rels/item1384.xml.rels><?xml version="1.0" encoding="UTF-8" standalone="yes"?>
<Relationships xmlns="http://schemas.openxmlformats.org/package/2006/relationships"><Relationship Id="rId1" Type="http://schemas.openxmlformats.org/officeDocument/2006/relationships/customXmlProps" Target="itemProps1384.xml"/></Relationships>
</file>

<file path=customXml/_rels/item1385.xml.rels><?xml version="1.0" encoding="UTF-8" standalone="yes"?>
<Relationships xmlns="http://schemas.openxmlformats.org/package/2006/relationships"><Relationship Id="rId1" Type="http://schemas.openxmlformats.org/officeDocument/2006/relationships/customXmlProps" Target="itemProps1385.xml"/></Relationships>
</file>

<file path=customXml/_rels/item1386.xml.rels><?xml version="1.0" encoding="UTF-8" standalone="yes"?>
<Relationships xmlns="http://schemas.openxmlformats.org/package/2006/relationships"><Relationship Id="rId1" Type="http://schemas.openxmlformats.org/officeDocument/2006/relationships/customXmlProps" Target="itemProps1386.xml"/></Relationships>
</file>

<file path=customXml/_rels/item1387.xml.rels><?xml version="1.0" encoding="UTF-8" standalone="yes"?>
<Relationships xmlns="http://schemas.openxmlformats.org/package/2006/relationships"><Relationship Id="rId1" Type="http://schemas.openxmlformats.org/officeDocument/2006/relationships/customXmlProps" Target="itemProps1387.xml"/></Relationships>
</file>

<file path=customXml/_rels/item1388.xml.rels><?xml version="1.0" encoding="UTF-8" standalone="yes"?>
<Relationships xmlns="http://schemas.openxmlformats.org/package/2006/relationships"><Relationship Id="rId1" Type="http://schemas.openxmlformats.org/officeDocument/2006/relationships/customXmlProps" Target="itemProps1388.xml"/></Relationships>
</file>

<file path=customXml/_rels/item1389.xml.rels><?xml version="1.0" encoding="UTF-8" standalone="yes"?>
<Relationships xmlns="http://schemas.openxmlformats.org/package/2006/relationships"><Relationship Id="rId1" Type="http://schemas.openxmlformats.org/officeDocument/2006/relationships/customXmlProps" Target="itemProps1389.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390.xml.rels><?xml version="1.0" encoding="UTF-8" standalone="yes"?>
<Relationships xmlns="http://schemas.openxmlformats.org/package/2006/relationships"><Relationship Id="rId1" Type="http://schemas.openxmlformats.org/officeDocument/2006/relationships/customXmlProps" Target="itemProps1390.xml"/></Relationships>
</file>

<file path=customXml/_rels/item1391.xml.rels><?xml version="1.0" encoding="UTF-8" standalone="yes"?>
<Relationships xmlns="http://schemas.openxmlformats.org/package/2006/relationships"><Relationship Id="rId1" Type="http://schemas.openxmlformats.org/officeDocument/2006/relationships/customXmlProps" Target="itemProps1391.xml"/></Relationships>
</file>

<file path=customXml/_rels/item1392.xml.rels><?xml version="1.0" encoding="UTF-8" standalone="yes"?>
<Relationships xmlns="http://schemas.openxmlformats.org/package/2006/relationships"><Relationship Id="rId1" Type="http://schemas.openxmlformats.org/officeDocument/2006/relationships/customXmlProps" Target="itemProps1392.xml"/></Relationships>
</file>

<file path=customXml/_rels/item1393.xml.rels><?xml version="1.0" encoding="UTF-8" standalone="yes"?>
<Relationships xmlns="http://schemas.openxmlformats.org/package/2006/relationships"><Relationship Id="rId1" Type="http://schemas.openxmlformats.org/officeDocument/2006/relationships/customXmlProps" Target="itemProps1393.xml"/></Relationships>
</file>

<file path=customXml/_rels/item1394.xml.rels><?xml version="1.0" encoding="UTF-8" standalone="yes"?>
<Relationships xmlns="http://schemas.openxmlformats.org/package/2006/relationships"><Relationship Id="rId1" Type="http://schemas.openxmlformats.org/officeDocument/2006/relationships/customXmlProps" Target="itemProps1394.xml"/></Relationships>
</file>

<file path=customXml/_rels/item1395.xml.rels><?xml version="1.0" encoding="UTF-8" standalone="yes"?>
<Relationships xmlns="http://schemas.openxmlformats.org/package/2006/relationships"><Relationship Id="rId1" Type="http://schemas.openxmlformats.org/officeDocument/2006/relationships/customXmlProps" Target="itemProps1395.xml"/></Relationships>
</file>

<file path=customXml/_rels/item1396.xml.rels><?xml version="1.0" encoding="UTF-8" standalone="yes"?>
<Relationships xmlns="http://schemas.openxmlformats.org/package/2006/relationships"><Relationship Id="rId1" Type="http://schemas.openxmlformats.org/officeDocument/2006/relationships/customXmlProps" Target="itemProps1396.xml"/></Relationships>
</file>

<file path=customXml/_rels/item1397.xml.rels><?xml version="1.0" encoding="UTF-8" standalone="yes"?>
<Relationships xmlns="http://schemas.openxmlformats.org/package/2006/relationships"><Relationship Id="rId1" Type="http://schemas.openxmlformats.org/officeDocument/2006/relationships/customXmlProps" Target="itemProps1397.xml"/></Relationships>
</file>

<file path=customXml/_rels/item1398.xml.rels><?xml version="1.0" encoding="UTF-8" standalone="yes"?>
<Relationships xmlns="http://schemas.openxmlformats.org/package/2006/relationships"><Relationship Id="rId1" Type="http://schemas.openxmlformats.org/officeDocument/2006/relationships/customXmlProps" Target="itemProps1398.xml"/></Relationships>
</file>

<file path=customXml/_rels/item1399.xml.rels><?xml version="1.0" encoding="UTF-8" standalone="yes"?>
<Relationships xmlns="http://schemas.openxmlformats.org/package/2006/relationships"><Relationship Id="rId1" Type="http://schemas.openxmlformats.org/officeDocument/2006/relationships/customXmlProps" Target="itemProps139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00.xml.rels><?xml version="1.0" encoding="UTF-8" standalone="yes"?>
<Relationships xmlns="http://schemas.openxmlformats.org/package/2006/relationships"><Relationship Id="rId1" Type="http://schemas.openxmlformats.org/officeDocument/2006/relationships/customXmlProps" Target="itemProps1400.xml"/></Relationships>
</file>

<file path=customXml/_rels/item1401.xml.rels><?xml version="1.0" encoding="UTF-8" standalone="yes"?>
<Relationships xmlns="http://schemas.openxmlformats.org/package/2006/relationships"><Relationship Id="rId1" Type="http://schemas.openxmlformats.org/officeDocument/2006/relationships/customXmlProps" Target="itemProps1401.xml"/></Relationships>
</file>

<file path=customXml/_rels/item1402.xml.rels><?xml version="1.0" encoding="UTF-8" standalone="yes"?>
<Relationships xmlns="http://schemas.openxmlformats.org/package/2006/relationships"><Relationship Id="rId1" Type="http://schemas.openxmlformats.org/officeDocument/2006/relationships/customXmlProps" Target="itemProps1402.xml"/></Relationships>
</file>

<file path=customXml/_rels/item1403.xml.rels><?xml version="1.0" encoding="UTF-8" standalone="yes"?>
<Relationships xmlns="http://schemas.openxmlformats.org/package/2006/relationships"><Relationship Id="rId1" Type="http://schemas.openxmlformats.org/officeDocument/2006/relationships/customXmlProps" Target="itemProps1403.xml"/></Relationships>
</file>

<file path=customXml/_rels/item1404.xml.rels><?xml version="1.0" encoding="UTF-8" standalone="yes"?>
<Relationships xmlns="http://schemas.openxmlformats.org/package/2006/relationships"><Relationship Id="rId1" Type="http://schemas.openxmlformats.org/officeDocument/2006/relationships/customXmlProps" Target="itemProps1404.xml"/></Relationships>
</file>

<file path=customXml/_rels/item1405.xml.rels><?xml version="1.0" encoding="UTF-8" standalone="yes"?>
<Relationships xmlns="http://schemas.openxmlformats.org/package/2006/relationships"><Relationship Id="rId1" Type="http://schemas.openxmlformats.org/officeDocument/2006/relationships/customXmlProps" Target="itemProps1405.xml"/></Relationships>
</file>

<file path=customXml/_rels/item1406.xml.rels><?xml version="1.0" encoding="UTF-8" standalone="yes"?>
<Relationships xmlns="http://schemas.openxmlformats.org/package/2006/relationships"><Relationship Id="rId1" Type="http://schemas.openxmlformats.org/officeDocument/2006/relationships/customXmlProps" Target="itemProps1406.xml"/></Relationships>
</file>

<file path=customXml/_rels/item1407.xml.rels><?xml version="1.0" encoding="UTF-8" standalone="yes"?>
<Relationships xmlns="http://schemas.openxmlformats.org/package/2006/relationships"><Relationship Id="rId1" Type="http://schemas.openxmlformats.org/officeDocument/2006/relationships/customXmlProps" Target="itemProps1407.xml"/></Relationships>
</file>

<file path=customXml/_rels/item1408.xml.rels><?xml version="1.0" encoding="UTF-8" standalone="yes"?>
<Relationships xmlns="http://schemas.openxmlformats.org/package/2006/relationships"><Relationship Id="rId1" Type="http://schemas.openxmlformats.org/officeDocument/2006/relationships/customXmlProps" Target="itemProps1408.xml"/></Relationships>
</file>

<file path=customXml/_rels/item1409.xml.rels><?xml version="1.0" encoding="UTF-8" standalone="yes"?>
<Relationships xmlns="http://schemas.openxmlformats.org/package/2006/relationships"><Relationship Id="rId1" Type="http://schemas.openxmlformats.org/officeDocument/2006/relationships/customXmlProps" Target="itemProps1409.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10.xml.rels><?xml version="1.0" encoding="UTF-8" standalone="yes"?>
<Relationships xmlns="http://schemas.openxmlformats.org/package/2006/relationships"><Relationship Id="rId1" Type="http://schemas.openxmlformats.org/officeDocument/2006/relationships/customXmlProps" Target="itemProps1410.xml"/></Relationships>
</file>

<file path=customXml/_rels/item1411.xml.rels><?xml version="1.0" encoding="UTF-8" standalone="yes"?>
<Relationships xmlns="http://schemas.openxmlformats.org/package/2006/relationships"><Relationship Id="rId1" Type="http://schemas.openxmlformats.org/officeDocument/2006/relationships/customXmlProps" Target="itemProps1411.xml"/></Relationships>
</file>

<file path=customXml/_rels/item1412.xml.rels><?xml version="1.0" encoding="UTF-8" standalone="yes"?>
<Relationships xmlns="http://schemas.openxmlformats.org/package/2006/relationships"><Relationship Id="rId1" Type="http://schemas.openxmlformats.org/officeDocument/2006/relationships/customXmlProps" Target="itemProps1412.xml"/></Relationships>
</file>

<file path=customXml/_rels/item1413.xml.rels><?xml version="1.0" encoding="UTF-8" standalone="yes"?>
<Relationships xmlns="http://schemas.openxmlformats.org/package/2006/relationships"><Relationship Id="rId1" Type="http://schemas.openxmlformats.org/officeDocument/2006/relationships/customXmlProps" Target="itemProps1413.xml"/></Relationships>
</file>

<file path=customXml/_rels/item1414.xml.rels><?xml version="1.0" encoding="UTF-8" standalone="yes"?>
<Relationships xmlns="http://schemas.openxmlformats.org/package/2006/relationships"><Relationship Id="rId1" Type="http://schemas.openxmlformats.org/officeDocument/2006/relationships/customXmlProps" Target="itemProps1414.xml"/></Relationships>
</file>

<file path=customXml/_rels/item1415.xml.rels><?xml version="1.0" encoding="UTF-8" standalone="yes"?>
<Relationships xmlns="http://schemas.openxmlformats.org/package/2006/relationships"><Relationship Id="rId1" Type="http://schemas.openxmlformats.org/officeDocument/2006/relationships/customXmlProps" Target="itemProps1415.xml"/></Relationships>
</file>

<file path=customXml/_rels/item1416.xml.rels><?xml version="1.0" encoding="UTF-8" standalone="yes"?>
<Relationships xmlns="http://schemas.openxmlformats.org/package/2006/relationships"><Relationship Id="rId1" Type="http://schemas.openxmlformats.org/officeDocument/2006/relationships/customXmlProps" Target="itemProps1416.xml"/></Relationships>
</file>

<file path=customXml/_rels/item1417.xml.rels><?xml version="1.0" encoding="UTF-8" standalone="yes"?>
<Relationships xmlns="http://schemas.openxmlformats.org/package/2006/relationships"><Relationship Id="rId1" Type="http://schemas.openxmlformats.org/officeDocument/2006/relationships/customXmlProps" Target="itemProps1417.xml"/></Relationships>
</file>

<file path=customXml/_rels/item1418.xml.rels><?xml version="1.0" encoding="UTF-8" standalone="yes"?>
<Relationships xmlns="http://schemas.openxmlformats.org/package/2006/relationships"><Relationship Id="rId1" Type="http://schemas.openxmlformats.org/officeDocument/2006/relationships/customXmlProps" Target="itemProps1418.xml"/></Relationships>
</file>

<file path=customXml/_rels/item1419.xml.rels><?xml version="1.0" encoding="UTF-8" standalone="yes"?>
<Relationships xmlns="http://schemas.openxmlformats.org/package/2006/relationships"><Relationship Id="rId1" Type="http://schemas.openxmlformats.org/officeDocument/2006/relationships/customXmlProps" Target="itemProps1419.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20.xml.rels><?xml version="1.0" encoding="UTF-8" standalone="yes"?>
<Relationships xmlns="http://schemas.openxmlformats.org/package/2006/relationships"><Relationship Id="rId1" Type="http://schemas.openxmlformats.org/officeDocument/2006/relationships/customXmlProps" Target="itemProps1420.xml"/></Relationships>
</file>

<file path=customXml/_rels/item1421.xml.rels><?xml version="1.0" encoding="UTF-8" standalone="yes"?>
<Relationships xmlns="http://schemas.openxmlformats.org/package/2006/relationships"><Relationship Id="rId1" Type="http://schemas.openxmlformats.org/officeDocument/2006/relationships/customXmlProps" Target="itemProps1421.xml"/></Relationships>
</file>

<file path=customXml/_rels/item1422.xml.rels><?xml version="1.0" encoding="UTF-8" standalone="yes"?>
<Relationships xmlns="http://schemas.openxmlformats.org/package/2006/relationships"><Relationship Id="rId1" Type="http://schemas.openxmlformats.org/officeDocument/2006/relationships/customXmlProps" Target="itemProps1422.xml"/></Relationships>
</file>

<file path=customXml/_rels/item1423.xml.rels><?xml version="1.0" encoding="UTF-8" standalone="yes"?>
<Relationships xmlns="http://schemas.openxmlformats.org/package/2006/relationships"><Relationship Id="rId1" Type="http://schemas.openxmlformats.org/officeDocument/2006/relationships/customXmlProps" Target="itemProps1423.xml"/></Relationships>
</file>

<file path=customXml/_rels/item1424.xml.rels><?xml version="1.0" encoding="UTF-8" standalone="yes"?>
<Relationships xmlns="http://schemas.openxmlformats.org/package/2006/relationships"><Relationship Id="rId1" Type="http://schemas.openxmlformats.org/officeDocument/2006/relationships/customXmlProps" Target="itemProps1424.xml"/></Relationships>
</file>

<file path=customXml/_rels/item1425.xml.rels><?xml version="1.0" encoding="UTF-8" standalone="yes"?>
<Relationships xmlns="http://schemas.openxmlformats.org/package/2006/relationships"><Relationship Id="rId1" Type="http://schemas.openxmlformats.org/officeDocument/2006/relationships/customXmlProps" Target="itemProps1425.xml"/></Relationships>
</file>

<file path=customXml/_rels/item1426.xml.rels><?xml version="1.0" encoding="UTF-8" standalone="yes"?>
<Relationships xmlns="http://schemas.openxmlformats.org/package/2006/relationships"><Relationship Id="rId1" Type="http://schemas.openxmlformats.org/officeDocument/2006/relationships/customXmlProps" Target="itemProps1426.xml"/></Relationships>
</file>

<file path=customXml/_rels/item1427.xml.rels><?xml version="1.0" encoding="UTF-8" standalone="yes"?>
<Relationships xmlns="http://schemas.openxmlformats.org/package/2006/relationships"><Relationship Id="rId1" Type="http://schemas.openxmlformats.org/officeDocument/2006/relationships/customXmlProps" Target="itemProps1427.xml"/></Relationships>
</file>

<file path=customXml/_rels/item1428.xml.rels><?xml version="1.0" encoding="UTF-8" standalone="yes"?>
<Relationships xmlns="http://schemas.openxmlformats.org/package/2006/relationships"><Relationship Id="rId1" Type="http://schemas.openxmlformats.org/officeDocument/2006/relationships/customXmlProps" Target="itemProps1428.xml"/></Relationships>
</file>

<file path=customXml/_rels/item1429.xml.rels><?xml version="1.0" encoding="UTF-8" standalone="yes"?>
<Relationships xmlns="http://schemas.openxmlformats.org/package/2006/relationships"><Relationship Id="rId1" Type="http://schemas.openxmlformats.org/officeDocument/2006/relationships/customXmlProps" Target="itemProps1429.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30.xml.rels><?xml version="1.0" encoding="UTF-8" standalone="yes"?>
<Relationships xmlns="http://schemas.openxmlformats.org/package/2006/relationships"><Relationship Id="rId1" Type="http://schemas.openxmlformats.org/officeDocument/2006/relationships/customXmlProps" Target="itemProps1430.xml"/></Relationships>
</file>

<file path=customXml/_rels/item1431.xml.rels><?xml version="1.0" encoding="UTF-8" standalone="yes"?>
<Relationships xmlns="http://schemas.openxmlformats.org/package/2006/relationships"><Relationship Id="rId1" Type="http://schemas.openxmlformats.org/officeDocument/2006/relationships/customXmlProps" Target="itemProps1431.xml"/></Relationships>
</file>

<file path=customXml/_rels/item1432.xml.rels><?xml version="1.0" encoding="UTF-8" standalone="yes"?>
<Relationships xmlns="http://schemas.openxmlformats.org/package/2006/relationships"><Relationship Id="rId1" Type="http://schemas.openxmlformats.org/officeDocument/2006/relationships/customXmlProps" Target="itemProps1432.xml"/></Relationships>
</file>

<file path=customXml/_rels/item1433.xml.rels><?xml version="1.0" encoding="UTF-8" standalone="yes"?>
<Relationships xmlns="http://schemas.openxmlformats.org/package/2006/relationships"><Relationship Id="rId1" Type="http://schemas.openxmlformats.org/officeDocument/2006/relationships/customXmlProps" Target="itemProps1433.xml"/></Relationships>
</file>

<file path=customXml/_rels/item1434.xml.rels><?xml version="1.0" encoding="UTF-8" standalone="yes"?>
<Relationships xmlns="http://schemas.openxmlformats.org/package/2006/relationships"><Relationship Id="rId1" Type="http://schemas.openxmlformats.org/officeDocument/2006/relationships/customXmlProps" Target="itemProps1434.xml"/></Relationships>
</file>

<file path=customXml/_rels/item1435.xml.rels><?xml version="1.0" encoding="UTF-8" standalone="yes"?>
<Relationships xmlns="http://schemas.openxmlformats.org/package/2006/relationships"><Relationship Id="rId1" Type="http://schemas.openxmlformats.org/officeDocument/2006/relationships/customXmlProps" Target="itemProps1435.xml"/></Relationships>
</file>

<file path=customXml/_rels/item1436.xml.rels><?xml version="1.0" encoding="UTF-8" standalone="yes"?>
<Relationships xmlns="http://schemas.openxmlformats.org/package/2006/relationships"><Relationship Id="rId1" Type="http://schemas.openxmlformats.org/officeDocument/2006/relationships/customXmlProps" Target="itemProps1436.xml"/></Relationships>
</file>

<file path=customXml/_rels/item1437.xml.rels><?xml version="1.0" encoding="UTF-8" standalone="yes"?>
<Relationships xmlns="http://schemas.openxmlformats.org/package/2006/relationships"><Relationship Id="rId1" Type="http://schemas.openxmlformats.org/officeDocument/2006/relationships/customXmlProps" Target="itemProps1437.xml"/></Relationships>
</file>

<file path=customXml/_rels/item1438.xml.rels><?xml version="1.0" encoding="UTF-8" standalone="yes"?>
<Relationships xmlns="http://schemas.openxmlformats.org/package/2006/relationships"><Relationship Id="rId1" Type="http://schemas.openxmlformats.org/officeDocument/2006/relationships/customXmlProps" Target="itemProps1438.xml"/></Relationships>
</file>

<file path=customXml/_rels/item1439.xml.rels><?xml version="1.0" encoding="UTF-8" standalone="yes"?>
<Relationships xmlns="http://schemas.openxmlformats.org/package/2006/relationships"><Relationship Id="rId1" Type="http://schemas.openxmlformats.org/officeDocument/2006/relationships/customXmlProps" Target="itemProps1439.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40.xml.rels><?xml version="1.0" encoding="UTF-8" standalone="yes"?>
<Relationships xmlns="http://schemas.openxmlformats.org/package/2006/relationships"><Relationship Id="rId1" Type="http://schemas.openxmlformats.org/officeDocument/2006/relationships/customXmlProps" Target="itemProps1440.xml"/></Relationships>
</file>

<file path=customXml/_rels/item1441.xml.rels><?xml version="1.0" encoding="UTF-8" standalone="yes"?>
<Relationships xmlns="http://schemas.openxmlformats.org/package/2006/relationships"><Relationship Id="rId1" Type="http://schemas.openxmlformats.org/officeDocument/2006/relationships/customXmlProps" Target="itemProps1441.xml"/></Relationships>
</file>

<file path=customXml/_rels/item1442.xml.rels><?xml version="1.0" encoding="UTF-8" standalone="yes"?>
<Relationships xmlns="http://schemas.openxmlformats.org/package/2006/relationships"><Relationship Id="rId1" Type="http://schemas.openxmlformats.org/officeDocument/2006/relationships/customXmlProps" Target="itemProps1442.xml"/></Relationships>
</file>

<file path=customXml/_rels/item1443.xml.rels><?xml version="1.0" encoding="UTF-8" standalone="yes"?>
<Relationships xmlns="http://schemas.openxmlformats.org/package/2006/relationships"><Relationship Id="rId1" Type="http://schemas.openxmlformats.org/officeDocument/2006/relationships/customXmlProps" Target="itemProps1443.xml"/></Relationships>
</file>

<file path=customXml/_rels/item1444.xml.rels><?xml version="1.0" encoding="UTF-8" standalone="yes"?>
<Relationships xmlns="http://schemas.openxmlformats.org/package/2006/relationships"><Relationship Id="rId1" Type="http://schemas.openxmlformats.org/officeDocument/2006/relationships/customXmlProps" Target="itemProps1444.xml"/></Relationships>
</file>

<file path=customXml/_rels/item1445.xml.rels><?xml version="1.0" encoding="UTF-8" standalone="yes"?>
<Relationships xmlns="http://schemas.openxmlformats.org/package/2006/relationships"><Relationship Id="rId1" Type="http://schemas.openxmlformats.org/officeDocument/2006/relationships/customXmlProps" Target="itemProps1445.xml"/></Relationships>
</file>

<file path=customXml/_rels/item1446.xml.rels><?xml version="1.0" encoding="UTF-8" standalone="yes"?>
<Relationships xmlns="http://schemas.openxmlformats.org/package/2006/relationships"><Relationship Id="rId1" Type="http://schemas.openxmlformats.org/officeDocument/2006/relationships/customXmlProps" Target="itemProps1446.xml"/></Relationships>
</file>

<file path=customXml/_rels/item1447.xml.rels><?xml version="1.0" encoding="UTF-8" standalone="yes"?>
<Relationships xmlns="http://schemas.openxmlformats.org/package/2006/relationships"><Relationship Id="rId1" Type="http://schemas.openxmlformats.org/officeDocument/2006/relationships/customXmlProps" Target="itemProps1447.xml"/></Relationships>
</file>

<file path=customXml/_rels/item1448.xml.rels><?xml version="1.0" encoding="UTF-8" standalone="yes"?>
<Relationships xmlns="http://schemas.openxmlformats.org/package/2006/relationships"><Relationship Id="rId1" Type="http://schemas.openxmlformats.org/officeDocument/2006/relationships/customXmlProps" Target="itemProps1448.xml"/></Relationships>
</file>

<file path=customXml/_rels/item1449.xml.rels><?xml version="1.0" encoding="UTF-8" standalone="yes"?>
<Relationships xmlns="http://schemas.openxmlformats.org/package/2006/relationships"><Relationship Id="rId1" Type="http://schemas.openxmlformats.org/officeDocument/2006/relationships/customXmlProps" Target="itemProps1449.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50.xml.rels><?xml version="1.0" encoding="UTF-8" standalone="yes"?>
<Relationships xmlns="http://schemas.openxmlformats.org/package/2006/relationships"><Relationship Id="rId1" Type="http://schemas.openxmlformats.org/officeDocument/2006/relationships/customXmlProps" Target="itemProps1450.xml"/></Relationships>
</file>

<file path=customXml/_rels/item1451.xml.rels><?xml version="1.0" encoding="UTF-8" standalone="yes"?>
<Relationships xmlns="http://schemas.openxmlformats.org/package/2006/relationships"><Relationship Id="rId1" Type="http://schemas.openxmlformats.org/officeDocument/2006/relationships/customXmlProps" Target="itemProps1451.xml"/></Relationships>
</file>

<file path=customXml/_rels/item1452.xml.rels><?xml version="1.0" encoding="UTF-8" standalone="yes"?>
<Relationships xmlns="http://schemas.openxmlformats.org/package/2006/relationships"><Relationship Id="rId1" Type="http://schemas.openxmlformats.org/officeDocument/2006/relationships/customXmlProps" Target="itemProps1452.xml"/></Relationships>
</file>

<file path=customXml/_rels/item1453.xml.rels><?xml version="1.0" encoding="UTF-8" standalone="yes"?>
<Relationships xmlns="http://schemas.openxmlformats.org/package/2006/relationships"><Relationship Id="rId1" Type="http://schemas.openxmlformats.org/officeDocument/2006/relationships/customXmlProps" Target="itemProps1453.xml"/></Relationships>
</file>

<file path=customXml/_rels/item1454.xml.rels><?xml version="1.0" encoding="UTF-8" standalone="yes"?>
<Relationships xmlns="http://schemas.openxmlformats.org/package/2006/relationships"><Relationship Id="rId1" Type="http://schemas.openxmlformats.org/officeDocument/2006/relationships/customXmlProps" Target="itemProps1454.xml"/></Relationships>
</file>

<file path=customXml/_rels/item1455.xml.rels><?xml version="1.0" encoding="UTF-8" standalone="yes"?>
<Relationships xmlns="http://schemas.openxmlformats.org/package/2006/relationships"><Relationship Id="rId1" Type="http://schemas.openxmlformats.org/officeDocument/2006/relationships/customXmlProps" Target="itemProps1455.xml"/></Relationships>
</file>

<file path=customXml/_rels/item1456.xml.rels><?xml version="1.0" encoding="UTF-8" standalone="yes"?>
<Relationships xmlns="http://schemas.openxmlformats.org/package/2006/relationships"><Relationship Id="rId1" Type="http://schemas.openxmlformats.org/officeDocument/2006/relationships/customXmlProps" Target="itemProps1456.xml"/></Relationships>
</file>

<file path=customXml/_rels/item1457.xml.rels><?xml version="1.0" encoding="UTF-8" standalone="yes"?>
<Relationships xmlns="http://schemas.openxmlformats.org/package/2006/relationships"><Relationship Id="rId1" Type="http://schemas.openxmlformats.org/officeDocument/2006/relationships/customXmlProps" Target="itemProps1457.xml"/></Relationships>
</file>

<file path=customXml/_rels/item1458.xml.rels><?xml version="1.0" encoding="UTF-8" standalone="yes"?>
<Relationships xmlns="http://schemas.openxmlformats.org/package/2006/relationships"><Relationship Id="rId1" Type="http://schemas.openxmlformats.org/officeDocument/2006/relationships/customXmlProps" Target="itemProps1458.xml"/></Relationships>
</file>

<file path=customXml/_rels/item1459.xml.rels><?xml version="1.0" encoding="UTF-8" standalone="yes"?>
<Relationships xmlns="http://schemas.openxmlformats.org/package/2006/relationships"><Relationship Id="rId1" Type="http://schemas.openxmlformats.org/officeDocument/2006/relationships/customXmlProps" Target="itemProps1459.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60.xml.rels><?xml version="1.0" encoding="UTF-8" standalone="yes"?>
<Relationships xmlns="http://schemas.openxmlformats.org/package/2006/relationships"><Relationship Id="rId1" Type="http://schemas.openxmlformats.org/officeDocument/2006/relationships/customXmlProps" Target="itemProps1460.xml"/></Relationships>
</file>

<file path=customXml/_rels/item1461.xml.rels><?xml version="1.0" encoding="UTF-8" standalone="yes"?>
<Relationships xmlns="http://schemas.openxmlformats.org/package/2006/relationships"><Relationship Id="rId1" Type="http://schemas.openxmlformats.org/officeDocument/2006/relationships/customXmlProps" Target="itemProps1461.xml"/></Relationships>
</file>

<file path=customXml/_rels/item1462.xml.rels><?xml version="1.0" encoding="UTF-8" standalone="yes"?>
<Relationships xmlns="http://schemas.openxmlformats.org/package/2006/relationships"><Relationship Id="rId1" Type="http://schemas.openxmlformats.org/officeDocument/2006/relationships/customXmlProps" Target="itemProps1462.xml"/></Relationships>
</file>

<file path=customXml/_rels/item1463.xml.rels><?xml version="1.0" encoding="UTF-8" standalone="yes"?>
<Relationships xmlns="http://schemas.openxmlformats.org/package/2006/relationships"><Relationship Id="rId1" Type="http://schemas.openxmlformats.org/officeDocument/2006/relationships/customXmlProps" Target="itemProps1463.xml"/></Relationships>
</file>

<file path=customXml/_rels/item1464.xml.rels><?xml version="1.0" encoding="UTF-8" standalone="yes"?>
<Relationships xmlns="http://schemas.openxmlformats.org/package/2006/relationships"><Relationship Id="rId1" Type="http://schemas.openxmlformats.org/officeDocument/2006/relationships/customXmlProps" Target="itemProps1464.xml"/></Relationships>
</file>

<file path=customXml/_rels/item1465.xml.rels><?xml version="1.0" encoding="UTF-8" standalone="yes"?>
<Relationships xmlns="http://schemas.openxmlformats.org/package/2006/relationships"><Relationship Id="rId1" Type="http://schemas.openxmlformats.org/officeDocument/2006/relationships/customXmlProps" Target="itemProps1465.xml"/></Relationships>
</file>

<file path=customXml/_rels/item1466.xml.rels><?xml version="1.0" encoding="UTF-8" standalone="yes"?>
<Relationships xmlns="http://schemas.openxmlformats.org/package/2006/relationships"><Relationship Id="rId1" Type="http://schemas.openxmlformats.org/officeDocument/2006/relationships/customXmlProps" Target="itemProps1466.xml"/></Relationships>
</file>

<file path=customXml/_rels/item1467.xml.rels><?xml version="1.0" encoding="UTF-8" standalone="yes"?>
<Relationships xmlns="http://schemas.openxmlformats.org/package/2006/relationships"><Relationship Id="rId1" Type="http://schemas.openxmlformats.org/officeDocument/2006/relationships/customXmlProps" Target="itemProps1467.xml"/></Relationships>
</file>

<file path=customXml/_rels/item1468.xml.rels><?xml version="1.0" encoding="UTF-8" standalone="yes"?>
<Relationships xmlns="http://schemas.openxmlformats.org/package/2006/relationships"><Relationship Id="rId1" Type="http://schemas.openxmlformats.org/officeDocument/2006/relationships/customXmlProps" Target="itemProps1468.xml"/></Relationships>
</file>

<file path=customXml/_rels/item1469.xml.rels><?xml version="1.0" encoding="UTF-8" standalone="yes"?>
<Relationships xmlns="http://schemas.openxmlformats.org/package/2006/relationships"><Relationship Id="rId1" Type="http://schemas.openxmlformats.org/officeDocument/2006/relationships/customXmlProps" Target="itemProps1469.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70.xml.rels><?xml version="1.0" encoding="UTF-8" standalone="yes"?>
<Relationships xmlns="http://schemas.openxmlformats.org/package/2006/relationships"><Relationship Id="rId1" Type="http://schemas.openxmlformats.org/officeDocument/2006/relationships/customXmlProps" Target="itemProps1470.xml"/></Relationships>
</file>

<file path=customXml/_rels/item1471.xml.rels><?xml version="1.0" encoding="UTF-8" standalone="yes"?>
<Relationships xmlns="http://schemas.openxmlformats.org/package/2006/relationships"><Relationship Id="rId1" Type="http://schemas.openxmlformats.org/officeDocument/2006/relationships/customXmlProps" Target="itemProps1471.xml"/></Relationships>
</file>

<file path=customXml/_rels/item1472.xml.rels><?xml version="1.0" encoding="UTF-8" standalone="yes"?>
<Relationships xmlns="http://schemas.openxmlformats.org/package/2006/relationships"><Relationship Id="rId1" Type="http://schemas.openxmlformats.org/officeDocument/2006/relationships/customXmlProps" Target="itemProps1472.xml"/></Relationships>
</file>

<file path=customXml/_rels/item1473.xml.rels><?xml version="1.0" encoding="UTF-8" standalone="yes"?>
<Relationships xmlns="http://schemas.openxmlformats.org/package/2006/relationships"><Relationship Id="rId1" Type="http://schemas.openxmlformats.org/officeDocument/2006/relationships/customXmlProps" Target="itemProps1473.xml"/></Relationships>
</file>

<file path=customXml/_rels/item1474.xml.rels><?xml version="1.0" encoding="UTF-8" standalone="yes"?>
<Relationships xmlns="http://schemas.openxmlformats.org/package/2006/relationships"><Relationship Id="rId1" Type="http://schemas.openxmlformats.org/officeDocument/2006/relationships/customXmlProps" Target="itemProps1474.xml"/></Relationships>
</file>

<file path=customXml/_rels/item1475.xml.rels><?xml version="1.0" encoding="UTF-8" standalone="yes"?>
<Relationships xmlns="http://schemas.openxmlformats.org/package/2006/relationships"><Relationship Id="rId1" Type="http://schemas.openxmlformats.org/officeDocument/2006/relationships/customXmlProps" Target="itemProps1475.xml"/></Relationships>
</file>

<file path=customXml/_rels/item1476.xml.rels><?xml version="1.0" encoding="UTF-8" standalone="yes"?>
<Relationships xmlns="http://schemas.openxmlformats.org/package/2006/relationships"><Relationship Id="rId1" Type="http://schemas.openxmlformats.org/officeDocument/2006/relationships/customXmlProps" Target="itemProps1476.xml"/></Relationships>
</file>

<file path=customXml/_rels/item1477.xml.rels><?xml version="1.0" encoding="UTF-8" standalone="yes"?>
<Relationships xmlns="http://schemas.openxmlformats.org/package/2006/relationships"><Relationship Id="rId1" Type="http://schemas.openxmlformats.org/officeDocument/2006/relationships/customXmlProps" Target="itemProps1477.xml"/></Relationships>
</file>

<file path=customXml/_rels/item1478.xml.rels><?xml version="1.0" encoding="UTF-8" standalone="yes"?>
<Relationships xmlns="http://schemas.openxmlformats.org/package/2006/relationships"><Relationship Id="rId1" Type="http://schemas.openxmlformats.org/officeDocument/2006/relationships/customXmlProps" Target="itemProps1478.xml"/></Relationships>
</file>

<file path=customXml/_rels/item1479.xml.rels><?xml version="1.0" encoding="UTF-8" standalone="yes"?>
<Relationships xmlns="http://schemas.openxmlformats.org/package/2006/relationships"><Relationship Id="rId1" Type="http://schemas.openxmlformats.org/officeDocument/2006/relationships/customXmlProps" Target="itemProps1479.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80.xml.rels><?xml version="1.0" encoding="UTF-8" standalone="yes"?>
<Relationships xmlns="http://schemas.openxmlformats.org/package/2006/relationships"><Relationship Id="rId1" Type="http://schemas.openxmlformats.org/officeDocument/2006/relationships/customXmlProps" Target="itemProps1480.xml"/></Relationships>
</file>

<file path=customXml/_rels/item1481.xml.rels><?xml version="1.0" encoding="UTF-8" standalone="yes"?>
<Relationships xmlns="http://schemas.openxmlformats.org/package/2006/relationships"><Relationship Id="rId1" Type="http://schemas.openxmlformats.org/officeDocument/2006/relationships/customXmlProps" Target="itemProps1481.xml"/></Relationships>
</file>

<file path=customXml/_rels/item1482.xml.rels><?xml version="1.0" encoding="UTF-8" standalone="yes"?>
<Relationships xmlns="http://schemas.openxmlformats.org/package/2006/relationships"><Relationship Id="rId1" Type="http://schemas.openxmlformats.org/officeDocument/2006/relationships/customXmlProps" Target="itemProps1482.xml"/></Relationships>
</file>

<file path=customXml/_rels/item1483.xml.rels><?xml version="1.0" encoding="UTF-8" standalone="yes"?>
<Relationships xmlns="http://schemas.openxmlformats.org/package/2006/relationships"><Relationship Id="rId1" Type="http://schemas.openxmlformats.org/officeDocument/2006/relationships/customXmlProps" Target="itemProps1483.xml"/></Relationships>
</file>

<file path=customXml/_rels/item1484.xml.rels><?xml version="1.0" encoding="UTF-8" standalone="yes"?>
<Relationships xmlns="http://schemas.openxmlformats.org/package/2006/relationships"><Relationship Id="rId1" Type="http://schemas.openxmlformats.org/officeDocument/2006/relationships/customXmlProps" Target="itemProps1484.xml"/></Relationships>
</file>

<file path=customXml/_rels/item1485.xml.rels><?xml version="1.0" encoding="UTF-8" standalone="yes"?>
<Relationships xmlns="http://schemas.openxmlformats.org/package/2006/relationships"><Relationship Id="rId1" Type="http://schemas.openxmlformats.org/officeDocument/2006/relationships/customXmlProps" Target="itemProps1485.xml"/></Relationships>
</file>

<file path=customXml/_rels/item1486.xml.rels><?xml version="1.0" encoding="UTF-8" standalone="yes"?>
<Relationships xmlns="http://schemas.openxmlformats.org/package/2006/relationships"><Relationship Id="rId1" Type="http://schemas.openxmlformats.org/officeDocument/2006/relationships/customXmlProps" Target="itemProps1486.xml"/></Relationships>
</file>

<file path=customXml/_rels/item1487.xml.rels><?xml version="1.0" encoding="UTF-8" standalone="yes"?>
<Relationships xmlns="http://schemas.openxmlformats.org/package/2006/relationships"><Relationship Id="rId1" Type="http://schemas.openxmlformats.org/officeDocument/2006/relationships/customXmlProps" Target="itemProps1487.xml"/></Relationships>
</file>

<file path=customXml/_rels/item1488.xml.rels><?xml version="1.0" encoding="UTF-8" standalone="yes"?>
<Relationships xmlns="http://schemas.openxmlformats.org/package/2006/relationships"><Relationship Id="rId1" Type="http://schemas.openxmlformats.org/officeDocument/2006/relationships/customXmlProps" Target="itemProps1488.xml"/></Relationships>
</file>

<file path=customXml/_rels/item1489.xml.rels><?xml version="1.0" encoding="UTF-8" standalone="yes"?>
<Relationships xmlns="http://schemas.openxmlformats.org/package/2006/relationships"><Relationship Id="rId1" Type="http://schemas.openxmlformats.org/officeDocument/2006/relationships/customXmlProps" Target="itemProps1489.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490.xml.rels><?xml version="1.0" encoding="UTF-8" standalone="yes"?>
<Relationships xmlns="http://schemas.openxmlformats.org/package/2006/relationships"><Relationship Id="rId1" Type="http://schemas.openxmlformats.org/officeDocument/2006/relationships/customXmlProps" Target="itemProps1490.xml"/></Relationships>
</file>

<file path=customXml/_rels/item1491.xml.rels><?xml version="1.0" encoding="UTF-8" standalone="yes"?>
<Relationships xmlns="http://schemas.openxmlformats.org/package/2006/relationships"><Relationship Id="rId1" Type="http://schemas.openxmlformats.org/officeDocument/2006/relationships/customXmlProps" Target="itemProps1491.xml"/></Relationships>
</file>

<file path=customXml/_rels/item1492.xml.rels><?xml version="1.0" encoding="UTF-8" standalone="yes"?>
<Relationships xmlns="http://schemas.openxmlformats.org/package/2006/relationships"><Relationship Id="rId1" Type="http://schemas.openxmlformats.org/officeDocument/2006/relationships/customXmlProps" Target="itemProps1492.xml"/></Relationships>
</file>

<file path=customXml/_rels/item1493.xml.rels><?xml version="1.0" encoding="UTF-8" standalone="yes"?>
<Relationships xmlns="http://schemas.openxmlformats.org/package/2006/relationships"><Relationship Id="rId1" Type="http://schemas.openxmlformats.org/officeDocument/2006/relationships/customXmlProps" Target="itemProps1493.xml"/></Relationships>
</file>

<file path=customXml/_rels/item1494.xml.rels><?xml version="1.0" encoding="UTF-8" standalone="yes"?>
<Relationships xmlns="http://schemas.openxmlformats.org/package/2006/relationships"><Relationship Id="rId1" Type="http://schemas.openxmlformats.org/officeDocument/2006/relationships/customXmlProps" Target="itemProps1494.xml"/></Relationships>
</file>

<file path=customXml/_rels/item1495.xml.rels><?xml version="1.0" encoding="UTF-8" standalone="yes"?>
<Relationships xmlns="http://schemas.openxmlformats.org/package/2006/relationships"><Relationship Id="rId1" Type="http://schemas.openxmlformats.org/officeDocument/2006/relationships/customXmlProps" Target="itemProps1495.xml"/></Relationships>
</file>

<file path=customXml/_rels/item1496.xml.rels><?xml version="1.0" encoding="UTF-8" standalone="yes"?>
<Relationships xmlns="http://schemas.openxmlformats.org/package/2006/relationships"><Relationship Id="rId1" Type="http://schemas.openxmlformats.org/officeDocument/2006/relationships/customXmlProps" Target="itemProps1496.xml"/></Relationships>
</file>

<file path=customXml/_rels/item1497.xml.rels><?xml version="1.0" encoding="UTF-8" standalone="yes"?>
<Relationships xmlns="http://schemas.openxmlformats.org/package/2006/relationships"><Relationship Id="rId1" Type="http://schemas.openxmlformats.org/officeDocument/2006/relationships/customXmlProps" Target="itemProps1497.xml"/></Relationships>
</file>

<file path=customXml/_rels/item1498.xml.rels><?xml version="1.0" encoding="UTF-8" standalone="yes"?>
<Relationships xmlns="http://schemas.openxmlformats.org/package/2006/relationships"><Relationship Id="rId1" Type="http://schemas.openxmlformats.org/officeDocument/2006/relationships/customXmlProps" Target="itemProps1498.xml"/></Relationships>
</file>

<file path=customXml/_rels/item1499.xml.rels><?xml version="1.0" encoding="UTF-8" standalone="yes"?>
<Relationships xmlns="http://schemas.openxmlformats.org/package/2006/relationships"><Relationship Id="rId1" Type="http://schemas.openxmlformats.org/officeDocument/2006/relationships/customXmlProps" Target="itemProps149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00.xml.rels><?xml version="1.0" encoding="UTF-8" standalone="yes"?>
<Relationships xmlns="http://schemas.openxmlformats.org/package/2006/relationships"><Relationship Id="rId1" Type="http://schemas.openxmlformats.org/officeDocument/2006/relationships/customXmlProps" Target="itemProps1500.xml"/></Relationships>
</file>

<file path=customXml/_rels/item1501.xml.rels><?xml version="1.0" encoding="UTF-8" standalone="yes"?>
<Relationships xmlns="http://schemas.openxmlformats.org/package/2006/relationships"><Relationship Id="rId1" Type="http://schemas.openxmlformats.org/officeDocument/2006/relationships/customXmlProps" Target="itemProps1501.xml"/></Relationships>
</file>

<file path=customXml/_rels/item1502.xml.rels><?xml version="1.0" encoding="UTF-8" standalone="yes"?>
<Relationships xmlns="http://schemas.openxmlformats.org/package/2006/relationships"><Relationship Id="rId1" Type="http://schemas.openxmlformats.org/officeDocument/2006/relationships/customXmlProps" Target="itemProps1502.xml"/></Relationships>
</file>

<file path=customXml/_rels/item1503.xml.rels><?xml version="1.0" encoding="UTF-8" standalone="yes"?>
<Relationships xmlns="http://schemas.openxmlformats.org/package/2006/relationships"><Relationship Id="rId1" Type="http://schemas.openxmlformats.org/officeDocument/2006/relationships/customXmlProps" Target="itemProps1503.xml"/></Relationships>
</file>

<file path=customXml/_rels/item1504.xml.rels><?xml version="1.0" encoding="UTF-8" standalone="yes"?>
<Relationships xmlns="http://schemas.openxmlformats.org/package/2006/relationships"><Relationship Id="rId1" Type="http://schemas.openxmlformats.org/officeDocument/2006/relationships/customXmlProps" Target="itemProps1504.xml"/></Relationships>
</file>

<file path=customXml/_rels/item1505.xml.rels><?xml version="1.0" encoding="UTF-8" standalone="yes"?>
<Relationships xmlns="http://schemas.openxmlformats.org/package/2006/relationships"><Relationship Id="rId1" Type="http://schemas.openxmlformats.org/officeDocument/2006/relationships/customXmlProps" Target="itemProps1505.xml"/></Relationships>
</file>

<file path=customXml/_rels/item1506.xml.rels><?xml version="1.0" encoding="UTF-8" standalone="yes"?>
<Relationships xmlns="http://schemas.openxmlformats.org/package/2006/relationships"><Relationship Id="rId1" Type="http://schemas.openxmlformats.org/officeDocument/2006/relationships/customXmlProps" Target="itemProps1506.xml"/></Relationships>
</file>

<file path=customXml/_rels/item1507.xml.rels><?xml version="1.0" encoding="UTF-8" standalone="yes"?>
<Relationships xmlns="http://schemas.openxmlformats.org/package/2006/relationships"><Relationship Id="rId1" Type="http://schemas.openxmlformats.org/officeDocument/2006/relationships/customXmlProps" Target="itemProps1507.xml"/></Relationships>
</file>

<file path=customXml/_rels/item1508.xml.rels><?xml version="1.0" encoding="UTF-8" standalone="yes"?>
<Relationships xmlns="http://schemas.openxmlformats.org/package/2006/relationships"><Relationship Id="rId1" Type="http://schemas.openxmlformats.org/officeDocument/2006/relationships/customXmlProps" Target="itemProps1508.xml"/></Relationships>
</file>

<file path=customXml/_rels/item1509.xml.rels><?xml version="1.0" encoding="UTF-8" standalone="yes"?>
<Relationships xmlns="http://schemas.openxmlformats.org/package/2006/relationships"><Relationship Id="rId1" Type="http://schemas.openxmlformats.org/officeDocument/2006/relationships/customXmlProps" Target="itemProps1509.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10.xml.rels><?xml version="1.0" encoding="UTF-8" standalone="yes"?>
<Relationships xmlns="http://schemas.openxmlformats.org/package/2006/relationships"><Relationship Id="rId1" Type="http://schemas.openxmlformats.org/officeDocument/2006/relationships/customXmlProps" Target="itemProps1510.xml"/></Relationships>
</file>

<file path=customXml/_rels/item1511.xml.rels><?xml version="1.0" encoding="UTF-8" standalone="yes"?>
<Relationships xmlns="http://schemas.openxmlformats.org/package/2006/relationships"><Relationship Id="rId1" Type="http://schemas.openxmlformats.org/officeDocument/2006/relationships/customXmlProps" Target="itemProps1511.xml"/></Relationships>
</file>

<file path=customXml/_rels/item1512.xml.rels><?xml version="1.0" encoding="UTF-8" standalone="yes"?>
<Relationships xmlns="http://schemas.openxmlformats.org/package/2006/relationships"><Relationship Id="rId1" Type="http://schemas.openxmlformats.org/officeDocument/2006/relationships/customXmlProps" Target="itemProps1512.xml"/></Relationships>
</file>

<file path=customXml/_rels/item1513.xml.rels><?xml version="1.0" encoding="UTF-8" standalone="yes"?>
<Relationships xmlns="http://schemas.openxmlformats.org/package/2006/relationships"><Relationship Id="rId1" Type="http://schemas.openxmlformats.org/officeDocument/2006/relationships/customXmlProps" Target="itemProps1513.xml"/></Relationships>
</file>

<file path=customXml/_rels/item1514.xml.rels><?xml version="1.0" encoding="UTF-8" standalone="yes"?>
<Relationships xmlns="http://schemas.openxmlformats.org/package/2006/relationships"><Relationship Id="rId1" Type="http://schemas.openxmlformats.org/officeDocument/2006/relationships/customXmlProps" Target="itemProps1514.xml"/></Relationships>
</file>

<file path=customXml/_rels/item1515.xml.rels><?xml version="1.0" encoding="UTF-8" standalone="yes"?>
<Relationships xmlns="http://schemas.openxmlformats.org/package/2006/relationships"><Relationship Id="rId1" Type="http://schemas.openxmlformats.org/officeDocument/2006/relationships/customXmlProps" Target="itemProps1515.xml"/></Relationships>
</file>

<file path=customXml/_rels/item1516.xml.rels><?xml version="1.0" encoding="UTF-8" standalone="yes"?>
<Relationships xmlns="http://schemas.openxmlformats.org/package/2006/relationships"><Relationship Id="rId1" Type="http://schemas.openxmlformats.org/officeDocument/2006/relationships/customXmlProps" Target="itemProps1516.xml"/></Relationships>
</file>

<file path=customXml/_rels/item1517.xml.rels><?xml version="1.0" encoding="UTF-8" standalone="yes"?>
<Relationships xmlns="http://schemas.openxmlformats.org/package/2006/relationships"><Relationship Id="rId1" Type="http://schemas.openxmlformats.org/officeDocument/2006/relationships/customXmlProps" Target="itemProps1517.xml"/></Relationships>
</file>

<file path=customXml/_rels/item1518.xml.rels><?xml version="1.0" encoding="UTF-8" standalone="yes"?>
<Relationships xmlns="http://schemas.openxmlformats.org/package/2006/relationships"><Relationship Id="rId1" Type="http://schemas.openxmlformats.org/officeDocument/2006/relationships/customXmlProps" Target="itemProps1518.xml"/></Relationships>
</file>

<file path=customXml/_rels/item1519.xml.rels><?xml version="1.0" encoding="UTF-8" standalone="yes"?>
<Relationships xmlns="http://schemas.openxmlformats.org/package/2006/relationships"><Relationship Id="rId1" Type="http://schemas.openxmlformats.org/officeDocument/2006/relationships/customXmlProps" Target="itemProps1519.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20.xml.rels><?xml version="1.0" encoding="UTF-8" standalone="yes"?>
<Relationships xmlns="http://schemas.openxmlformats.org/package/2006/relationships"><Relationship Id="rId1" Type="http://schemas.openxmlformats.org/officeDocument/2006/relationships/customXmlProps" Target="itemProps1520.xml"/></Relationships>
</file>

<file path=customXml/_rels/item1521.xml.rels><?xml version="1.0" encoding="UTF-8" standalone="yes"?>
<Relationships xmlns="http://schemas.openxmlformats.org/package/2006/relationships"><Relationship Id="rId1" Type="http://schemas.openxmlformats.org/officeDocument/2006/relationships/customXmlProps" Target="itemProps1521.xml"/></Relationships>
</file>

<file path=customXml/_rels/item1522.xml.rels><?xml version="1.0" encoding="UTF-8" standalone="yes"?>
<Relationships xmlns="http://schemas.openxmlformats.org/package/2006/relationships"><Relationship Id="rId1" Type="http://schemas.openxmlformats.org/officeDocument/2006/relationships/customXmlProps" Target="itemProps1522.xml"/></Relationships>
</file>

<file path=customXml/_rels/item1523.xml.rels><?xml version="1.0" encoding="UTF-8" standalone="yes"?>
<Relationships xmlns="http://schemas.openxmlformats.org/package/2006/relationships"><Relationship Id="rId1" Type="http://schemas.openxmlformats.org/officeDocument/2006/relationships/customXmlProps" Target="itemProps1523.xml"/></Relationships>
</file>

<file path=customXml/_rels/item1524.xml.rels><?xml version="1.0" encoding="UTF-8" standalone="yes"?>
<Relationships xmlns="http://schemas.openxmlformats.org/package/2006/relationships"><Relationship Id="rId1" Type="http://schemas.openxmlformats.org/officeDocument/2006/relationships/customXmlProps" Target="itemProps1524.xml"/></Relationships>
</file>

<file path=customXml/_rels/item1525.xml.rels><?xml version="1.0" encoding="UTF-8" standalone="yes"?>
<Relationships xmlns="http://schemas.openxmlformats.org/package/2006/relationships"><Relationship Id="rId1" Type="http://schemas.openxmlformats.org/officeDocument/2006/relationships/customXmlProps" Target="itemProps1525.xml"/></Relationships>
</file>

<file path=customXml/_rels/item1526.xml.rels><?xml version="1.0" encoding="UTF-8" standalone="yes"?>
<Relationships xmlns="http://schemas.openxmlformats.org/package/2006/relationships"><Relationship Id="rId1" Type="http://schemas.openxmlformats.org/officeDocument/2006/relationships/customXmlProps" Target="itemProps1526.xml"/></Relationships>
</file>

<file path=customXml/_rels/item1527.xml.rels><?xml version="1.0" encoding="UTF-8" standalone="yes"?>
<Relationships xmlns="http://schemas.openxmlformats.org/package/2006/relationships"><Relationship Id="rId1" Type="http://schemas.openxmlformats.org/officeDocument/2006/relationships/customXmlProps" Target="itemProps1527.xml"/></Relationships>
</file>

<file path=customXml/_rels/item1528.xml.rels><?xml version="1.0" encoding="UTF-8" standalone="yes"?>
<Relationships xmlns="http://schemas.openxmlformats.org/package/2006/relationships"><Relationship Id="rId1" Type="http://schemas.openxmlformats.org/officeDocument/2006/relationships/customXmlProps" Target="itemProps1528.xml"/></Relationships>
</file>

<file path=customXml/_rels/item1529.xml.rels><?xml version="1.0" encoding="UTF-8" standalone="yes"?>
<Relationships xmlns="http://schemas.openxmlformats.org/package/2006/relationships"><Relationship Id="rId1" Type="http://schemas.openxmlformats.org/officeDocument/2006/relationships/customXmlProps" Target="itemProps1529.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30.xml.rels><?xml version="1.0" encoding="UTF-8" standalone="yes"?>
<Relationships xmlns="http://schemas.openxmlformats.org/package/2006/relationships"><Relationship Id="rId1" Type="http://schemas.openxmlformats.org/officeDocument/2006/relationships/customXmlProps" Target="itemProps1530.xml"/></Relationships>
</file>

<file path=customXml/_rels/item1531.xml.rels><?xml version="1.0" encoding="UTF-8" standalone="yes"?>
<Relationships xmlns="http://schemas.openxmlformats.org/package/2006/relationships"><Relationship Id="rId1" Type="http://schemas.openxmlformats.org/officeDocument/2006/relationships/customXmlProps" Target="itemProps1531.xml"/></Relationships>
</file>

<file path=customXml/_rels/item1532.xml.rels><?xml version="1.0" encoding="UTF-8" standalone="yes"?>
<Relationships xmlns="http://schemas.openxmlformats.org/package/2006/relationships"><Relationship Id="rId1" Type="http://schemas.openxmlformats.org/officeDocument/2006/relationships/customXmlProps" Target="itemProps1532.xml"/></Relationships>
</file>

<file path=customXml/_rels/item1533.xml.rels><?xml version="1.0" encoding="UTF-8" standalone="yes"?>
<Relationships xmlns="http://schemas.openxmlformats.org/package/2006/relationships"><Relationship Id="rId1" Type="http://schemas.openxmlformats.org/officeDocument/2006/relationships/customXmlProps" Target="itemProps1533.xml"/></Relationships>
</file>

<file path=customXml/_rels/item1534.xml.rels><?xml version="1.0" encoding="UTF-8" standalone="yes"?>
<Relationships xmlns="http://schemas.openxmlformats.org/package/2006/relationships"><Relationship Id="rId1" Type="http://schemas.openxmlformats.org/officeDocument/2006/relationships/customXmlProps" Target="itemProps1534.xml"/></Relationships>
</file>

<file path=customXml/_rels/item1535.xml.rels><?xml version="1.0" encoding="UTF-8" standalone="yes"?>
<Relationships xmlns="http://schemas.openxmlformats.org/package/2006/relationships"><Relationship Id="rId1" Type="http://schemas.openxmlformats.org/officeDocument/2006/relationships/customXmlProps" Target="itemProps1535.xml"/></Relationships>
</file>

<file path=customXml/_rels/item1536.xml.rels><?xml version="1.0" encoding="UTF-8" standalone="yes"?>
<Relationships xmlns="http://schemas.openxmlformats.org/package/2006/relationships"><Relationship Id="rId1" Type="http://schemas.openxmlformats.org/officeDocument/2006/relationships/customXmlProps" Target="itemProps1536.xml"/></Relationships>
</file>

<file path=customXml/_rels/item1537.xml.rels><?xml version="1.0" encoding="UTF-8" standalone="yes"?>
<Relationships xmlns="http://schemas.openxmlformats.org/package/2006/relationships"><Relationship Id="rId1" Type="http://schemas.openxmlformats.org/officeDocument/2006/relationships/customXmlProps" Target="itemProps1537.xml"/></Relationships>
</file>

<file path=customXml/_rels/item1538.xml.rels><?xml version="1.0" encoding="UTF-8" standalone="yes"?>
<Relationships xmlns="http://schemas.openxmlformats.org/package/2006/relationships"><Relationship Id="rId1" Type="http://schemas.openxmlformats.org/officeDocument/2006/relationships/customXmlProps" Target="itemProps1538.xml"/></Relationships>
</file>

<file path=customXml/_rels/item1539.xml.rels><?xml version="1.0" encoding="UTF-8" standalone="yes"?>
<Relationships xmlns="http://schemas.openxmlformats.org/package/2006/relationships"><Relationship Id="rId1" Type="http://schemas.openxmlformats.org/officeDocument/2006/relationships/customXmlProps" Target="itemProps1539.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40.xml.rels><?xml version="1.0" encoding="UTF-8" standalone="yes"?>
<Relationships xmlns="http://schemas.openxmlformats.org/package/2006/relationships"><Relationship Id="rId1" Type="http://schemas.openxmlformats.org/officeDocument/2006/relationships/customXmlProps" Target="itemProps1540.xml"/></Relationships>
</file>

<file path=customXml/_rels/item1541.xml.rels><?xml version="1.0" encoding="UTF-8" standalone="yes"?>
<Relationships xmlns="http://schemas.openxmlformats.org/package/2006/relationships"><Relationship Id="rId1" Type="http://schemas.openxmlformats.org/officeDocument/2006/relationships/customXmlProps" Target="itemProps1541.xml"/></Relationships>
</file>

<file path=customXml/_rels/item1542.xml.rels><?xml version="1.0" encoding="UTF-8" standalone="yes"?>
<Relationships xmlns="http://schemas.openxmlformats.org/package/2006/relationships"><Relationship Id="rId1" Type="http://schemas.openxmlformats.org/officeDocument/2006/relationships/customXmlProps" Target="itemProps1542.xml"/></Relationships>
</file>

<file path=customXml/_rels/item1543.xml.rels><?xml version="1.0" encoding="UTF-8" standalone="yes"?>
<Relationships xmlns="http://schemas.openxmlformats.org/package/2006/relationships"><Relationship Id="rId1" Type="http://schemas.openxmlformats.org/officeDocument/2006/relationships/customXmlProps" Target="itemProps1543.xml"/></Relationships>
</file>

<file path=customXml/_rels/item1544.xml.rels><?xml version="1.0" encoding="UTF-8" standalone="yes"?>
<Relationships xmlns="http://schemas.openxmlformats.org/package/2006/relationships"><Relationship Id="rId1" Type="http://schemas.openxmlformats.org/officeDocument/2006/relationships/customXmlProps" Target="itemProps1544.xml"/></Relationships>
</file>

<file path=customXml/_rels/item1545.xml.rels><?xml version="1.0" encoding="UTF-8" standalone="yes"?>
<Relationships xmlns="http://schemas.openxmlformats.org/package/2006/relationships"><Relationship Id="rId1" Type="http://schemas.openxmlformats.org/officeDocument/2006/relationships/customXmlProps" Target="itemProps1545.xml"/></Relationships>
</file>

<file path=customXml/_rels/item1546.xml.rels><?xml version="1.0" encoding="UTF-8" standalone="yes"?>
<Relationships xmlns="http://schemas.openxmlformats.org/package/2006/relationships"><Relationship Id="rId1" Type="http://schemas.openxmlformats.org/officeDocument/2006/relationships/customXmlProps" Target="itemProps1546.xml"/></Relationships>
</file>

<file path=customXml/_rels/item1547.xml.rels><?xml version="1.0" encoding="UTF-8" standalone="yes"?>
<Relationships xmlns="http://schemas.openxmlformats.org/package/2006/relationships"><Relationship Id="rId1" Type="http://schemas.openxmlformats.org/officeDocument/2006/relationships/customXmlProps" Target="itemProps1547.xml"/></Relationships>
</file>

<file path=customXml/_rels/item1548.xml.rels><?xml version="1.0" encoding="UTF-8" standalone="yes"?>
<Relationships xmlns="http://schemas.openxmlformats.org/package/2006/relationships"><Relationship Id="rId1" Type="http://schemas.openxmlformats.org/officeDocument/2006/relationships/customXmlProps" Target="itemProps1548.xml"/></Relationships>
</file>

<file path=customXml/_rels/item1549.xml.rels><?xml version="1.0" encoding="UTF-8" standalone="yes"?>
<Relationships xmlns="http://schemas.openxmlformats.org/package/2006/relationships"><Relationship Id="rId1" Type="http://schemas.openxmlformats.org/officeDocument/2006/relationships/customXmlProps" Target="itemProps1549.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50.xml.rels><?xml version="1.0" encoding="UTF-8" standalone="yes"?>
<Relationships xmlns="http://schemas.openxmlformats.org/package/2006/relationships"><Relationship Id="rId1" Type="http://schemas.openxmlformats.org/officeDocument/2006/relationships/customXmlProps" Target="itemProps1550.xml"/></Relationships>
</file>

<file path=customXml/_rels/item1551.xml.rels><?xml version="1.0" encoding="UTF-8" standalone="yes"?>
<Relationships xmlns="http://schemas.openxmlformats.org/package/2006/relationships"><Relationship Id="rId1" Type="http://schemas.openxmlformats.org/officeDocument/2006/relationships/customXmlProps" Target="itemProps1551.xml"/></Relationships>
</file>

<file path=customXml/_rels/item1552.xml.rels><?xml version="1.0" encoding="UTF-8" standalone="yes"?>
<Relationships xmlns="http://schemas.openxmlformats.org/package/2006/relationships"><Relationship Id="rId1" Type="http://schemas.openxmlformats.org/officeDocument/2006/relationships/customXmlProps" Target="itemProps1552.xml"/></Relationships>
</file>

<file path=customXml/_rels/item1553.xml.rels><?xml version="1.0" encoding="UTF-8" standalone="yes"?>
<Relationships xmlns="http://schemas.openxmlformats.org/package/2006/relationships"><Relationship Id="rId1" Type="http://schemas.openxmlformats.org/officeDocument/2006/relationships/customXmlProps" Target="itemProps1553.xml"/></Relationships>
</file>

<file path=customXml/_rels/item1554.xml.rels><?xml version="1.0" encoding="UTF-8" standalone="yes"?>
<Relationships xmlns="http://schemas.openxmlformats.org/package/2006/relationships"><Relationship Id="rId1" Type="http://schemas.openxmlformats.org/officeDocument/2006/relationships/customXmlProps" Target="itemProps1554.xml"/></Relationships>
</file>

<file path=customXml/_rels/item1555.xml.rels><?xml version="1.0" encoding="UTF-8" standalone="yes"?>
<Relationships xmlns="http://schemas.openxmlformats.org/package/2006/relationships"><Relationship Id="rId1" Type="http://schemas.openxmlformats.org/officeDocument/2006/relationships/customXmlProps" Target="itemProps1555.xml"/></Relationships>
</file>

<file path=customXml/_rels/item1556.xml.rels><?xml version="1.0" encoding="UTF-8" standalone="yes"?>
<Relationships xmlns="http://schemas.openxmlformats.org/package/2006/relationships"><Relationship Id="rId1" Type="http://schemas.openxmlformats.org/officeDocument/2006/relationships/customXmlProps" Target="itemProps1556.xml"/></Relationships>
</file>

<file path=customXml/_rels/item1557.xml.rels><?xml version="1.0" encoding="UTF-8" standalone="yes"?>
<Relationships xmlns="http://schemas.openxmlformats.org/package/2006/relationships"><Relationship Id="rId1" Type="http://schemas.openxmlformats.org/officeDocument/2006/relationships/customXmlProps" Target="itemProps1557.xml"/></Relationships>
</file>

<file path=customXml/_rels/item1558.xml.rels><?xml version="1.0" encoding="UTF-8" standalone="yes"?>
<Relationships xmlns="http://schemas.openxmlformats.org/package/2006/relationships"><Relationship Id="rId1" Type="http://schemas.openxmlformats.org/officeDocument/2006/relationships/customXmlProps" Target="itemProps1558.xml"/></Relationships>
</file>

<file path=customXml/_rels/item1559.xml.rels><?xml version="1.0" encoding="UTF-8" standalone="yes"?>
<Relationships xmlns="http://schemas.openxmlformats.org/package/2006/relationships"><Relationship Id="rId1" Type="http://schemas.openxmlformats.org/officeDocument/2006/relationships/customXmlProps" Target="itemProps1559.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60.xml.rels><?xml version="1.0" encoding="UTF-8" standalone="yes"?>
<Relationships xmlns="http://schemas.openxmlformats.org/package/2006/relationships"><Relationship Id="rId1" Type="http://schemas.openxmlformats.org/officeDocument/2006/relationships/customXmlProps" Target="itemProps1560.xml"/></Relationships>
</file>

<file path=customXml/_rels/item1561.xml.rels><?xml version="1.0" encoding="UTF-8" standalone="yes"?>
<Relationships xmlns="http://schemas.openxmlformats.org/package/2006/relationships"><Relationship Id="rId1" Type="http://schemas.openxmlformats.org/officeDocument/2006/relationships/customXmlProps" Target="itemProps1561.xml"/></Relationships>
</file>

<file path=customXml/_rels/item1562.xml.rels><?xml version="1.0" encoding="UTF-8" standalone="yes"?>
<Relationships xmlns="http://schemas.openxmlformats.org/package/2006/relationships"><Relationship Id="rId1" Type="http://schemas.openxmlformats.org/officeDocument/2006/relationships/customXmlProps" Target="itemProps1562.xml"/></Relationships>
</file>

<file path=customXml/_rels/item1563.xml.rels><?xml version="1.0" encoding="UTF-8" standalone="yes"?>
<Relationships xmlns="http://schemas.openxmlformats.org/package/2006/relationships"><Relationship Id="rId1" Type="http://schemas.openxmlformats.org/officeDocument/2006/relationships/customXmlProps" Target="itemProps1563.xml"/></Relationships>
</file>

<file path=customXml/_rels/item1564.xml.rels><?xml version="1.0" encoding="UTF-8" standalone="yes"?>
<Relationships xmlns="http://schemas.openxmlformats.org/package/2006/relationships"><Relationship Id="rId1" Type="http://schemas.openxmlformats.org/officeDocument/2006/relationships/customXmlProps" Target="itemProps1564.xml"/></Relationships>
</file>

<file path=customXml/_rels/item1565.xml.rels><?xml version="1.0" encoding="UTF-8" standalone="yes"?>
<Relationships xmlns="http://schemas.openxmlformats.org/package/2006/relationships"><Relationship Id="rId1" Type="http://schemas.openxmlformats.org/officeDocument/2006/relationships/customXmlProps" Target="itemProps1565.xml"/></Relationships>
</file>

<file path=customXml/_rels/item1566.xml.rels><?xml version="1.0" encoding="UTF-8" standalone="yes"?>
<Relationships xmlns="http://schemas.openxmlformats.org/package/2006/relationships"><Relationship Id="rId1" Type="http://schemas.openxmlformats.org/officeDocument/2006/relationships/customXmlProps" Target="itemProps1566.xml"/></Relationships>
</file>

<file path=customXml/_rels/item1567.xml.rels><?xml version="1.0" encoding="UTF-8" standalone="yes"?>
<Relationships xmlns="http://schemas.openxmlformats.org/package/2006/relationships"><Relationship Id="rId1" Type="http://schemas.openxmlformats.org/officeDocument/2006/relationships/customXmlProps" Target="itemProps1567.xml"/></Relationships>
</file>

<file path=customXml/_rels/item1568.xml.rels><?xml version="1.0" encoding="UTF-8" standalone="yes"?>
<Relationships xmlns="http://schemas.openxmlformats.org/package/2006/relationships"><Relationship Id="rId1" Type="http://schemas.openxmlformats.org/officeDocument/2006/relationships/customXmlProps" Target="itemProps1568.xml"/></Relationships>
</file>

<file path=customXml/_rels/item1569.xml.rels><?xml version="1.0" encoding="UTF-8" standalone="yes"?>
<Relationships xmlns="http://schemas.openxmlformats.org/package/2006/relationships"><Relationship Id="rId1" Type="http://schemas.openxmlformats.org/officeDocument/2006/relationships/customXmlProps" Target="itemProps1569.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70.xml.rels><?xml version="1.0" encoding="UTF-8" standalone="yes"?>
<Relationships xmlns="http://schemas.openxmlformats.org/package/2006/relationships"><Relationship Id="rId1" Type="http://schemas.openxmlformats.org/officeDocument/2006/relationships/customXmlProps" Target="itemProps1570.xml"/></Relationships>
</file>

<file path=customXml/_rels/item1571.xml.rels><?xml version="1.0" encoding="UTF-8" standalone="yes"?>
<Relationships xmlns="http://schemas.openxmlformats.org/package/2006/relationships"><Relationship Id="rId1" Type="http://schemas.openxmlformats.org/officeDocument/2006/relationships/customXmlProps" Target="itemProps1571.xml"/></Relationships>
</file>

<file path=customXml/_rels/item1572.xml.rels><?xml version="1.0" encoding="UTF-8" standalone="yes"?>
<Relationships xmlns="http://schemas.openxmlformats.org/package/2006/relationships"><Relationship Id="rId1" Type="http://schemas.openxmlformats.org/officeDocument/2006/relationships/customXmlProps" Target="itemProps1572.xml"/></Relationships>
</file>

<file path=customXml/_rels/item1573.xml.rels><?xml version="1.0" encoding="UTF-8" standalone="yes"?>
<Relationships xmlns="http://schemas.openxmlformats.org/package/2006/relationships"><Relationship Id="rId1" Type="http://schemas.openxmlformats.org/officeDocument/2006/relationships/customXmlProps" Target="itemProps1573.xml"/></Relationships>
</file>

<file path=customXml/_rels/item1574.xml.rels><?xml version="1.0" encoding="UTF-8" standalone="yes"?>
<Relationships xmlns="http://schemas.openxmlformats.org/package/2006/relationships"><Relationship Id="rId1" Type="http://schemas.openxmlformats.org/officeDocument/2006/relationships/customXmlProps" Target="itemProps1574.xml"/></Relationships>
</file>

<file path=customXml/_rels/item1575.xml.rels><?xml version="1.0" encoding="UTF-8" standalone="yes"?>
<Relationships xmlns="http://schemas.openxmlformats.org/package/2006/relationships"><Relationship Id="rId1" Type="http://schemas.openxmlformats.org/officeDocument/2006/relationships/customXmlProps" Target="itemProps1575.xml"/></Relationships>
</file>

<file path=customXml/_rels/item1576.xml.rels><?xml version="1.0" encoding="UTF-8" standalone="yes"?>
<Relationships xmlns="http://schemas.openxmlformats.org/package/2006/relationships"><Relationship Id="rId1" Type="http://schemas.openxmlformats.org/officeDocument/2006/relationships/customXmlProps" Target="itemProps1576.xml"/></Relationships>
</file>

<file path=customXml/_rels/item1577.xml.rels><?xml version="1.0" encoding="UTF-8" standalone="yes"?>
<Relationships xmlns="http://schemas.openxmlformats.org/package/2006/relationships"><Relationship Id="rId1" Type="http://schemas.openxmlformats.org/officeDocument/2006/relationships/customXmlProps" Target="itemProps1577.xml"/></Relationships>
</file>

<file path=customXml/_rels/item1578.xml.rels><?xml version="1.0" encoding="UTF-8" standalone="yes"?>
<Relationships xmlns="http://schemas.openxmlformats.org/package/2006/relationships"><Relationship Id="rId1" Type="http://schemas.openxmlformats.org/officeDocument/2006/relationships/customXmlProps" Target="itemProps1578.xml"/></Relationships>
</file>

<file path=customXml/_rels/item1579.xml.rels><?xml version="1.0" encoding="UTF-8" standalone="yes"?>
<Relationships xmlns="http://schemas.openxmlformats.org/package/2006/relationships"><Relationship Id="rId1" Type="http://schemas.openxmlformats.org/officeDocument/2006/relationships/customXmlProps" Target="itemProps1579.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80.xml.rels><?xml version="1.0" encoding="UTF-8" standalone="yes"?>
<Relationships xmlns="http://schemas.openxmlformats.org/package/2006/relationships"><Relationship Id="rId1" Type="http://schemas.openxmlformats.org/officeDocument/2006/relationships/customXmlProps" Target="itemProps1580.xml"/></Relationships>
</file>

<file path=customXml/_rels/item1581.xml.rels><?xml version="1.0" encoding="UTF-8" standalone="yes"?>
<Relationships xmlns="http://schemas.openxmlformats.org/package/2006/relationships"><Relationship Id="rId1" Type="http://schemas.openxmlformats.org/officeDocument/2006/relationships/customXmlProps" Target="itemProps1581.xml"/></Relationships>
</file>

<file path=customXml/_rels/item1582.xml.rels><?xml version="1.0" encoding="UTF-8" standalone="yes"?>
<Relationships xmlns="http://schemas.openxmlformats.org/package/2006/relationships"><Relationship Id="rId1" Type="http://schemas.openxmlformats.org/officeDocument/2006/relationships/customXmlProps" Target="itemProps1582.xml"/></Relationships>
</file>

<file path=customXml/_rels/item1583.xml.rels><?xml version="1.0" encoding="UTF-8" standalone="yes"?>
<Relationships xmlns="http://schemas.openxmlformats.org/package/2006/relationships"><Relationship Id="rId1" Type="http://schemas.openxmlformats.org/officeDocument/2006/relationships/customXmlProps" Target="itemProps1583.xml"/></Relationships>
</file>

<file path=customXml/_rels/item1584.xml.rels><?xml version="1.0" encoding="UTF-8" standalone="yes"?>
<Relationships xmlns="http://schemas.openxmlformats.org/package/2006/relationships"><Relationship Id="rId1" Type="http://schemas.openxmlformats.org/officeDocument/2006/relationships/customXmlProps" Target="itemProps1584.xml"/></Relationships>
</file>

<file path=customXml/_rels/item1585.xml.rels><?xml version="1.0" encoding="UTF-8" standalone="yes"?>
<Relationships xmlns="http://schemas.openxmlformats.org/package/2006/relationships"><Relationship Id="rId1" Type="http://schemas.openxmlformats.org/officeDocument/2006/relationships/customXmlProps" Target="itemProps1585.xml"/></Relationships>
</file>

<file path=customXml/_rels/item1586.xml.rels><?xml version="1.0" encoding="UTF-8" standalone="yes"?>
<Relationships xmlns="http://schemas.openxmlformats.org/package/2006/relationships"><Relationship Id="rId1" Type="http://schemas.openxmlformats.org/officeDocument/2006/relationships/customXmlProps" Target="itemProps1586.xml"/></Relationships>
</file>

<file path=customXml/_rels/item1587.xml.rels><?xml version="1.0" encoding="UTF-8" standalone="yes"?>
<Relationships xmlns="http://schemas.openxmlformats.org/package/2006/relationships"><Relationship Id="rId1" Type="http://schemas.openxmlformats.org/officeDocument/2006/relationships/customXmlProps" Target="itemProps1587.xml"/></Relationships>
</file>

<file path=customXml/_rels/item1588.xml.rels><?xml version="1.0" encoding="UTF-8" standalone="yes"?>
<Relationships xmlns="http://schemas.openxmlformats.org/package/2006/relationships"><Relationship Id="rId1" Type="http://schemas.openxmlformats.org/officeDocument/2006/relationships/customXmlProps" Target="itemProps1588.xml"/></Relationships>
</file>

<file path=customXml/_rels/item1589.xml.rels><?xml version="1.0" encoding="UTF-8" standalone="yes"?>
<Relationships xmlns="http://schemas.openxmlformats.org/package/2006/relationships"><Relationship Id="rId1" Type="http://schemas.openxmlformats.org/officeDocument/2006/relationships/customXmlProps" Target="itemProps1589.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590.xml.rels><?xml version="1.0" encoding="UTF-8" standalone="yes"?>
<Relationships xmlns="http://schemas.openxmlformats.org/package/2006/relationships"><Relationship Id="rId1" Type="http://schemas.openxmlformats.org/officeDocument/2006/relationships/customXmlProps" Target="itemProps1590.xml"/></Relationships>
</file>

<file path=customXml/_rels/item1591.xml.rels><?xml version="1.0" encoding="UTF-8" standalone="yes"?>
<Relationships xmlns="http://schemas.openxmlformats.org/package/2006/relationships"><Relationship Id="rId1" Type="http://schemas.openxmlformats.org/officeDocument/2006/relationships/customXmlProps" Target="itemProps1591.xml"/></Relationships>
</file>

<file path=customXml/_rels/item1592.xml.rels><?xml version="1.0" encoding="UTF-8" standalone="yes"?>
<Relationships xmlns="http://schemas.openxmlformats.org/package/2006/relationships"><Relationship Id="rId1" Type="http://schemas.openxmlformats.org/officeDocument/2006/relationships/customXmlProps" Target="itemProps1592.xml"/></Relationships>
</file>

<file path=customXml/_rels/item1593.xml.rels><?xml version="1.0" encoding="UTF-8" standalone="yes"?>
<Relationships xmlns="http://schemas.openxmlformats.org/package/2006/relationships"><Relationship Id="rId1" Type="http://schemas.openxmlformats.org/officeDocument/2006/relationships/customXmlProps" Target="itemProps1593.xml"/></Relationships>
</file>

<file path=customXml/_rels/item1594.xml.rels><?xml version="1.0" encoding="UTF-8" standalone="yes"?>
<Relationships xmlns="http://schemas.openxmlformats.org/package/2006/relationships"><Relationship Id="rId1" Type="http://schemas.openxmlformats.org/officeDocument/2006/relationships/customXmlProps" Target="itemProps1594.xml"/></Relationships>
</file>

<file path=customXml/_rels/item1595.xml.rels><?xml version="1.0" encoding="UTF-8" standalone="yes"?>
<Relationships xmlns="http://schemas.openxmlformats.org/package/2006/relationships"><Relationship Id="rId1" Type="http://schemas.openxmlformats.org/officeDocument/2006/relationships/customXmlProps" Target="itemProps1595.xml"/></Relationships>
</file>

<file path=customXml/_rels/item1596.xml.rels><?xml version="1.0" encoding="UTF-8" standalone="yes"?>
<Relationships xmlns="http://schemas.openxmlformats.org/package/2006/relationships"><Relationship Id="rId1" Type="http://schemas.openxmlformats.org/officeDocument/2006/relationships/customXmlProps" Target="itemProps1596.xml"/></Relationships>
</file>

<file path=customXml/_rels/item1597.xml.rels><?xml version="1.0" encoding="UTF-8" standalone="yes"?>
<Relationships xmlns="http://schemas.openxmlformats.org/package/2006/relationships"><Relationship Id="rId1" Type="http://schemas.openxmlformats.org/officeDocument/2006/relationships/customXmlProps" Target="itemProps1597.xml"/></Relationships>
</file>

<file path=customXml/_rels/item1598.xml.rels><?xml version="1.0" encoding="UTF-8" standalone="yes"?>
<Relationships xmlns="http://schemas.openxmlformats.org/package/2006/relationships"><Relationship Id="rId1" Type="http://schemas.openxmlformats.org/officeDocument/2006/relationships/customXmlProps" Target="itemProps1598.xml"/></Relationships>
</file>

<file path=customXml/_rels/item1599.xml.rels><?xml version="1.0" encoding="UTF-8" standalone="yes"?>
<Relationships xmlns="http://schemas.openxmlformats.org/package/2006/relationships"><Relationship Id="rId1" Type="http://schemas.openxmlformats.org/officeDocument/2006/relationships/customXmlProps" Target="itemProps159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00.xml.rels><?xml version="1.0" encoding="UTF-8" standalone="yes"?>
<Relationships xmlns="http://schemas.openxmlformats.org/package/2006/relationships"><Relationship Id="rId1" Type="http://schemas.openxmlformats.org/officeDocument/2006/relationships/customXmlProps" Target="itemProps1600.xml"/></Relationships>
</file>

<file path=customXml/_rels/item1601.xml.rels><?xml version="1.0" encoding="UTF-8" standalone="yes"?>
<Relationships xmlns="http://schemas.openxmlformats.org/package/2006/relationships"><Relationship Id="rId1" Type="http://schemas.openxmlformats.org/officeDocument/2006/relationships/customXmlProps" Target="itemProps1601.xml"/></Relationships>
</file>

<file path=customXml/_rels/item1602.xml.rels><?xml version="1.0" encoding="UTF-8" standalone="yes"?>
<Relationships xmlns="http://schemas.openxmlformats.org/package/2006/relationships"><Relationship Id="rId1" Type="http://schemas.openxmlformats.org/officeDocument/2006/relationships/customXmlProps" Target="itemProps1602.xml"/></Relationships>
</file>

<file path=customXml/_rels/item1603.xml.rels><?xml version="1.0" encoding="UTF-8" standalone="yes"?>
<Relationships xmlns="http://schemas.openxmlformats.org/package/2006/relationships"><Relationship Id="rId1" Type="http://schemas.openxmlformats.org/officeDocument/2006/relationships/customXmlProps" Target="itemProps1603.xml"/></Relationships>
</file>

<file path=customXml/_rels/item1604.xml.rels><?xml version="1.0" encoding="UTF-8" standalone="yes"?>
<Relationships xmlns="http://schemas.openxmlformats.org/package/2006/relationships"><Relationship Id="rId1" Type="http://schemas.openxmlformats.org/officeDocument/2006/relationships/customXmlProps" Target="itemProps1604.xml"/></Relationships>
</file>

<file path=customXml/_rels/item1605.xml.rels><?xml version="1.0" encoding="UTF-8" standalone="yes"?>
<Relationships xmlns="http://schemas.openxmlformats.org/package/2006/relationships"><Relationship Id="rId1" Type="http://schemas.openxmlformats.org/officeDocument/2006/relationships/customXmlProps" Target="itemProps1605.xml"/></Relationships>
</file>

<file path=customXml/_rels/item1606.xml.rels><?xml version="1.0" encoding="UTF-8" standalone="yes"?>
<Relationships xmlns="http://schemas.openxmlformats.org/package/2006/relationships"><Relationship Id="rId1" Type="http://schemas.openxmlformats.org/officeDocument/2006/relationships/customXmlProps" Target="itemProps1606.xml"/></Relationships>
</file>

<file path=customXml/_rels/item1607.xml.rels><?xml version="1.0" encoding="UTF-8" standalone="yes"?>
<Relationships xmlns="http://schemas.openxmlformats.org/package/2006/relationships"><Relationship Id="rId1" Type="http://schemas.openxmlformats.org/officeDocument/2006/relationships/customXmlProps" Target="itemProps1607.xml"/></Relationships>
</file>

<file path=customXml/_rels/item1608.xml.rels><?xml version="1.0" encoding="UTF-8" standalone="yes"?>
<Relationships xmlns="http://schemas.openxmlformats.org/package/2006/relationships"><Relationship Id="rId1" Type="http://schemas.openxmlformats.org/officeDocument/2006/relationships/customXmlProps" Target="itemProps1608.xml"/></Relationships>
</file>

<file path=customXml/_rels/item1609.xml.rels><?xml version="1.0" encoding="UTF-8" standalone="yes"?>
<Relationships xmlns="http://schemas.openxmlformats.org/package/2006/relationships"><Relationship Id="rId1" Type="http://schemas.openxmlformats.org/officeDocument/2006/relationships/customXmlProps" Target="itemProps1609.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10.xml.rels><?xml version="1.0" encoding="UTF-8" standalone="yes"?>
<Relationships xmlns="http://schemas.openxmlformats.org/package/2006/relationships"><Relationship Id="rId1" Type="http://schemas.openxmlformats.org/officeDocument/2006/relationships/customXmlProps" Target="itemProps1610.xml"/></Relationships>
</file>

<file path=customXml/_rels/item1611.xml.rels><?xml version="1.0" encoding="UTF-8" standalone="yes"?>
<Relationships xmlns="http://schemas.openxmlformats.org/package/2006/relationships"><Relationship Id="rId1" Type="http://schemas.openxmlformats.org/officeDocument/2006/relationships/customXmlProps" Target="itemProps1611.xml"/></Relationships>
</file>

<file path=customXml/_rels/item1612.xml.rels><?xml version="1.0" encoding="UTF-8" standalone="yes"?>
<Relationships xmlns="http://schemas.openxmlformats.org/package/2006/relationships"><Relationship Id="rId1" Type="http://schemas.openxmlformats.org/officeDocument/2006/relationships/customXmlProps" Target="itemProps1612.xml"/></Relationships>
</file>

<file path=customXml/_rels/item1613.xml.rels><?xml version="1.0" encoding="UTF-8" standalone="yes"?>
<Relationships xmlns="http://schemas.openxmlformats.org/package/2006/relationships"><Relationship Id="rId1" Type="http://schemas.openxmlformats.org/officeDocument/2006/relationships/customXmlProps" Target="itemProps1613.xml"/></Relationships>
</file>

<file path=customXml/_rels/item1614.xml.rels><?xml version="1.0" encoding="UTF-8" standalone="yes"?>
<Relationships xmlns="http://schemas.openxmlformats.org/package/2006/relationships"><Relationship Id="rId1" Type="http://schemas.openxmlformats.org/officeDocument/2006/relationships/customXmlProps" Target="itemProps1614.xml"/></Relationships>
</file>

<file path=customXml/_rels/item1615.xml.rels><?xml version="1.0" encoding="UTF-8" standalone="yes"?>
<Relationships xmlns="http://schemas.openxmlformats.org/package/2006/relationships"><Relationship Id="rId1" Type="http://schemas.openxmlformats.org/officeDocument/2006/relationships/customXmlProps" Target="itemProps1615.xml"/></Relationships>
</file>

<file path=customXml/_rels/item1616.xml.rels><?xml version="1.0" encoding="UTF-8" standalone="yes"?>
<Relationships xmlns="http://schemas.openxmlformats.org/package/2006/relationships"><Relationship Id="rId1" Type="http://schemas.openxmlformats.org/officeDocument/2006/relationships/customXmlProps" Target="itemProps1616.xml"/></Relationships>
</file>

<file path=customXml/_rels/item1617.xml.rels><?xml version="1.0" encoding="UTF-8" standalone="yes"?>
<Relationships xmlns="http://schemas.openxmlformats.org/package/2006/relationships"><Relationship Id="rId1" Type="http://schemas.openxmlformats.org/officeDocument/2006/relationships/customXmlProps" Target="itemProps1617.xml"/></Relationships>
</file>

<file path=customXml/_rels/item1618.xml.rels><?xml version="1.0" encoding="UTF-8" standalone="yes"?>
<Relationships xmlns="http://schemas.openxmlformats.org/package/2006/relationships"><Relationship Id="rId1" Type="http://schemas.openxmlformats.org/officeDocument/2006/relationships/customXmlProps" Target="itemProps1618.xml"/></Relationships>
</file>

<file path=customXml/_rels/item1619.xml.rels><?xml version="1.0" encoding="UTF-8" standalone="yes"?>
<Relationships xmlns="http://schemas.openxmlformats.org/package/2006/relationships"><Relationship Id="rId1" Type="http://schemas.openxmlformats.org/officeDocument/2006/relationships/customXmlProps" Target="itemProps1619.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20.xml.rels><?xml version="1.0" encoding="UTF-8" standalone="yes"?>
<Relationships xmlns="http://schemas.openxmlformats.org/package/2006/relationships"><Relationship Id="rId1" Type="http://schemas.openxmlformats.org/officeDocument/2006/relationships/customXmlProps" Target="itemProps1620.xml"/></Relationships>
</file>

<file path=customXml/_rels/item1621.xml.rels><?xml version="1.0" encoding="UTF-8" standalone="yes"?>
<Relationships xmlns="http://schemas.openxmlformats.org/package/2006/relationships"><Relationship Id="rId1" Type="http://schemas.openxmlformats.org/officeDocument/2006/relationships/customXmlProps" Target="itemProps1621.xml"/></Relationships>
</file>

<file path=customXml/_rels/item1622.xml.rels><?xml version="1.0" encoding="UTF-8" standalone="yes"?>
<Relationships xmlns="http://schemas.openxmlformats.org/package/2006/relationships"><Relationship Id="rId1" Type="http://schemas.openxmlformats.org/officeDocument/2006/relationships/customXmlProps" Target="itemProps1622.xml"/></Relationships>
</file>

<file path=customXml/_rels/item1623.xml.rels><?xml version="1.0" encoding="UTF-8" standalone="yes"?>
<Relationships xmlns="http://schemas.openxmlformats.org/package/2006/relationships"><Relationship Id="rId1" Type="http://schemas.openxmlformats.org/officeDocument/2006/relationships/customXmlProps" Target="itemProps1623.xml"/></Relationships>
</file>

<file path=customXml/_rels/item1624.xml.rels><?xml version="1.0" encoding="UTF-8" standalone="yes"?>
<Relationships xmlns="http://schemas.openxmlformats.org/package/2006/relationships"><Relationship Id="rId1" Type="http://schemas.openxmlformats.org/officeDocument/2006/relationships/customXmlProps" Target="itemProps1624.xml"/></Relationships>
</file>

<file path=customXml/_rels/item1625.xml.rels><?xml version="1.0" encoding="UTF-8" standalone="yes"?>
<Relationships xmlns="http://schemas.openxmlformats.org/package/2006/relationships"><Relationship Id="rId1" Type="http://schemas.openxmlformats.org/officeDocument/2006/relationships/customXmlProps" Target="itemProps1625.xml"/></Relationships>
</file>

<file path=customXml/_rels/item1626.xml.rels><?xml version="1.0" encoding="UTF-8" standalone="yes"?>
<Relationships xmlns="http://schemas.openxmlformats.org/package/2006/relationships"><Relationship Id="rId1" Type="http://schemas.openxmlformats.org/officeDocument/2006/relationships/customXmlProps" Target="itemProps1626.xml"/></Relationships>
</file>

<file path=customXml/_rels/item1627.xml.rels><?xml version="1.0" encoding="UTF-8" standalone="yes"?>
<Relationships xmlns="http://schemas.openxmlformats.org/package/2006/relationships"><Relationship Id="rId1" Type="http://schemas.openxmlformats.org/officeDocument/2006/relationships/customXmlProps" Target="itemProps1627.xml"/></Relationships>
</file>

<file path=customXml/_rels/item1628.xml.rels><?xml version="1.0" encoding="UTF-8" standalone="yes"?>
<Relationships xmlns="http://schemas.openxmlformats.org/package/2006/relationships"><Relationship Id="rId1" Type="http://schemas.openxmlformats.org/officeDocument/2006/relationships/customXmlProps" Target="itemProps1628.xml"/></Relationships>
</file>

<file path=customXml/_rels/item1629.xml.rels><?xml version="1.0" encoding="UTF-8" standalone="yes"?>
<Relationships xmlns="http://schemas.openxmlformats.org/package/2006/relationships"><Relationship Id="rId1" Type="http://schemas.openxmlformats.org/officeDocument/2006/relationships/customXmlProps" Target="itemProps1629.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30.xml.rels><?xml version="1.0" encoding="UTF-8" standalone="yes"?>
<Relationships xmlns="http://schemas.openxmlformats.org/package/2006/relationships"><Relationship Id="rId1" Type="http://schemas.openxmlformats.org/officeDocument/2006/relationships/customXmlProps" Target="itemProps1630.xml"/></Relationships>
</file>

<file path=customXml/_rels/item1631.xml.rels><?xml version="1.0" encoding="UTF-8" standalone="yes"?>
<Relationships xmlns="http://schemas.openxmlformats.org/package/2006/relationships"><Relationship Id="rId1" Type="http://schemas.openxmlformats.org/officeDocument/2006/relationships/customXmlProps" Target="itemProps1631.xml"/></Relationships>
</file>

<file path=customXml/_rels/item1632.xml.rels><?xml version="1.0" encoding="UTF-8" standalone="yes"?>
<Relationships xmlns="http://schemas.openxmlformats.org/package/2006/relationships"><Relationship Id="rId1" Type="http://schemas.openxmlformats.org/officeDocument/2006/relationships/customXmlProps" Target="itemProps1632.xml"/></Relationships>
</file>

<file path=customXml/_rels/item1633.xml.rels><?xml version="1.0" encoding="UTF-8" standalone="yes"?>
<Relationships xmlns="http://schemas.openxmlformats.org/package/2006/relationships"><Relationship Id="rId1" Type="http://schemas.openxmlformats.org/officeDocument/2006/relationships/customXmlProps" Target="itemProps1633.xml"/></Relationships>
</file>

<file path=customXml/_rels/item1634.xml.rels><?xml version="1.0" encoding="UTF-8" standalone="yes"?>
<Relationships xmlns="http://schemas.openxmlformats.org/package/2006/relationships"><Relationship Id="rId1" Type="http://schemas.openxmlformats.org/officeDocument/2006/relationships/customXmlProps" Target="itemProps1634.xml"/></Relationships>
</file>

<file path=customXml/_rels/item1635.xml.rels><?xml version="1.0" encoding="UTF-8" standalone="yes"?>
<Relationships xmlns="http://schemas.openxmlformats.org/package/2006/relationships"><Relationship Id="rId1" Type="http://schemas.openxmlformats.org/officeDocument/2006/relationships/customXmlProps" Target="itemProps1635.xml"/></Relationships>
</file>

<file path=customXml/_rels/item1636.xml.rels><?xml version="1.0" encoding="UTF-8" standalone="yes"?>
<Relationships xmlns="http://schemas.openxmlformats.org/package/2006/relationships"><Relationship Id="rId1" Type="http://schemas.openxmlformats.org/officeDocument/2006/relationships/customXmlProps" Target="itemProps1636.xml"/></Relationships>
</file>

<file path=customXml/_rels/item1637.xml.rels><?xml version="1.0" encoding="UTF-8" standalone="yes"?>
<Relationships xmlns="http://schemas.openxmlformats.org/package/2006/relationships"><Relationship Id="rId1" Type="http://schemas.openxmlformats.org/officeDocument/2006/relationships/customXmlProps" Target="itemProps1637.xml"/></Relationships>
</file>

<file path=customXml/_rels/item1638.xml.rels><?xml version="1.0" encoding="UTF-8" standalone="yes"?>
<Relationships xmlns="http://schemas.openxmlformats.org/package/2006/relationships"><Relationship Id="rId1" Type="http://schemas.openxmlformats.org/officeDocument/2006/relationships/customXmlProps" Target="itemProps1638.xml"/></Relationships>
</file>

<file path=customXml/_rels/item1639.xml.rels><?xml version="1.0" encoding="UTF-8" standalone="yes"?>
<Relationships xmlns="http://schemas.openxmlformats.org/package/2006/relationships"><Relationship Id="rId1" Type="http://schemas.openxmlformats.org/officeDocument/2006/relationships/customXmlProps" Target="itemProps1639.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40.xml.rels><?xml version="1.0" encoding="UTF-8" standalone="yes"?>
<Relationships xmlns="http://schemas.openxmlformats.org/package/2006/relationships"><Relationship Id="rId1" Type="http://schemas.openxmlformats.org/officeDocument/2006/relationships/customXmlProps" Target="itemProps1640.xml"/></Relationships>
</file>

<file path=customXml/_rels/item1641.xml.rels><?xml version="1.0" encoding="UTF-8" standalone="yes"?>
<Relationships xmlns="http://schemas.openxmlformats.org/package/2006/relationships"><Relationship Id="rId1" Type="http://schemas.openxmlformats.org/officeDocument/2006/relationships/customXmlProps" Target="itemProps1641.xml"/></Relationships>
</file>

<file path=customXml/_rels/item1642.xml.rels><?xml version="1.0" encoding="UTF-8" standalone="yes"?>
<Relationships xmlns="http://schemas.openxmlformats.org/package/2006/relationships"><Relationship Id="rId1" Type="http://schemas.openxmlformats.org/officeDocument/2006/relationships/customXmlProps" Target="itemProps1642.xml"/></Relationships>
</file>

<file path=customXml/_rels/item1643.xml.rels><?xml version="1.0" encoding="UTF-8" standalone="yes"?>
<Relationships xmlns="http://schemas.openxmlformats.org/package/2006/relationships"><Relationship Id="rId1" Type="http://schemas.openxmlformats.org/officeDocument/2006/relationships/customXmlProps" Target="itemProps1643.xml"/></Relationships>
</file>

<file path=customXml/_rels/item1644.xml.rels><?xml version="1.0" encoding="UTF-8" standalone="yes"?>
<Relationships xmlns="http://schemas.openxmlformats.org/package/2006/relationships"><Relationship Id="rId1" Type="http://schemas.openxmlformats.org/officeDocument/2006/relationships/customXmlProps" Target="itemProps1644.xml"/></Relationships>
</file>

<file path=customXml/_rels/item1645.xml.rels><?xml version="1.0" encoding="UTF-8" standalone="yes"?>
<Relationships xmlns="http://schemas.openxmlformats.org/package/2006/relationships"><Relationship Id="rId1" Type="http://schemas.openxmlformats.org/officeDocument/2006/relationships/customXmlProps" Target="itemProps1645.xml"/></Relationships>
</file>

<file path=customXml/_rels/item1646.xml.rels><?xml version="1.0" encoding="UTF-8" standalone="yes"?>
<Relationships xmlns="http://schemas.openxmlformats.org/package/2006/relationships"><Relationship Id="rId1" Type="http://schemas.openxmlformats.org/officeDocument/2006/relationships/customXmlProps" Target="itemProps1646.xml"/></Relationships>
</file>

<file path=customXml/_rels/item1647.xml.rels><?xml version="1.0" encoding="UTF-8" standalone="yes"?>
<Relationships xmlns="http://schemas.openxmlformats.org/package/2006/relationships"><Relationship Id="rId1" Type="http://schemas.openxmlformats.org/officeDocument/2006/relationships/customXmlProps" Target="itemProps1647.xml"/></Relationships>
</file>

<file path=customXml/_rels/item1648.xml.rels><?xml version="1.0" encoding="UTF-8" standalone="yes"?>
<Relationships xmlns="http://schemas.openxmlformats.org/package/2006/relationships"><Relationship Id="rId1" Type="http://schemas.openxmlformats.org/officeDocument/2006/relationships/customXmlProps" Target="itemProps1648.xml"/></Relationships>
</file>

<file path=customXml/_rels/item1649.xml.rels><?xml version="1.0" encoding="UTF-8" standalone="yes"?>
<Relationships xmlns="http://schemas.openxmlformats.org/package/2006/relationships"><Relationship Id="rId1" Type="http://schemas.openxmlformats.org/officeDocument/2006/relationships/customXmlProps" Target="itemProps1649.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50.xml.rels><?xml version="1.0" encoding="UTF-8" standalone="yes"?>
<Relationships xmlns="http://schemas.openxmlformats.org/package/2006/relationships"><Relationship Id="rId1" Type="http://schemas.openxmlformats.org/officeDocument/2006/relationships/customXmlProps" Target="itemProps1650.xml"/></Relationships>
</file>

<file path=customXml/_rels/item1651.xml.rels><?xml version="1.0" encoding="UTF-8" standalone="yes"?>
<Relationships xmlns="http://schemas.openxmlformats.org/package/2006/relationships"><Relationship Id="rId1" Type="http://schemas.openxmlformats.org/officeDocument/2006/relationships/customXmlProps" Target="itemProps1651.xml"/></Relationships>
</file>

<file path=customXml/_rels/item1652.xml.rels><?xml version="1.0" encoding="UTF-8" standalone="yes"?>
<Relationships xmlns="http://schemas.openxmlformats.org/package/2006/relationships"><Relationship Id="rId1" Type="http://schemas.openxmlformats.org/officeDocument/2006/relationships/customXmlProps" Target="itemProps1652.xml"/></Relationships>
</file>

<file path=customXml/_rels/item1653.xml.rels><?xml version="1.0" encoding="UTF-8" standalone="yes"?>
<Relationships xmlns="http://schemas.openxmlformats.org/package/2006/relationships"><Relationship Id="rId1" Type="http://schemas.openxmlformats.org/officeDocument/2006/relationships/customXmlProps" Target="itemProps1653.xml"/></Relationships>
</file>

<file path=customXml/_rels/item1654.xml.rels><?xml version="1.0" encoding="UTF-8" standalone="yes"?>
<Relationships xmlns="http://schemas.openxmlformats.org/package/2006/relationships"><Relationship Id="rId1" Type="http://schemas.openxmlformats.org/officeDocument/2006/relationships/customXmlProps" Target="itemProps1654.xml"/></Relationships>
</file>

<file path=customXml/_rels/item1655.xml.rels><?xml version="1.0" encoding="UTF-8" standalone="yes"?>
<Relationships xmlns="http://schemas.openxmlformats.org/package/2006/relationships"><Relationship Id="rId1" Type="http://schemas.openxmlformats.org/officeDocument/2006/relationships/customXmlProps" Target="itemProps1655.xml"/></Relationships>
</file>

<file path=customXml/_rels/item1656.xml.rels><?xml version="1.0" encoding="UTF-8" standalone="yes"?>
<Relationships xmlns="http://schemas.openxmlformats.org/package/2006/relationships"><Relationship Id="rId1" Type="http://schemas.openxmlformats.org/officeDocument/2006/relationships/customXmlProps" Target="itemProps1656.xml"/></Relationships>
</file>

<file path=customXml/_rels/item1657.xml.rels><?xml version="1.0" encoding="UTF-8" standalone="yes"?>
<Relationships xmlns="http://schemas.openxmlformats.org/package/2006/relationships"><Relationship Id="rId1" Type="http://schemas.openxmlformats.org/officeDocument/2006/relationships/customXmlProps" Target="itemProps1657.xml"/></Relationships>
</file>

<file path=customXml/_rels/item1658.xml.rels><?xml version="1.0" encoding="UTF-8" standalone="yes"?>
<Relationships xmlns="http://schemas.openxmlformats.org/package/2006/relationships"><Relationship Id="rId1" Type="http://schemas.openxmlformats.org/officeDocument/2006/relationships/customXmlProps" Target="itemProps1658.xml"/></Relationships>
</file>

<file path=customXml/_rels/item1659.xml.rels><?xml version="1.0" encoding="UTF-8" standalone="yes"?>
<Relationships xmlns="http://schemas.openxmlformats.org/package/2006/relationships"><Relationship Id="rId1" Type="http://schemas.openxmlformats.org/officeDocument/2006/relationships/customXmlProps" Target="itemProps1659.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60.xml.rels><?xml version="1.0" encoding="UTF-8" standalone="yes"?>
<Relationships xmlns="http://schemas.openxmlformats.org/package/2006/relationships"><Relationship Id="rId1" Type="http://schemas.openxmlformats.org/officeDocument/2006/relationships/customXmlProps" Target="itemProps1660.xml"/></Relationships>
</file>

<file path=customXml/_rels/item1661.xml.rels><?xml version="1.0" encoding="UTF-8" standalone="yes"?>
<Relationships xmlns="http://schemas.openxmlformats.org/package/2006/relationships"><Relationship Id="rId1" Type="http://schemas.openxmlformats.org/officeDocument/2006/relationships/customXmlProps" Target="itemProps1661.xml"/></Relationships>
</file>

<file path=customXml/_rels/item1662.xml.rels><?xml version="1.0" encoding="UTF-8" standalone="yes"?>
<Relationships xmlns="http://schemas.openxmlformats.org/package/2006/relationships"><Relationship Id="rId1" Type="http://schemas.openxmlformats.org/officeDocument/2006/relationships/customXmlProps" Target="itemProps1662.xml"/></Relationships>
</file>

<file path=customXml/_rels/item1663.xml.rels><?xml version="1.0" encoding="UTF-8" standalone="yes"?>
<Relationships xmlns="http://schemas.openxmlformats.org/package/2006/relationships"><Relationship Id="rId1" Type="http://schemas.openxmlformats.org/officeDocument/2006/relationships/customXmlProps" Target="itemProps1663.xml"/></Relationships>
</file>

<file path=customXml/_rels/item1664.xml.rels><?xml version="1.0" encoding="UTF-8" standalone="yes"?>
<Relationships xmlns="http://schemas.openxmlformats.org/package/2006/relationships"><Relationship Id="rId1" Type="http://schemas.openxmlformats.org/officeDocument/2006/relationships/customXmlProps" Target="itemProps1664.xml"/></Relationships>
</file>

<file path=customXml/_rels/item1665.xml.rels><?xml version="1.0" encoding="UTF-8" standalone="yes"?>
<Relationships xmlns="http://schemas.openxmlformats.org/package/2006/relationships"><Relationship Id="rId1" Type="http://schemas.openxmlformats.org/officeDocument/2006/relationships/customXmlProps" Target="itemProps1665.xml"/></Relationships>
</file>

<file path=customXml/_rels/item1666.xml.rels><?xml version="1.0" encoding="UTF-8" standalone="yes"?>
<Relationships xmlns="http://schemas.openxmlformats.org/package/2006/relationships"><Relationship Id="rId1" Type="http://schemas.openxmlformats.org/officeDocument/2006/relationships/customXmlProps" Target="itemProps1666.xml"/></Relationships>
</file>

<file path=customXml/_rels/item1667.xml.rels><?xml version="1.0" encoding="UTF-8" standalone="yes"?>
<Relationships xmlns="http://schemas.openxmlformats.org/package/2006/relationships"><Relationship Id="rId1" Type="http://schemas.openxmlformats.org/officeDocument/2006/relationships/customXmlProps" Target="itemProps1667.xml"/></Relationships>
</file>

<file path=customXml/_rels/item1668.xml.rels><?xml version="1.0" encoding="UTF-8" standalone="yes"?>
<Relationships xmlns="http://schemas.openxmlformats.org/package/2006/relationships"><Relationship Id="rId1" Type="http://schemas.openxmlformats.org/officeDocument/2006/relationships/customXmlProps" Target="itemProps1668.xml"/></Relationships>
</file>

<file path=customXml/_rels/item1669.xml.rels><?xml version="1.0" encoding="UTF-8" standalone="yes"?>
<Relationships xmlns="http://schemas.openxmlformats.org/package/2006/relationships"><Relationship Id="rId1" Type="http://schemas.openxmlformats.org/officeDocument/2006/relationships/customXmlProps" Target="itemProps1669.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70.xml.rels><?xml version="1.0" encoding="UTF-8" standalone="yes"?>
<Relationships xmlns="http://schemas.openxmlformats.org/package/2006/relationships"><Relationship Id="rId1" Type="http://schemas.openxmlformats.org/officeDocument/2006/relationships/customXmlProps" Target="itemProps1670.xml"/></Relationships>
</file>

<file path=customXml/_rels/item1671.xml.rels><?xml version="1.0" encoding="UTF-8" standalone="yes"?>
<Relationships xmlns="http://schemas.openxmlformats.org/package/2006/relationships"><Relationship Id="rId1" Type="http://schemas.openxmlformats.org/officeDocument/2006/relationships/customXmlProps" Target="itemProps1671.xml"/></Relationships>
</file>

<file path=customXml/_rels/item1672.xml.rels><?xml version="1.0" encoding="UTF-8" standalone="yes"?>
<Relationships xmlns="http://schemas.openxmlformats.org/package/2006/relationships"><Relationship Id="rId1" Type="http://schemas.openxmlformats.org/officeDocument/2006/relationships/customXmlProps" Target="itemProps1672.xml"/></Relationships>
</file>

<file path=customXml/_rels/item1673.xml.rels><?xml version="1.0" encoding="UTF-8" standalone="yes"?>
<Relationships xmlns="http://schemas.openxmlformats.org/package/2006/relationships"><Relationship Id="rId1" Type="http://schemas.openxmlformats.org/officeDocument/2006/relationships/customXmlProps" Target="itemProps1673.xml"/></Relationships>
</file>

<file path=customXml/_rels/item1674.xml.rels><?xml version="1.0" encoding="UTF-8" standalone="yes"?>
<Relationships xmlns="http://schemas.openxmlformats.org/package/2006/relationships"><Relationship Id="rId1" Type="http://schemas.openxmlformats.org/officeDocument/2006/relationships/customXmlProps" Target="itemProps1674.xml"/></Relationships>
</file>

<file path=customXml/_rels/item1675.xml.rels><?xml version="1.0" encoding="UTF-8" standalone="yes"?>
<Relationships xmlns="http://schemas.openxmlformats.org/package/2006/relationships"><Relationship Id="rId1" Type="http://schemas.openxmlformats.org/officeDocument/2006/relationships/customXmlProps" Target="itemProps1675.xml"/></Relationships>
</file>

<file path=customXml/_rels/item1676.xml.rels><?xml version="1.0" encoding="UTF-8" standalone="yes"?>
<Relationships xmlns="http://schemas.openxmlformats.org/package/2006/relationships"><Relationship Id="rId1" Type="http://schemas.openxmlformats.org/officeDocument/2006/relationships/customXmlProps" Target="itemProps1676.xml"/></Relationships>
</file>

<file path=customXml/_rels/item1677.xml.rels><?xml version="1.0" encoding="UTF-8" standalone="yes"?>
<Relationships xmlns="http://schemas.openxmlformats.org/package/2006/relationships"><Relationship Id="rId1" Type="http://schemas.openxmlformats.org/officeDocument/2006/relationships/customXmlProps" Target="itemProps1677.xml"/></Relationships>
</file>

<file path=customXml/_rels/item1678.xml.rels><?xml version="1.0" encoding="UTF-8" standalone="yes"?>
<Relationships xmlns="http://schemas.openxmlformats.org/package/2006/relationships"><Relationship Id="rId1" Type="http://schemas.openxmlformats.org/officeDocument/2006/relationships/customXmlProps" Target="itemProps1678.xml"/></Relationships>
</file>

<file path=customXml/_rels/item1679.xml.rels><?xml version="1.0" encoding="UTF-8" standalone="yes"?>
<Relationships xmlns="http://schemas.openxmlformats.org/package/2006/relationships"><Relationship Id="rId1" Type="http://schemas.openxmlformats.org/officeDocument/2006/relationships/customXmlProps" Target="itemProps1679.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80.xml.rels><?xml version="1.0" encoding="UTF-8" standalone="yes"?>
<Relationships xmlns="http://schemas.openxmlformats.org/package/2006/relationships"><Relationship Id="rId1" Type="http://schemas.openxmlformats.org/officeDocument/2006/relationships/customXmlProps" Target="itemProps1680.xml"/></Relationships>
</file>

<file path=customXml/_rels/item1681.xml.rels><?xml version="1.0" encoding="UTF-8" standalone="yes"?>
<Relationships xmlns="http://schemas.openxmlformats.org/package/2006/relationships"><Relationship Id="rId1" Type="http://schemas.openxmlformats.org/officeDocument/2006/relationships/customXmlProps" Target="itemProps1681.xml"/></Relationships>
</file>

<file path=customXml/_rels/item1682.xml.rels><?xml version="1.0" encoding="UTF-8" standalone="yes"?>
<Relationships xmlns="http://schemas.openxmlformats.org/package/2006/relationships"><Relationship Id="rId1" Type="http://schemas.openxmlformats.org/officeDocument/2006/relationships/customXmlProps" Target="itemProps1682.xml"/></Relationships>
</file>

<file path=customXml/_rels/item1683.xml.rels><?xml version="1.0" encoding="UTF-8" standalone="yes"?>
<Relationships xmlns="http://schemas.openxmlformats.org/package/2006/relationships"><Relationship Id="rId1" Type="http://schemas.openxmlformats.org/officeDocument/2006/relationships/customXmlProps" Target="itemProps1683.xml"/></Relationships>
</file>

<file path=customXml/_rels/item1684.xml.rels><?xml version="1.0" encoding="UTF-8" standalone="yes"?>
<Relationships xmlns="http://schemas.openxmlformats.org/package/2006/relationships"><Relationship Id="rId1" Type="http://schemas.openxmlformats.org/officeDocument/2006/relationships/customXmlProps" Target="itemProps1684.xml"/></Relationships>
</file>

<file path=customXml/_rels/item1685.xml.rels><?xml version="1.0" encoding="UTF-8" standalone="yes"?>
<Relationships xmlns="http://schemas.openxmlformats.org/package/2006/relationships"><Relationship Id="rId1" Type="http://schemas.openxmlformats.org/officeDocument/2006/relationships/customXmlProps" Target="itemProps1685.xml"/></Relationships>
</file>

<file path=customXml/_rels/item1686.xml.rels><?xml version="1.0" encoding="UTF-8" standalone="yes"?>
<Relationships xmlns="http://schemas.openxmlformats.org/package/2006/relationships"><Relationship Id="rId1" Type="http://schemas.openxmlformats.org/officeDocument/2006/relationships/customXmlProps" Target="itemProps1686.xml"/></Relationships>
</file>

<file path=customXml/_rels/item1687.xml.rels><?xml version="1.0" encoding="UTF-8" standalone="yes"?>
<Relationships xmlns="http://schemas.openxmlformats.org/package/2006/relationships"><Relationship Id="rId1" Type="http://schemas.openxmlformats.org/officeDocument/2006/relationships/customXmlProps" Target="itemProps1687.xml"/></Relationships>
</file>

<file path=customXml/_rels/item1688.xml.rels><?xml version="1.0" encoding="UTF-8" standalone="yes"?>
<Relationships xmlns="http://schemas.openxmlformats.org/package/2006/relationships"><Relationship Id="rId1" Type="http://schemas.openxmlformats.org/officeDocument/2006/relationships/customXmlProps" Target="itemProps1688.xml"/></Relationships>
</file>

<file path=customXml/_rels/item1689.xml.rels><?xml version="1.0" encoding="UTF-8" standalone="yes"?>
<Relationships xmlns="http://schemas.openxmlformats.org/package/2006/relationships"><Relationship Id="rId1" Type="http://schemas.openxmlformats.org/officeDocument/2006/relationships/customXmlProps" Target="itemProps1689.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690.xml.rels><?xml version="1.0" encoding="UTF-8" standalone="yes"?>
<Relationships xmlns="http://schemas.openxmlformats.org/package/2006/relationships"><Relationship Id="rId1" Type="http://schemas.openxmlformats.org/officeDocument/2006/relationships/customXmlProps" Target="itemProps1690.xml"/></Relationships>
</file>

<file path=customXml/_rels/item1691.xml.rels><?xml version="1.0" encoding="UTF-8" standalone="yes"?>
<Relationships xmlns="http://schemas.openxmlformats.org/package/2006/relationships"><Relationship Id="rId1" Type="http://schemas.openxmlformats.org/officeDocument/2006/relationships/customXmlProps" Target="itemProps1691.xml"/></Relationships>
</file>

<file path=customXml/_rels/item1692.xml.rels><?xml version="1.0" encoding="UTF-8" standalone="yes"?>
<Relationships xmlns="http://schemas.openxmlformats.org/package/2006/relationships"><Relationship Id="rId1" Type="http://schemas.openxmlformats.org/officeDocument/2006/relationships/customXmlProps" Target="itemProps1692.xml"/></Relationships>
</file>

<file path=customXml/_rels/item1693.xml.rels><?xml version="1.0" encoding="UTF-8" standalone="yes"?>
<Relationships xmlns="http://schemas.openxmlformats.org/package/2006/relationships"><Relationship Id="rId1" Type="http://schemas.openxmlformats.org/officeDocument/2006/relationships/customXmlProps" Target="itemProps1693.xml"/></Relationships>
</file>

<file path=customXml/_rels/item1694.xml.rels><?xml version="1.0" encoding="UTF-8" standalone="yes"?>
<Relationships xmlns="http://schemas.openxmlformats.org/package/2006/relationships"><Relationship Id="rId1" Type="http://schemas.openxmlformats.org/officeDocument/2006/relationships/customXmlProps" Target="itemProps1694.xml"/></Relationships>
</file>

<file path=customXml/_rels/item1695.xml.rels><?xml version="1.0" encoding="UTF-8" standalone="yes"?>
<Relationships xmlns="http://schemas.openxmlformats.org/package/2006/relationships"><Relationship Id="rId1" Type="http://schemas.openxmlformats.org/officeDocument/2006/relationships/customXmlProps" Target="itemProps1695.xml"/></Relationships>
</file>

<file path=customXml/_rels/item1696.xml.rels><?xml version="1.0" encoding="UTF-8" standalone="yes"?>
<Relationships xmlns="http://schemas.openxmlformats.org/package/2006/relationships"><Relationship Id="rId1" Type="http://schemas.openxmlformats.org/officeDocument/2006/relationships/customXmlProps" Target="itemProps1696.xml"/></Relationships>
</file>

<file path=customXml/_rels/item1697.xml.rels><?xml version="1.0" encoding="UTF-8" standalone="yes"?>
<Relationships xmlns="http://schemas.openxmlformats.org/package/2006/relationships"><Relationship Id="rId1" Type="http://schemas.openxmlformats.org/officeDocument/2006/relationships/customXmlProps" Target="itemProps1697.xml"/></Relationships>
</file>

<file path=customXml/_rels/item1698.xml.rels><?xml version="1.0" encoding="UTF-8" standalone="yes"?>
<Relationships xmlns="http://schemas.openxmlformats.org/package/2006/relationships"><Relationship Id="rId1" Type="http://schemas.openxmlformats.org/officeDocument/2006/relationships/customXmlProps" Target="itemProps1698.xml"/></Relationships>
</file>

<file path=customXml/_rels/item1699.xml.rels><?xml version="1.0" encoding="UTF-8" standalone="yes"?>
<Relationships xmlns="http://schemas.openxmlformats.org/package/2006/relationships"><Relationship Id="rId1" Type="http://schemas.openxmlformats.org/officeDocument/2006/relationships/customXmlProps" Target="itemProps169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00.xml.rels><?xml version="1.0" encoding="UTF-8" standalone="yes"?>
<Relationships xmlns="http://schemas.openxmlformats.org/package/2006/relationships"><Relationship Id="rId1" Type="http://schemas.openxmlformats.org/officeDocument/2006/relationships/customXmlProps" Target="itemProps1700.xml"/></Relationships>
</file>

<file path=customXml/_rels/item1701.xml.rels><?xml version="1.0" encoding="UTF-8" standalone="yes"?>
<Relationships xmlns="http://schemas.openxmlformats.org/package/2006/relationships"><Relationship Id="rId1" Type="http://schemas.openxmlformats.org/officeDocument/2006/relationships/customXmlProps" Target="itemProps1701.xml"/></Relationships>
</file>

<file path=customXml/_rels/item1702.xml.rels><?xml version="1.0" encoding="UTF-8" standalone="yes"?>
<Relationships xmlns="http://schemas.openxmlformats.org/package/2006/relationships"><Relationship Id="rId1" Type="http://schemas.openxmlformats.org/officeDocument/2006/relationships/customXmlProps" Target="itemProps1702.xml"/></Relationships>
</file>

<file path=customXml/_rels/item1703.xml.rels><?xml version="1.0" encoding="UTF-8" standalone="yes"?>
<Relationships xmlns="http://schemas.openxmlformats.org/package/2006/relationships"><Relationship Id="rId1" Type="http://schemas.openxmlformats.org/officeDocument/2006/relationships/customXmlProps" Target="itemProps1703.xml"/></Relationships>
</file>

<file path=customXml/_rels/item1704.xml.rels><?xml version="1.0" encoding="UTF-8" standalone="yes"?>
<Relationships xmlns="http://schemas.openxmlformats.org/package/2006/relationships"><Relationship Id="rId1" Type="http://schemas.openxmlformats.org/officeDocument/2006/relationships/customXmlProps" Target="itemProps1704.xml"/></Relationships>
</file>

<file path=customXml/_rels/item1705.xml.rels><?xml version="1.0" encoding="UTF-8" standalone="yes"?>
<Relationships xmlns="http://schemas.openxmlformats.org/package/2006/relationships"><Relationship Id="rId1" Type="http://schemas.openxmlformats.org/officeDocument/2006/relationships/customXmlProps" Target="itemProps1705.xml"/></Relationships>
</file>

<file path=customXml/_rels/item1706.xml.rels><?xml version="1.0" encoding="UTF-8" standalone="yes"?>
<Relationships xmlns="http://schemas.openxmlformats.org/package/2006/relationships"><Relationship Id="rId1" Type="http://schemas.openxmlformats.org/officeDocument/2006/relationships/customXmlProps" Target="itemProps1706.xml"/></Relationships>
</file>

<file path=customXml/_rels/item1707.xml.rels><?xml version="1.0" encoding="UTF-8" standalone="yes"?>
<Relationships xmlns="http://schemas.openxmlformats.org/package/2006/relationships"><Relationship Id="rId1" Type="http://schemas.openxmlformats.org/officeDocument/2006/relationships/customXmlProps" Target="itemProps1707.xml"/></Relationships>
</file>

<file path=customXml/_rels/item1708.xml.rels><?xml version="1.0" encoding="UTF-8" standalone="yes"?>
<Relationships xmlns="http://schemas.openxmlformats.org/package/2006/relationships"><Relationship Id="rId1" Type="http://schemas.openxmlformats.org/officeDocument/2006/relationships/customXmlProps" Target="itemProps1708.xml"/></Relationships>
</file>

<file path=customXml/_rels/item1709.xml.rels><?xml version="1.0" encoding="UTF-8" standalone="yes"?>
<Relationships xmlns="http://schemas.openxmlformats.org/package/2006/relationships"><Relationship Id="rId1" Type="http://schemas.openxmlformats.org/officeDocument/2006/relationships/customXmlProps" Target="itemProps1709.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10.xml.rels><?xml version="1.0" encoding="UTF-8" standalone="yes"?>
<Relationships xmlns="http://schemas.openxmlformats.org/package/2006/relationships"><Relationship Id="rId1" Type="http://schemas.openxmlformats.org/officeDocument/2006/relationships/customXmlProps" Target="itemProps1710.xml"/></Relationships>
</file>

<file path=customXml/_rels/item1711.xml.rels><?xml version="1.0" encoding="UTF-8" standalone="yes"?>
<Relationships xmlns="http://schemas.openxmlformats.org/package/2006/relationships"><Relationship Id="rId1" Type="http://schemas.openxmlformats.org/officeDocument/2006/relationships/customXmlProps" Target="itemProps1711.xml"/></Relationships>
</file>

<file path=customXml/_rels/item1712.xml.rels><?xml version="1.0" encoding="UTF-8" standalone="yes"?>
<Relationships xmlns="http://schemas.openxmlformats.org/package/2006/relationships"><Relationship Id="rId1" Type="http://schemas.openxmlformats.org/officeDocument/2006/relationships/customXmlProps" Target="itemProps1712.xml"/></Relationships>
</file>

<file path=customXml/_rels/item1713.xml.rels><?xml version="1.0" encoding="UTF-8" standalone="yes"?>
<Relationships xmlns="http://schemas.openxmlformats.org/package/2006/relationships"><Relationship Id="rId1" Type="http://schemas.openxmlformats.org/officeDocument/2006/relationships/customXmlProps" Target="itemProps1713.xml"/></Relationships>
</file>

<file path=customXml/_rels/item1714.xml.rels><?xml version="1.0" encoding="UTF-8" standalone="yes"?>
<Relationships xmlns="http://schemas.openxmlformats.org/package/2006/relationships"><Relationship Id="rId1" Type="http://schemas.openxmlformats.org/officeDocument/2006/relationships/customXmlProps" Target="itemProps1714.xml"/></Relationships>
</file>

<file path=customXml/_rels/item1715.xml.rels><?xml version="1.0" encoding="UTF-8" standalone="yes"?>
<Relationships xmlns="http://schemas.openxmlformats.org/package/2006/relationships"><Relationship Id="rId1" Type="http://schemas.openxmlformats.org/officeDocument/2006/relationships/customXmlProps" Target="itemProps1715.xml"/></Relationships>
</file>

<file path=customXml/_rels/item1716.xml.rels><?xml version="1.0" encoding="UTF-8" standalone="yes"?>
<Relationships xmlns="http://schemas.openxmlformats.org/package/2006/relationships"><Relationship Id="rId1" Type="http://schemas.openxmlformats.org/officeDocument/2006/relationships/customXmlProps" Target="itemProps1716.xml"/></Relationships>
</file>

<file path=customXml/_rels/item1717.xml.rels><?xml version="1.0" encoding="UTF-8" standalone="yes"?>
<Relationships xmlns="http://schemas.openxmlformats.org/package/2006/relationships"><Relationship Id="rId1" Type="http://schemas.openxmlformats.org/officeDocument/2006/relationships/customXmlProps" Target="itemProps1717.xml"/></Relationships>
</file>

<file path=customXml/_rels/item1718.xml.rels><?xml version="1.0" encoding="UTF-8" standalone="yes"?>
<Relationships xmlns="http://schemas.openxmlformats.org/package/2006/relationships"><Relationship Id="rId1" Type="http://schemas.openxmlformats.org/officeDocument/2006/relationships/customXmlProps" Target="itemProps1718.xml"/></Relationships>
</file>

<file path=customXml/_rels/item1719.xml.rels><?xml version="1.0" encoding="UTF-8" standalone="yes"?>
<Relationships xmlns="http://schemas.openxmlformats.org/package/2006/relationships"><Relationship Id="rId1" Type="http://schemas.openxmlformats.org/officeDocument/2006/relationships/customXmlProps" Target="itemProps1719.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20.xml.rels><?xml version="1.0" encoding="UTF-8" standalone="yes"?>
<Relationships xmlns="http://schemas.openxmlformats.org/package/2006/relationships"><Relationship Id="rId1" Type="http://schemas.openxmlformats.org/officeDocument/2006/relationships/customXmlProps" Target="itemProps1720.xml"/></Relationships>
</file>

<file path=customXml/_rels/item1721.xml.rels><?xml version="1.0" encoding="UTF-8" standalone="yes"?>
<Relationships xmlns="http://schemas.openxmlformats.org/package/2006/relationships"><Relationship Id="rId1" Type="http://schemas.openxmlformats.org/officeDocument/2006/relationships/customXmlProps" Target="itemProps1721.xml"/></Relationships>
</file>

<file path=customXml/_rels/item1722.xml.rels><?xml version="1.0" encoding="UTF-8" standalone="yes"?>
<Relationships xmlns="http://schemas.openxmlformats.org/package/2006/relationships"><Relationship Id="rId1" Type="http://schemas.openxmlformats.org/officeDocument/2006/relationships/customXmlProps" Target="itemProps1722.xml"/></Relationships>
</file>

<file path=customXml/_rels/item1723.xml.rels><?xml version="1.0" encoding="UTF-8" standalone="yes"?>
<Relationships xmlns="http://schemas.openxmlformats.org/package/2006/relationships"><Relationship Id="rId1" Type="http://schemas.openxmlformats.org/officeDocument/2006/relationships/customXmlProps" Target="itemProps1723.xml"/></Relationships>
</file>

<file path=customXml/_rels/item1724.xml.rels><?xml version="1.0" encoding="UTF-8" standalone="yes"?>
<Relationships xmlns="http://schemas.openxmlformats.org/package/2006/relationships"><Relationship Id="rId1" Type="http://schemas.openxmlformats.org/officeDocument/2006/relationships/customXmlProps" Target="itemProps1724.xml"/></Relationships>
</file>

<file path=customXml/_rels/item1725.xml.rels><?xml version="1.0" encoding="UTF-8" standalone="yes"?>
<Relationships xmlns="http://schemas.openxmlformats.org/package/2006/relationships"><Relationship Id="rId1" Type="http://schemas.openxmlformats.org/officeDocument/2006/relationships/customXmlProps" Target="itemProps1725.xml"/></Relationships>
</file>

<file path=customXml/_rels/item1726.xml.rels><?xml version="1.0" encoding="UTF-8" standalone="yes"?>
<Relationships xmlns="http://schemas.openxmlformats.org/package/2006/relationships"><Relationship Id="rId1" Type="http://schemas.openxmlformats.org/officeDocument/2006/relationships/customXmlProps" Target="itemProps1726.xml"/></Relationships>
</file>

<file path=customXml/_rels/item1727.xml.rels><?xml version="1.0" encoding="UTF-8" standalone="yes"?>
<Relationships xmlns="http://schemas.openxmlformats.org/package/2006/relationships"><Relationship Id="rId1" Type="http://schemas.openxmlformats.org/officeDocument/2006/relationships/customXmlProps" Target="itemProps1727.xml"/></Relationships>
</file>

<file path=customXml/_rels/item1728.xml.rels><?xml version="1.0" encoding="UTF-8" standalone="yes"?>
<Relationships xmlns="http://schemas.openxmlformats.org/package/2006/relationships"><Relationship Id="rId1" Type="http://schemas.openxmlformats.org/officeDocument/2006/relationships/customXmlProps" Target="itemProps1728.xml"/></Relationships>
</file>

<file path=customXml/_rels/item1729.xml.rels><?xml version="1.0" encoding="UTF-8" standalone="yes"?>
<Relationships xmlns="http://schemas.openxmlformats.org/package/2006/relationships"><Relationship Id="rId1" Type="http://schemas.openxmlformats.org/officeDocument/2006/relationships/customXmlProps" Target="itemProps1729.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30.xml.rels><?xml version="1.0" encoding="UTF-8" standalone="yes"?>
<Relationships xmlns="http://schemas.openxmlformats.org/package/2006/relationships"><Relationship Id="rId1" Type="http://schemas.openxmlformats.org/officeDocument/2006/relationships/customXmlProps" Target="itemProps1730.xml"/></Relationships>
</file>

<file path=customXml/_rels/item1731.xml.rels><?xml version="1.0" encoding="UTF-8" standalone="yes"?>
<Relationships xmlns="http://schemas.openxmlformats.org/package/2006/relationships"><Relationship Id="rId1" Type="http://schemas.openxmlformats.org/officeDocument/2006/relationships/customXmlProps" Target="itemProps1731.xml"/></Relationships>
</file>

<file path=customXml/_rels/item1732.xml.rels><?xml version="1.0" encoding="UTF-8" standalone="yes"?>
<Relationships xmlns="http://schemas.openxmlformats.org/package/2006/relationships"><Relationship Id="rId1" Type="http://schemas.openxmlformats.org/officeDocument/2006/relationships/customXmlProps" Target="itemProps1732.xml"/></Relationships>
</file>

<file path=customXml/_rels/item1733.xml.rels><?xml version="1.0" encoding="UTF-8" standalone="yes"?>
<Relationships xmlns="http://schemas.openxmlformats.org/package/2006/relationships"><Relationship Id="rId1" Type="http://schemas.openxmlformats.org/officeDocument/2006/relationships/customXmlProps" Target="itemProps1733.xml"/></Relationships>
</file>

<file path=customXml/_rels/item1734.xml.rels><?xml version="1.0" encoding="UTF-8" standalone="yes"?>
<Relationships xmlns="http://schemas.openxmlformats.org/package/2006/relationships"><Relationship Id="rId1" Type="http://schemas.openxmlformats.org/officeDocument/2006/relationships/customXmlProps" Target="itemProps1734.xml"/></Relationships>
</file>

<file path=customXml/_rels/item1735.xml.rels><?xml version="1.0" encoding="UTF-8" standalone="yes"?>
<Relationships xmlns="http://schemas.openxmlformats.org/package/2006/relationships"><Relationship Id="rId1" Type="http://schemas.openxmlformats.org/officeDocument/2006/relationships/customXmlProps" Target="itemProps1735.xml"/></Relationships>
</file>

<file path=customXml/_rels/item1736.xml.rels><?xml version="1.0" encoding="UTF-8" standalone="yes"?>
<Relationships xmlns="http://schemas.openxmlformats.org/package/2006/relationships"><Relationship Id="rId1" Type="http://schemas.openxmlformats.org/officeDocument/2006/relationships/customXmlProps" Target="itemProps1736.xml"/></Relationships>
</file>

<file path=customXml/_rels/item1737.xml.rels><?xml version="1.0" encoding="UTF-8" standalone="yes"?>
<Relationships xmlns="http://schemas.openxmlformats.org/package/2006/relationships"><Relationship Id="rId1" Type="http://schemas.openxmlformats.org/officeDocument/2006/relationships/customXmlProps" Target="itemProps1737.xml"/></Relationships>
</file>

<file path=customXml/_rels/item1738.xml.rels><?xml version="1.0" encoding="UTF-8" standalone="yes"?>
<Relationships xmlns="http://schemas.openxmlformats.org/package/2006/relationships"><Relationship Id="rId1" Type="http://schemas.openxmlformats.org/officeDocument/2006/relationships/customXmlProps" Target="itemProps1738.xml"/></Relationships>
</file>

<file path=customXml/_rels/item1739.xml.rels><?xml version="1.0" encoding="UTF-8" standalone="yes"?>
<Relationships xmlns="http://schemas.openxmlformats.org/package/2006/relationships"><Relationship Id="rId1" Type="http://schemas.openxmlformats.org/officeDocument/2006/relationships/customXmlProps" Target="itemProps1739.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40.xml.rels><?xml version="1.0" encoding="UTF-8" standalone="yes"?>
<Relationships xmlns="http://schemas.openxmlformats.org/package/2006/relationships"><Relationship Id="rId1" Type="http://schemas.openxmlformats.org/officeDocument/2006/relationships/customXmlProps" Target="itemProps1740.xml"/></Relationships>
</file>

<file path=customXml/_rels/item1741.xml.rels><?xml version="1.0" encoding="UTF-8" standalone="yes"?>
<Relationships xmlns="http://schemas.openxmlformats.org/package/2006/relationships"><Relationship Id="rId1" Type="http://schemas.openxmlformats.org/officeDocument/2006/relationships/customXmlProps" Target="itemProps1741.xml"/></Relationships>
</file>

<file path=customXml/_rels/item1742.xml.rels><?xml version="1.0" encoding="UTF-8" standalone="yes"?>
<Relationships xmlns="http://schemas.openxmlformats.org/package/2006/relationships"><Relationship Id="rId1" Type="http://schemas.openxmlformats.org/officeDocument/2006/relationships/customXmlProps" Target="itemProps1742.xml"/></Relationships>
</file>

<file path=customXml/_rels/item1743.xml.rels><?xml version="1.0" encoding="UTF-8" standalone="yes"?>
<Relationships xmlns="http://schemas.openxmlformats.org/package/2006/relationships"><Relationship Id="rId1" Type="http://schemas.openxmlformats.org/officeDocument/2006/relationships/customXmlProps" Target="itemProps1743.xml"/></Relationships>
</file>

<file path=customXml/_rels/item1744.xml.rels><?xml version="1.0" encoding="UTF-8" standalone="yes"?>
<Relationships xmlns="http://schemas.openxmlformats.org/package/2006/relationships"><Relationship Id="rId1" Type="http://schemas.openxmlformats.org/officeDocument/2006/relationships/customXmlProps" Target="itemProps1744.xml"/></Relationships>
</file>

<file path=customXml/_rels/item1745.xml.rels><?xml version="1.0" encoding="UTF-8" standalone="yes"?>
<Relationships xmlns="http://schemas.openxmlformats.org/package/2006/relationships"><Relationship Id="rId1" Type="http://schemas.openxmlformats.org/officeDocument/2006/relationships/customXmlProps" Target="itemProps1745.xml"/></Relationships>
</file>

<file path=customXml/_rels/item1746.xml.rels><?xml version="1.0" encoding="UTF-8" standalone="yes"?>
<Relationships xmlns="http://schemas.openxmlformats.org/package/2006/relationships"><Relationship Id="rId1" Type="http://schemas.openxmlformats.org/officeDocument/2006/relationships/customXmlProps" Target="itemProps1746.xml"/></Relationships>
</file>

<file path=customXml/_rels/item1747.xml.rels><?xml version="1.0" encoding="UTF-8" standalone="yes"?>
<Relationships xmlns="http://schemas.openxmlformats.org/package/2006/relationships"><Relationship Id="rId1" Type="http://schemas.openxmlformats.org/officeDocument/2006/relationships/customXmlProps" Target="itemProps1747.xml"/></Relationships>
</file>

<file path=customXml/_rels/item1748.xml.rels><?xml version="1.0" encoding="UTF-8" standalone="yes"?>
<Relationships xmlns="http://schemas.openxmlformats.org/package/2006/relationships"><Relationship Id="rId1" Type="http://schemas.openxmlformats.org/officeDocument/2006/relationships/customXmlProps" Target="itemProps1748.xml"/></Relationships>
</file>

<file path=customXml/_rels/item1749.xml.rels><?xml version="1.0" encoding="UTF-8" standalone="yes"?>
<Relationships xmlns="http://schemas.openxmlformats.org/package/2006/relationships"><Relationship Id="rId1" Type="http://schemas.openxmlformats.org/officeDocument/2006/relationships/customXmlProps" Target="itemProps1749.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50.xml.rels><?xml version="1.0" encoding="UTF-8" standalone="yes"?>
<Relationships xmlns="http://schemas.openxmlformats.org/package/2006/relationships"><Relationship Id="rId1" Type="http://schemas.openxmlformats.org/officeDocument/2006/relationships/customXmlProps" Target="itemProps1750.xml"/></Relationships>
</file>

<file path=customXml/_rels/item1751.xml.rels><?xml version="1.0" encoding="UTF-8" standalone="yes"?>
<Relationships xmlns="http://schemas.openxmlformats.org/package/2006/relationships"><Relationship Id="rId1" Type="http://schemas.openxmlformats.org/officeDocument/2006/relationships/customXmlProps" Target="itemProps1751.xml"/></Relationships>
</file>

<file path=customXml/_rels/item1752.xml.rels><?xml version="1.0" encoding="UTF-8" standalone="yes"?>
<Relationships xmlns="http://schemas.openxmlformats.org/package/2006/relationships"><Relationship Id="rId1" Type="http://schemas.openxmlformats.org/officeDocument/2006/relationships/customXmlProps" Target="itemProps1752.xml"/></Relationships>
</file>

<file path=customXml/_rels/item1753.xml.rels><?xml version="1.0" encoding="UTF-8" standalone="yes"?>
<Relationships xmlns="http://schemas.openxmlformats.org/package/2006/relationships"><Relationship Id="rId1" Type="http://schemas.openxmlformats.org/officeDocument/2006/relationships/customXmlProps" Target="itemProps1753.xml"/></Relationships>
</file>

<file path=customXml/_rels/item1754.xml.rels><?xml version="1.0" encoding="UTF-8" standalone="yes"?>
<Relationships xmlns="http://schemas.openxmlformats.org/package/2006/relationships"><Relationship Id="rId1" Type="http://schemas.openxmlformats.org/officeDocument/2006/relationships/customXmlProps" Target="itemProps1754.xml"/></Relationships>
</file>

<file path=customXml/_rels/item1755.xml.rels><?xml version="1.0" encoding="UTF-8" standalone="yes"?>
<Relationships xmlns="http://schemas.openxmlformats.org/package/2006/relationships"><Relationship Id="rId1" Type="http://schemas.openxmlformats.org/officeDocument/2006/relationships/customXmlProps" Target="itemProps1755.xml"/></Relationships>
</file>

<file path=customXml/_rels/item1756.xml.rels><?xml version="1.0" encoding="UTF-8" standalone="yes"?>
<Relationships xmlns="http://schemas.openxmlformats.org/package/2006/relationships"><Relationship Id="rId1" Type="http://schemas.openxmlformats.org/officeDocument/2006/relationships/customXmlProps" Target="itemProps1756.xml"/></Relationships>
</file>

<file path=customXml/_rels/item1757.xml.rels><?xml version="1.0" encoding="UTF-8" standalone="yes"?>
<Relationships xmlns="http://schemas.openxmlformats.org/package/2006/relationships"><Relationship Id="rId1" Type="http://schemas.openxmlformats.org/officeDocument/2006/relationships/customXmlProps" Target="itemProps1757.xml"/></Relationships>
</file>

<file path=customXml/_rels/item1758.xml.rels><?xml version="1.0" encoding="UTF-8" standalone="yes"?>
<Relationships xmlns="http://schemas.openxmlformats.org/package/2006/relationships"><Relationship Id="rId1" Type="http://schemas.openxmlformats.org/officeDocument/2006/relationships/customXmlProps" Target="itemProps1758.xml"/></Relationships>
</file>

<file path=customXml/_rels/item1759.xml.rels><?xml version="1.0" encoding="UTF-8" standalone="yes"?>
<Relationships xmlns="http://schemas.openxmlformats.org/package/2006/relationships"><Relationship Id="rId1" Type="http://schemas.openxmlformats.org/officeDocument/2006/relationships/customXmlProps" Target="itemProps1759.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60.xml.rels><?xml version="1.0" encoding="UTF-8" standalone="yes"?>
<Relationships xmlns="http://schemas.openxmlformats.org/package/2006/relationships"><Relationship Id="rId1" Type="http://schemas.openxmlformats.org/officeDocument/2006/relationships/customXmlProps" Target="itemProps1760.xml"/></Relationships>
</file>

<file path=customXml/_rels/item1761.xml.rels><?xml version="1.0" encoding="UTF-8" standalone="yes"?>
<Relationships xmlns="http://schemas.openxmlformats.org/package/2006/relationships"><Relationship Id="rId1" Type="http://schemas.openxmlformats.org/officeDocument/2006/relationships/customXmlProps" Target="itemProps1761.xml"/></Relationships>
</file>

<file path=customXml/_rels/item1762.xml.rels><?xml version="1.0" encoding="UTF-8" standalone="yes"?>
<Relationships xmlns="http://schemas.openxmlformats.org/package/2006/relationships"><Relationship Id="rId1" Type="http://schemas.openxmlformats.org/officeDocument/2006/relationships/customXmlProps" Target="itemProps1762.xml"/></Relationships>
</file>

<file path=customXml/_rels/item1763.xml.rels><?xml version="1.0" encoding="UTF-8" standalone="yes"?>
<Relationships xmlns="http://schemas.openxmlformats.org/package/2006/relationships"><Relationship Id="rId1" Type="http://schemas.openxmlformats.org/officeDocument/2006/relationships/customXmlProps" Target="itemProps1763.xml"/></Relationships>
</file>

<file path=customXml/_rels/item1764.xml.rels><?xml version="1.0" encoding="UTF-8" standalone="yes"?>
<Relationships xmlns="http://schemas.openxmlformats.org/package/2006/relationships"><Relationship Id="rId1" Type="http://schemas.openxmlformats.org/officeDocument/2006/relationships/customXmlProps" Target="itemProps1764.xml"/></Relationships>
</file>

<file path=customXml/_rels/item1765.xml.rels><?xml version="1.0" encoding="UTF-8" standalone="yes"?>
<Relationships xmlns="http://schemas.openxmlformats.org/package/2006/relationships"><Relationship Id="rId1" Type="http://schemas.openxmlformats.org/officeDocument/2006/relationships/customXmlProps" Target="itemProps1765.xml"/></Relationships>
</file>

<file path=customXml/_rels/item1766.xml.rels><?xml version="1.0" encoding="UTF-8" standalone="yes"?>
<Relationships xmlns="http://schemas.openxmlformats.org/package/2006/relationships"><Relationship Id="rId1" Type="http://schemas.openxmlformats.org/officeDocument/2006/relationships/customXmlProps" Target="itemProps1766.xml"/></Relationships>
</file>

<file path=customXml/_rels/item1767.xml.rels><?xml version="1.0" encoding="UTF-8" standalone="yes"?>
<Relationships xmlns="http://schemas.openxmlformats.org/package/2006/relationships"><Relationship Id="rId1" Type="http://schemas.openxmlformats.org/officeDocument/2006/relationships/customXmlProps" Target="itemProps1767.xml"/></Relationships>
</file>

<file path=customXml/_rels/item1768.xml.rels><?xml version="1.0" encoding="UTF-8" standalone="yes"?>
<Relationships xmlns="http://schemas.openxmlformats.org/package/2006/relationships"><Relationship Id="rId1" Type="http://schemas.openxmlformats.org/officeDocument/2006/relationships/customXmlProps" Target="itemProps1768.xml"/></Relationships>
</file>

<file path=customXml/_rels/item1769.xml.rels><?xml version="1.0" encoding="UTF-8" standalone="yes"?>
<Relationships xmlns="http://schemas.openxmlformats.org/package/2006/relationships"><Relationship Id="rId1" Type="http://schemas.openxmlformats.org/officeDocument/2006/relationships/customXmlProps" Target="itemProps1769.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70.xml.rels><?xml version="1.0" encoding="UTF-8" standalone="yes"?>
<Relationships xmlns="http://schemas.openxmlformats.org/package/2006/relationships"><Relationship Id="rId1" Type="http://schemas.openxmlformats.org/officeDocument/2006/relationships/customXmlProps" Target="itemProps1770.xml"/></Relationships>
</file>

<file path=customXml/_rels/item1771.xml.rels><?xml version="1.0" encoding="UTF-8" standalone="yes"?>
<Relationships xmlns="http://schemas.openxmlformats.org/package/2006/relationships"><Relationship Id="rId1" Type="http://schemas.openxmlformats.org/officeDocument/2006/relationships/customXmlProps" Target="itemProps1771.xml"/></Relationships>
</file>

<file path=customXml/_rels/item1772.xml.rels><?xml version="1.0" encoding="UTF-8" standalone="yes"?>
<Relationships xmlns="http://schemas.openxmlformats.org/package/2006/relationships"><Relationship Id="rId1" Type="http://schemas.openxmlformats.org/officeDocument/2006/relationships/customXmlProps" Target="itemProps1772.xml"/></Relationships>
</file>

<file path=customXml/_rels/item1773.xml.rels><?xml version="1.0" encoding="UTF-8" standalone="yes"?>
<Relationships xmlns="http://schemas.openxmlformats.org/package/2006/relationships"><Relationship Id="rId1" Type="http://schemas.openxmlformats.org/officeDocument/2006/relationships/customXmlProps" Target="itemProps1773.xml"/></Relationships>
</file>

<file path=customXml/_rels/item1774.xml.rels><?xml version="1.0" encoding="UTF-8" standalone="yes"?>
<Relationships xmlns="http://schemas.openxmlformats.org/package/2006/relationships"><Relationship Id="rId1" Type="http://schemas.openxmlformats.org/officeDocument/2006/relationships/customXmlProps" Target="itemProps1774.xml"/></Relationships>
</file>

<file path=customXml/_rels/item1775.xml.rels><?xml version="1.0" encoding="UTF-8" standalone="yes"?>
<Relationships xmlns="http://schemas.openxmlformats.org/package/2006/relationships"><Relationship Id="rId1" Type="http://schemas.openxmlformats.org/officeDocument/2006/relationships/customXmlProps" Target="itemProps1775.xml"/></Relationships>
</file>

<file path=customXml/_rels/item1776.xml.rels><?xml version="1.0" encoding="UTF-8" standalone="yes"?>
<Relationships xmlns="http://schemas.openxmlformats.org/package/2006/relationships"><Relationship Id="rId1" Type="http://schemas.openxmlformats.org/officeDocument/2006/relationships/customXmlProps" Target="itemProps1776.xml"/></Relationships>
</file>

<file path=customXml/_rels/item1777.xml.rels><?xml version="1.0" encoding="UTF-8" standalone="yes"?>
<Relationships xmlns="http://schemas.openxmlformats.org/package/2006/relationships"><Relationship Id="rId1" Type="http://schemas.openxmlformats.org/officeDocument/2006/relationships/customXmlProps" Target="itemProps1777.xml"/></Relationships>
</file>

<file path=customXml/_rels/item1778.xml.rels><?xml version="1.0" encoding="UTF-8" standalone="yes"?>
<Relationships xmlns="http://schemas.openxmlformats.org/package/2006/relationships"><Relationship Id="rId1" Type="http://schemas.openxmlformats.org/officeDocument/2006/relationships/customXmlProps" Target="itemProps1778.xml"/></Relationships>
</file>

<file path=customXml/_rels/item1779.xml.rels><?xml version="1.0" encoding="UTF-8" standalone="yes"?>
<Relationships xmlns="http://schemas.openxmlformats.org/package/2006/relationships"><Relationship Id="rId1" Type="http://schemas.openxmlformats.org/officeDocument/2006/relationships/customXmlProps" Target="itemProps1779.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80.xml.rels><?xml version="1.0" encoding="UTF-8" standalone="yes"?>
<Relationships xmlns="http://schemas.openxmlformats.org/package/2006/relationships"><Relationship Id="rId1" Type="http://schemas.openxmlformats.org/officeDocument/2006/relationships/customXmlProps" Target="itemProps1780.xml"/></Relationships>
</file>

<file path=customXml/_rels/item1781.xml.rels><?xml version="1.0" encoding="UTF-8" standalone="yes"?>
<Relationships xmlns="http://schemas.openxmlformats.org/package/2006/relationships"><Relationship Id="rId1" Type="http://schemas.openxmlformats.org/officeDocument/2006/relationships/customXmlProps" Target="itemProps1781.xml"/></Relationships>
</file>

<file path=customXml/_rels/item1782.xml.rels><?xml version="1.0" encoding="UTF-8" standalone="yes"?>
<Relationships xmlns="http://schemas.openxmlformats.org/package/2006/relationships"><Relationship Id="rId1" Type="http://schemas.openxmlformats.org/officeDocument/2006/relationships/customXmlProps" Target="itemProps1782.xml"/></Relationships>
</file>

<file path=customXml/_rels/item1783.xml.rels><?xml version="1.0" encoding="UTF-8" standalone="yes"?>
<Relationships xmlns="http://schemas.openxmlformats.org/package/2006/relationships"><Relationship Id="rId1" Type="http://schemas.openxmlformats.org/officeDocument/2006/relationships/customXmlProps" Target="itemProps1783.xml"/></Relationships>
</file>

<file path=customXml/_rels/item1784.xml.rels><?xml version="1.0" encoding="UTF-8" standalone="yes"?>
<Relationships xmlns="http://schemas.openxmlformats.org/package/2006/relationships"><Relationship Id="rId1" Type="http://schemas.openxmlformats.org/officeDocument/2006/relationships/customXmlProps" Target="itemProps1784.xml"/></Relationships>
</file>

<file path=customXml/_rels/item1785.xml.rels><?xml version="1.0" encoding="UTF-8" standalone="yes"?>
<Relationships xmlns="http://schemas.openxmlformats.org/package/2006/relationships"><Relationship Id="rId1" Type="http://schemas.openxmlformats.org/officeDocument/2006/relationships/customXmlProps" Target="itemProps1785.xml"/></Relationships>
</file>

<file path=customXml/_rels/item1786.xml.rels><?xml version="1.0" encoding="UTF-8" standalone="yes"?>
<Relationships xmlns="http://schemas.openxmlformats.org/package/2006/relationships"><Relationship Id="rId1" Type="http://schemas.openxmlformats.org/officeDocument/2006/relationships/customXmlProps" Target="itemProps1786.xml"/></Relationships>
</file>

<file path=customXml/_rels/item1787.xml.rels><?xml version="1.0" encoding="UTF-8" standalone="yes"?>
<Relationships xmlns="http://schemas.openxmlformats.org/package/2006/relationships"><Relationship Id="rId1" Type="http://schemas.openxmlformats.org/officeDocument/2006/relationships/customXmlProps" Target="itemProps1787.xml"/></Relationships>
</file>

<file path=customXml/_rels/item1788.xml.rels><?xml version="1.0" encoding="UTF-8" standalone="yes"?>
<Relationships xmlns="http://schemas.openxmlformats.org/package/2006/relationships"><Relationship Id="rId1" Type="http://schemas.openxmlformats.org/officeDocument/2006/relationships/customXmlProps" Target="itemProps1788.xml"/></Relationships>
</file>

<file path=customXml/_rels/item1789.xml.rels><?xml version="1.0" encoding="UTF-8" standalone="yes"?>
<Relationships xmlns="http://schemas.openxmlformats.org/package/2006/relationships"><Relationship Id="rId1" Type="http://schemas.openxmlformats.org/officeDocument/2006/relationships/customXmlProps" Target="itemProps1789.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790.xml.rels><?xml version="1.0" encoding="UTF-8" standalone="yes"?>
<Relationships xmlns="http://schemas.openxmlformats.org/package/2006/relationships"><Relationship Id="rId1" Type="http://schemas.openxmlformats.org/officeDocument/2006/relationships/customXmlProps" Target="itemProps1790.xml"/></Relationships>
</file>

<file path=customXml/_rels/item1791.xml.rels><?xml version="1.0" encoding="UTF-8" standalone="yes"?>
<Relationships xmlns="http://schemas.openxmlformats.org/package/2006/relationships"><Relationship Id="rId1" Type="http://schemas.openxmlformats.org/officeDocument/2006/relationships/customXmlProps" Target="itemProps1791.xml"/></Relationships>
</file>

<file path=customXml/_rels/item1792.xml.rels><?xml version="1.0" encoding="UTF-8" standalone="yes"?>
<Relationships xmlns="http://schemas.openxmlformats.org/package/2006/relationships"><Relationship Id="rId1" Type="http://schemas.openxmlformats.org/officeDocument/2006/relationships/customXmlProps" Target="itemProps1792.xml"/></Relationships>
</file>

<file path=customXml/_rels/item1793.xml.rels><?xml version="1.0" encoding="UTF-8" standalone="yes"?>
<Relationships xmlns="http://schemas.openxmlformats.org/package/2006/relationships"><Relationship Id="rId1" Type="http://schemas.openxmlformats.org/officeDocument/2006/relationships/customXmlProps" Target="itemProps1793.xml"/></Relationships>
</file>

<file path=customXml/_rels/item1794.xml.rels><?xml version="1.0" encoding="UTF-8" standalone="yes"?>
<Relationships xmlns="http://schemas.openxmlformats.org/package/2006/relationships"><Relationship Id="rId1" Type="http://schemas.openxmlformats.org/officeDocument/2006/relationships/customXmlProps" Target="itemProps1794.xml"/></Relationships>
</file>

<file path=customXml/_rels/item1795.xml.rels><?xml version="1.0" encoding="UTF-8" standalone="yes"?>
<Relationships xmlns="http://schemas.openxmlformats.org/package/2006/relationships"><Relationship Id="rId1" Type="http://schemas.openxmlformats.org/officeDocument/2006/relationships/customXmlProps" Target="itemProps1795.xml"/></Relationships>
</file>

<file path=customXml/_rels/item1796.xml.rels><?xml version="1.0" encoding="UTF-8" standalone="yes"?>
<Relationships xmlns="http://schemas.openxmlformats.org/package/2006/relationships"><Relationship Id="rId1" Type="http://schemas.openxmlformats.org/officeDocument/2006/relationships/customXmlProps" Target="itemProps1796.xml"/></Relationships>
</file>

<file path=customXml/_rels/item1797.xml.rels><?xml version="1.0" encoding="UTF-8" standalone="yes"?>
<Relationships xmlns="http://schemas.openxmlformats.org/package/2006/relationships"><Relationship Id="rId1" Type="http://schemas.openxmlformats.org/officeDocument/2006/relationships/customXmlProps" Target="itemProps1797.xml"/></Relationships>
</file>

<file path=customXml/_rels/item1798.xml.rels><?xml version="1.0" encoding="UTF-8" standalone="yes"?>
<Relationships xmlns="http://schemas.openxmlformats.org/package/2006/relationships"><Relationship Id="rId1" Type="http://schemas.openxmlformats.org/officeDocument/2006/relationships/customXmlProps" Target="itemProps1798.xml"/></Relationships>
</file>

<file path=customXml/_rels/item1799.xml.rels><?xml version="1.0" encoding="UTF-8" standalone="yes"?>
<Relationships xmlns="http://schemas.openxmlformats.org/package/2006/relationships"><Relationship Id="rId1" Type="http://schemas.openxmlformats.org/officeDocument/2006/relationships/customXmlProps" Target="itemProps179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00.xml.rels><?xml version="1.0" encoding="UTF-8" standalone="yes"?>
<Relationships xmlns="http://schemas.openxmlformats.org/package/2006/relationships"><Relationship Id="rId1" Type="http://schemas.openxmlformats.org/officeDocument/2006/relationships/customXmlProps" Target="itemProps1800.xml"/></Relationships>
</file>

<file path=customXml/_rels/item1801.xml.rels><?xml version="1.0" encoding="UTF-8" standalone="yes"?>
<Relationships xmlns="http://schemas.openxmlformats.org/package/2006/relationships"><Relationship Id="rId1" Type="http://schemas.openxmlformats.org/officeDocument/2006/relationships/customXmlProps" Target="itemProps1801.xml"/></Relationships>
</file>

<file path=customXml/_rels/item1802.xml.rels><?xml version="1.0" encoding="UTF-8" standalone="yes"?>
<Relationships xmlns="http://schemas.openxmlformats.org/package/2006/relationships"><Relationship Id="rId1" Type="http://schemas.openxmlformats.org/officeDocument/2006/relationships/customXmlProps" Target="itemProps1802.xml"/></Relationships>
</file>

<file path=customXml/_rels/item1803.xml.rels><?xml version="1.0" encoding="UTF-8" standalone="yes"?>
<Relationships xmlns="http://schemas.openxmlformats.org/package/2006/relationships"><Relationship Id="rId1" Type="http://schemas.openxmlformats.org/officeDocument/2006/relationships/customXmlProps" Target="itemProps1803.xml"/></Relationships>
</file>

<file path=customXml/_rels/item1804.xml.rels><?xml version="1.0" encoding="UTF-8" standalone="yes"?>
<Relationships xmlns="http://schemas.openxmlformats.org/package/2006/relationships"><Relationship Id="rId1" Type="http://schemas.openxmlformats.org/officeDocument/2006/relationships/customXmlProps" Target="itemProps1804.xml"/></Relationships>
</file>

<file path=customXml/_rels/item1805.xml.rels><?xml version="1.0" encoding="UTF-8" standalone="yes"?>
<Relationships xmlns="http://schemas.openxmlformats.org/package/2006/relationships"><Relationship Id="rId1" Type="http://schemas.openxmlformats.org/officeDocument/2006/relationships/customXmlProps" Target="itemProps1805.xml"/></Relationships>
</file>

<file path=customXml/_rels/item1806.xml.rels><?xml version="1.0" encoding="UTF-8" standalone="yes"?>
<Relationships xmlns="http://schemas.openxmlformats.org/package/2006/relationships"><Relationship Id="rId1" Type="http://schemas.openxmlformats.org/officeDocument/2006/relationships/customXmlProps" Target="itemProps1806.xml"/></Relationships>
</file>

<file path=customXml/_rels/item1807.xml.rels><?xml version="1.0" encoding="UTF-8" standalone="yes"?>
<Relationships xmlns="http://schemas.openxmlformats.org/package/2006/relationships"><Relationship Id="rId1" Type="http://schemas.openxmlformats.org/officeDocument/2006/relationships/customXmlProps" Target="itemProps1807.xml"/></Relationships>
</file>

<file path=customXml/_rels/item1808.xml.rels><?xml version="1.0" encoding="UTF-8" standalone="yes"?>
<Relationships xmlns="http://schemas.openxmlformats.org/package/2006/relationships"><Relationship Id="rId1" Type="http://schemas.openxmlformats.org/officeDocument/2006/relationships/customXmlProps" Target="itemProps1808.xml"/></Relationships>
</file>

<file path=customXml/_rels/item1809.xml.rels><?xml version="1.0" encoding="UTF-8" standalone="yes"?>
<Relationships xmlns="http://schemas.openxmlformats.org/package/2006/relationships"><Relationship Id="rId1" Type="http://schemas.openxmlformats.org/officeDocument/2006/relationships/customXmlProps" Target="itemProps1809.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10.xml.rels><?xml version="1.0" encoding="UTF-8" standalone="yes"?>
<Relationships xmlns="http://schemas.openxmlformats.org/package/2006/relationships"><Relationship Id="rId1" Type="http://schemas.openxmlformats.org/officeDocument/2006/relationships/customXmlProps" Target="itemProps1810.xml"/></Relationships>
</file>

<file path=customXml/_rels/item1811.xml.rels><?xml version="1.0" encoding="UTF-8" standalone="yes"?>
<Relationships xmlns="http://schemas.openxmlformats.org/package/2006/relationships"><Relationship Id="rId1" Type="http://schemas.openxmlformats.org/officeDocument/2006/relationships/customXmlProps" Target="itemProps1811.xml"/></Relationships>
</file>

<file path=customXml/_rels/item1812.xml.rels><?xml version="1.0" encoding="UTF-8" standalone="yes"?>
<Relationships xmlns="http://schemas.openxmlformats.org/package/2006/relationships"><Relationship Id="rId1" Type="http://schemas.openxmlformats.org/officeDocument/2006/relationships/customXmlProps" Target="itemProps1812.xml"/></Relationships>
</file>

<file path=customXml/_rels/item1813.xml.rels><?xml version="1.0" encoding="UTF-8" standalone="yes"?>
<Relationships xmlns="http://schemas.openxmlformats.org/package/2006/relationships"><Relationship Id="rId1" Type="http://schemas.openxmlformats.org/officeDocument/2006/relationships/customXmlProps" Target="itemProps1813.xml"/></Relationships>
</file>

<file path=customXml/_rels/item1814.xml.rels><?xml version="1.0" encoding="UTF-8" standalone="yes"?>
<Relationships xmlns="http://schemas.openxmlformats.org/package/2006/relationships"><Relationship Id="rId1" Type="http://schemas.openxmlformats.org/officeDocument/2006/relationships/customXmlProps" Target="itemProps1814.xml"/></Relationships>
</file>

<file path=customXml/_rels/item1815.xml.rels><?xml version="1.0" encoding="UTF-8" standalone="yes"?>
<Relationships xmlns="http://schemas.openxmlformats.org/package/2006/relationships"><Relationship Id="rId1" Type="http://schemas.openxmlformats.org/officeDocument/2006/relationships/customXmlProps" Target="itemProps1815.xml"/></Relationships>
</file>

<file path=customXml/_rels/item1816.xml.rels><?xml version="1.0" encoding="UTF-8" standalone="yes"?>
<Relationships xmlns="http://schemas.openxmlformats.org/package/2006/relationships"><Relationship Id="rId1" Type="http://schemas.openxmlformats.org/officeDocument/2006/relationships/customXmlProps" Target="itemProps1816.xml"/></Relationships>
</file>

<file path=customXml/_rels/item1817.xml.rels><?xml version="1.0" encoding="UTF-8" standalone="yes"?>
<Relationships xmlns="http://schemas.openxmlformats.org/package/2006/relationships"><Relationship Id="rId1" Type="http://schemas.openxmlformats.org/officeDocument/2006/relationships/customXmlProps" Target="itemProps1817.xml"/></Relationships>
</file>

<file path=customXml/_rels/item1818.xml.rels><?xml version="1.0" encoding="UTF-8" standalone="yes"?>
<Relationships xmlns="http://schemas.openxmlformats.org/package/2006/relationships"><Relationship Id="rId1" Type="http://schemas.openxmlformats.org/officeDocument/2006/relationships/customXmlProps" Target="itemProps1818.xml"/></Relationships>
</file>

<file path=customXml/_rels/item1819.xml.rels><?xml version="1.0" encoding="UTF-8" standalone="yes"?>
<Relationships xmlns="http://schemas.openxmlformats.org/package/2006/relationships"><Relationship Id="rId1" Type="http://schemas.openxmlformats.org/officeDocument/2006/relationships/customXmlProps" Target="itemProps1819.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20.xml.rels><?xml version="1.0" encoding="UTF-8" standalone="yes"?>
<Relationships xmlns="http://schemas.openxmlformats.org/package/2006/relationships"><Relationship Id="rId1" Type="http://schemas.openxmlformats.org/officeDocument/2006/relationships/customXmlProps" Target="itemProps1820.xml"/></Relationships>
</file>

<file path=customXml/_rels/item1821.xml.rels><?xml version="1.0" encoding="UTF-8" standalone="yes"?>
<Relationships xmlns="http://schemas.openxmlformats.org/package/2006/relationships"><Relationship Id="rId1" Type="http://schemas.openxmlformats.org/officeDocument/2006/relationships/customXmlProps" Target="itemProps1821.xml"/></Relationships>
</file>

<file path=customXml/_rels/item1822.xml.rels><?xml version="1.0" encoding="UTF-8" standalone="yes"?>
<Relationships xmlns="http://schemas.openxmlformats.org/package/2006/relationships"><Relationship Id="rId1" Type="http://schemas.openxmlformats.org/officeDocument/2006/relationships/customXmlProps" Target="itemProps1822.xml"/></Relationships>
</file>

<file path=customXml/_rels/item1823.xml.rels><?xml version="1.0" encoding="UTF-8" standalone="yes"?>
<Relationships xmlns="http://schemas.openxmlformats.org/package/2006/relationships"><Relationship Id="rId1" Type="http://schemas.openxmlformats.org/officeDocument/2006/relationships/customXmlProps" Target="itemProps1823.xml"/></Relationships>
</file>

<file path=customXml/_rels/item1824.xml.rels><?xml version="1.0" encoding="UTF-8" standalone="yes"?>
<Relationships xmlns="http://schemas.openxmlformats.org/package/2006/relationships"><Relationship Id="rId1" Type="http://schemas.openxmlformats.org/officeDocument/2006/relationships/customXmlProps" Target="itemProps1824.xml"/></Relationships>
</file>

<file path=customXml/_rels/item1825.xml.rels><?xml version="1.0" encoding="UTF-8" standalone="yes"?>
<Relationships xmlns="http://schemas.openxmlformats.org/package/2006/relationships"><Relationship Id="rId1" Type="http://schemas.openxmlformats.org/officeDocument/2006/relationships/customXmlProps" Target="itemProps1825.xml"/></Relationships>
</file>

<file path=customXml/_rels/item1826.xml.rels><?xml version="1.0" encoding="UTF-8" standalone="yes"?>
<Relationships xmlns="http://schemas.openxmlformats.org/package/2006/relationships"><Relationship Id="rId1" Type="http://schemas.openxmlformats.org/officeDocument/2006/relationships/customXmlProps" Target="itemProps1826.xml"/></Relationships>
</file>

<file path=customXml/_rels/item1827.xml.rels><?xml version="1.0" encoding="UTF-8" standalone="yes"?>
<Relationships xmlns="http://schemas.openxmlformats.org/package/2006/relationships"><Relationship Id="rId1" Type="http://schemas.openxmlformats.org/officeDocument/2006/relationships/customXmlProps" Target="itemProps1827.xml"/></Relationships>
</file>

<file path=customXml/_rels/item1828.xml.rels><?xml version="1.0" encoding="UTF-8" standalone="yes"?>
<Relationships xmlns="http://schemas.openxmlformats.org/package/2006/relationships"><Relationship Id="rId1" Type="http://schemas.openxmlformats.org/officeDocument/2006/relationships/customXmlProps" Target="itemProps1828.xml"/></Relationships>
</file>

<file path=customXml/_rels/item1829.xml.rels><?xml version="1.0" encoding="UTF-8" standalone="yes"?>
<Relationships xmlns="http://schemas.openxmlformats.org/package/2006/relationships"><Relationship Id="rId1" Type="http://schemas.openxmlformats.org/officeDocument/2006/relationships/customXmlProps" Target="itemProps1829.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30.xml.rels><?xml version="1.0" encoding="UTF-8" standalone="yes"?>
<Relationships xmlns="http://schemas.openxmlformats.org/package/2006/relationships"><Relationship Id="rId1" Type="http://schemas.openxmlformats.org/officeDocument/2006/relationships/customXmlProps" Target="itemProps1830.xml"/></Relationships>
</file>

<file path=customXml/_rels/item1831.xml.rels><?xml version="1.0" encoding="UTF-8" standalone="yes"?>
<Relationships xmlns="http://schemas.openxmlformats.org/package/2006/relationships"><Relationship Id="rId1" Type="http://schemas.openxmlformats.org/officeDocument/2006/relationships/customXmlProps" Target="itemProps1831.xml"/></Relationships>
</file>

<file path=customXml/_rels/item1832.xml.rels><?xml version="1.0" encoding="UTF-8" standalone="yes"?>
<Relationships xmlns="http://schemas.openxmlformats.org/package/2006/relationships"><Relationship Id="rId1" Type="http://schemas.openxmlformats.org/officeDocument/2006/relationships/customXmlProps" Target="itemProps1832.xml"/></Relationships>
</file>

<file path=customXml/_rels/item1833.xml.rels><?xml version="1.0" encoding="UTF-8" standalone="yes"?>
<Relationships xmlns="http://schemas.openxmlformats.org/package/2006/relationships"><Relationship Id="rId1" Type="http://schemas.openxmlformats.org/officeDocument/2006/relationships/customXmlProps" Target="itemProps1833.xml"/></Relationships>
</file>

<file path=customXml/_rels/item1834.xml.rels><?xml version="1.0" encoding="UTF-8" standalone="yes"?>
<Relationships xmlns="http://schemas.openxmlformats.org/package/2006/relationships"><Relationship Id="rId1" Type="http://schemas.openxmlformats.org/officeDocument/2006/relationships/customXmlProps" Target="itemProps1834.xml"/></Relationships>
</file>

<file path=customXml/_rels/item1835.xml.rels><?xml version="1.0" encoding="UTF-8" standalone="yes"?>
<Relationships xmlns="http://schemas.openxmlformats.org/package/2006/relationships"><Relationship Id="rId1" Type="http://schemas.openxmlformats.org/officeDocument/2006/relationships/customXmlProps" Target="itemProps1835.xml"/></Relationships>
</file>

<file path=customXml/_rels/item1836.xml.rels><?xml version="1.0" encoding="UTF-8" standalone="yes"?>
<Relationships xmlns="http://schemas.openxmlformats.org/package/2006/relationships"><Relationship Id="rId1" Type="http://schemas.openxmlformats.org/officeDocument/2006/relationships/customXmlProps" Target="itemProps1836.xml"/></Relationships>
</file>

<file path=customXml/_rels/item1837.xml.rels><?xml version="1.0" encoding="UTF-8" standalone="yes"?>
<Relationships xmlns="http://schemas.openxmlformats.org/package/2006/relationships"><Relationship Id="rId1" Type="http://schemas.openxmlformats.org/officeDocument/2006/relationships/customXmlProps" Target="itemProps1837.xml"/></Relationships>
</file>

<file path=customXml/_rels/item1838.xml.rels><?xml version="1.0" encoding="UTF-8" standalone="yes"?>
<Relationships xmlns="http://schemas.openxmlformats.org/package/2006/relationships"><Relationship Id="rId1" Type="http://schemas.openxmlformats.org/officeDocument/2006/relationships/customXmlProps" Target="itemProps1838.xml"/></Relationships>
</file>

<file path=customXml/_rels/item1839.xml.rels><?xml version="1.0" encoding="UTF-8" standalone="yes"?>
<Relationships xmlns="http://schemas.openxmlformats.org/package/2006/relationships"><Relationship Id="rId1" Type="http://schemas.openxmlformats.org/officeDocument/2006/relationships/customXmlProps" Target="itemProps1839.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40.xml.rels><?xml version="1.0" encoding="UTF-8" standalone="yes"?>
<Relationships xmlns="http://schemas.openxmlformats.org/package/2006/relationships"><Relationship Id="rId1" Type="http://schemas.openxmlformats.org/officeDocument/2006/relationships/customXmlProps" Target="itemProps1840.xml"/></Relationships>
</file>

<file path=customXml/_rels/item1841.xml.rels><?xml version="1.0" encoding="UTF-8" standalone="yes"?>
<Relationships xmlns="http://schemas.openxmlformats.org/package/2006/relationships"><Relationship Id="rId1" Type="http://schemas.openxmlformats.org/officeDocument/2006/relationships/customXmlProps" Target="itemProps1841.xml"/></Relationships>
</file>

<file path=customXml/_rels/item1842.xml.rels><?xml version="1.0" encoding="UTF-8" standalone="yes"?>
<Relationships xmlns="http://schemas.openxmlformats.org/package/2006/relationships"><Relationship Id="rId1" Type="http://schemas.openxmlformats.org/officeDocument/2006/relationships/customXmlProps" Target="itemProps1842.xml"/></Relationships>
</file>

<file path=customXml/_rels/item1843.xml.rels><?xml version="1.0" encoding="UTF-8" standalone="yes"?>
<Relationships xmlns="http://schemas.openxmlformats.org/package/2006/relationships"><Relationship Id="rId1" Type="http://schemas.openxmlformats.org/officeDocument/2006/relationships/customXmlProps" Target="itemProps1843.xml"/></Relationships>
</file>

<file path=customXml/_rels/item1844.xml.rels><?xml version="1.0" encoding="UTF-8" standalone="yes"?>
<Relationships xmlns="http://schemas.openxmlformats.org/package/2006/relationships"><Relationship Id="rId1" Type="http://schemas.openxmlformats.org/officeDocument/2006/relationships/customXmlProps" Target="itemProps1844.xml"/></Relationships>
</file>

<file path=customXml/_rels/item1845.xml.rels><?xml version="1.0" encoding="UTF-8" standalone="yes"?>
<Relationships xmlns="http://schemas.openxmlformats.org/package/2006/relationships"><Relationship Id="rId1" Type="http://schemas.openxmlformats.org/officeDocument/2006/relationships/customXmlProps" Target="itemProps1845.xml"/></Relationships>
</file>

<file path=customXml/_rels/item1846.xml.rels><?xml version="1.0" encoding="UTF-8" standalone="yes"?>
<Relationships xmlns="http://schemas.openxmlformats.org/package/2006/relationships"><Relationship Id="rId1" Type="http://schemas.openxmlformats.org/officeDocument/2006/relationships/customXmlProps" Target="itemProps1846.xml"/></Relationships>
</file>

<file path=customXml/_rels/item1847.xml.rels><?xml version="1.0" encoding="UTF-8" standalone="yes"?>
<Relationships xmlns="http://schemas.openxmlformats.org/package/2006/relationships"><Relationship Id="rId1" Type="http://schemas.openxmlformats.org/officeDocument/2006/relationships/customXmlProps" Target="itemProps1847.xml"/></Relationships>
</file>

<file path=customXml/_rels/item1848.xml.rels><?xml version="1.0" encoding="UTF-8" standalone="yes"?>
<Relationships xmlns="http://schemas.openxmlformats.org/package/2006/relationships"><Relationship Id="rId1" Type="http://schemas.openxmlformats.org/officeDocument/2006/relationships/customXmlProps" Target="itemProps1848.xml"/></Relationships>
</file>

<file path=customXml/_rels/item1849.xml.rels><?xml version="1.0" encoding="UTF-8" standalone="yes"?>
<Relationships xmlns="http://schemas.openxmlformats.org/package/2006/relationships"><Relationship Id="rId1" Type="http://schemas.openxmlformats.org/officeDocument/2006/relationships/customXmlProps" Target="itemProps1849.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50.xml.rels><?xml version="1.0" encoding="UTF-8" standalone="yes"?>
<Relationships xmlns="http://schemas.openxmlformats.org/package/2006/relationships"><Relationship Id="rId1" Type="http://schemas.openxmlformats.org/officeDocument/2006/relationships/customXmlProps" Target="itemProps1850.xml"/></Relationships>
</file>

<file path=customXml/_rels/item1851.xml.rels><?xml version="1.0" encoding="UTF-8" standalone="yes"?>
<Relationships xmlns="http://schemas.openxmlformats.org/package/2006/relationships"><Relationship Id="rId1" Type="http://schemas.openxmlformats.org/officeDocument/2006/relationships/customXmlProps" Target="itemProps1851.xml"/></Relationships>
</file>

<file path=customXml/_rels/item1852.xml.rels><?xml version="1.0" encoding="UTF-8" standalone="yes"?>
<Relationships xmlns="http://schemas.openxmlformats.org/package/2006/relationships"><Relationship Id="rId1" Type="http://schemas.openxmlformats.org/officeDocument/2006/relationships/customXmlProps" Target="itemProps1852.xml"/></Relationships>
</file>

<file path=customXml/_rels/item1853.xml.rels><?xml version="1.0" encoding="UTF-8" standalone="yes"?>
<Relationships xmlns="http://schemas.openxmlformats.org/package/2006/relationships"><Relationship Id="rId1" Type="http://schemas.openxmlformats.org/officeDocument/2006/relationships/customXmlProps" Target="itemProps1853.xml"/></Relationships>
</file>

<file path=customXml/_rels/item1854.xml.rels><?xml version="1.0" encoding="UTF-8" standalone="yes"?>
<Relationships xmlns="http://schemas.openxmlformats.org/package/2006/relationships"><Relationship Id="rId1" Type="http://schemas.openxmlformats.org/officeDocument/2006/relationships/customXmlProps" Target="itemProps1854.xml"/></Relationships>
</file>

<file path=customXml/_rels/item1855.xml.rels><?xml version="1.0" encoding="UTF-8" standalone="yes"?>
<Relationships xmlns="http://schemas.openxmlformats.org/package/2006/relationships"><Relationship Id="rId1" Type="http://schemas.openxmlformats.org/officeDocument/2006/relationships/customXmlProps" Target="itemProps1855.xml"/></Relationships>
</file>

<file path=customXml/_rels/item1856.xml.rels><?xml version="1.0" encoding="UTF-8" standalone="yes"?>
<Relationships xmlns="http://schemas.openxmlformats.org/package/2006/relationships"><Relationship Id="rId1" Type="http://schemas.openxmlformats.org/officeDocument/2006/relationships/customXmlProps" Target="itemProps1856.xml"/></Relationships>
</file>

<file path=customXml/_rels/item1857.xml.rels><?xml version="1.0" encoding="UTF-8" standalone="yes"?>
<Relationships xmlns="http://schemas.openxmlformats.org/package/2006/relationships"><Relationship Id="rId1" Type="http://schemas.openxmlformats.org/officeDocument/2006/relationships/customXmlProps" Target="itemProps1857.xml"/></Relationships>
</file>

<file path=customXml/_rels/item1858.xml.rels><?xml version="1.0" encoding="UTF-8" standalone="yes"?>
<Relationships xmlns="http://schemas.openxmlformats.org/package/2006/relationships"><Relationship Id="rId1" Type="http://schemas.openxmlformats.org/officeDocument/2006/relationships/customXmlProps" Target="itemProps1858.xml"/></Relationships>
</file>

<file path=customXml/_rels/item1859.xml.rels><?xml version="1.0" encoding="UTF-8" standalone="yes"?>
<Relationships xmlns="http://schemas.openxmlformats.org/package/2006/relationships"><Relationship Id="rId1" Type="http://schemas.openxmlformats.org/officeDocument/2006/relationships/customXmlProps" Target="itemProps1859.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60.xml.rels><?xml version="1.0" encoding="UTF-8" standalone="yes"?>
<Relationships xmlns="http://schemas.openxmlformats.org/package/2006/relationships"><Relationship Id="rId1" Type="http://schemas.openxmlformats.org/officeDocument/2006/relationships/customXmlProps" Target="itemProps1860.xml"/></Relationships>
</file>

<file path=customXml/_rels/item1861.xml.rels><?xml version="1.0" encoding="UTF-8" standalone="yes"?>
<Relationships xmlns="http://schemas.openxmlformats.org/package/2006/relationships"><Relationship Id="rId1" Type="http://schemas.openxmlformats.org/officeDocument/2006/relationships/customXmlProps" Target="itemProps1861.xml"/></Relationships>
</file>

<file path=customXml/_rels/item1862.xml.rels><?xml version="1.0" encoding="UTF-8" standalone="yes"?>
<Relationships xmlns="http://schemas.openxmlformats.org/package/2006/relationships"><Relationship Id="rId1" Type="http://schemas.openxmlformats.org/officeDocument/2006/relationships/customXmlProps" Target="itemProps1862.xml"/></Relationships>
</file>

<file path=customXml/_rels/item1863.xml.rels><?xml version="1.0" encoding="UTF-8" standalone="yes"?>
<Relationships xmlns="http://schemas.openxmlformats.org/package/2006/relationships"><Relationship Id="rId1" Type="http://schemas.openxmlformats.org/officeDocument/2006/relationships/customXmlProps" Target="itemProps1863.xml"/></Relationships>
</file>

<file path=customXml/_rels/item1864.xml.rels><?xml version="1.0" encoding="UTF-8" standalone="yes"?>
<Relationships xmlns="http://schemas.openxmlformats.org/package/2006/relationships"><Relationship Id="rId1" Type="http://schemas.openxmlformats.org/officeDocument/2006/relationships/customXmlProps" Target="itemProps1864.xml"/></Relationships>
</file>

<file path=customXml/_rels/item1865.xml.rels><?xml version="1.0" encoding="UTF-8" standalone="yes"?>
<Relationships xmlns="http://schemas.openxmlformats.org/package/2006/relationships"><Relationship Id="rId1" Type="http://schemas.openxmlformats.org/officeDocument/2006/relationships/customXmlProps" Target="itemProps1865.xml"/></Relationships>
</file>

<file path=customXml/_rels/item1866.xml.rels><?xml version="1.0" encoding="UTF-8" standalone="yes"?>
<Relationships xmlns="http://schemas.openxmlformats.org/package/2006/relationships"><Relationship Id="rId1" Type="http://schemas.openxmlformats.org/officeDocument/2006/relationships/customXmlProps" Target="itemProps1866.xml"/></Relationships>
</file>

<file path=customXml/_rels/item1867.xml.rels><?xml version="1.0" encoding="UTF-8" standalone="yes"?>
<Relationships xmlns="http://schemas.openxmlformats.org/package/2006/relationships"><Relationship Id="rId1" Type="http://schemas.openxmlformats.org/officeDocument/2006/relationships/customXmlProps" Target="itemProps1867.xml"/></Relationships>
</file>

<file path=customXml/_rels/item1868.xml.rels><?xml version="1.0" encoding="UTF-8" standalone="yes"?>
<Relationships xmlns="http://schemas.openxmlformats.org/package/2006/relationships"><Relationship Id="rId1" Type="http://schemas.openxmlformats.org/officeDocument/2006/relationships/customXmlProps" Target="itemProps1868.xml"/></Relationships>
</file>

<file path=customXml/_rels/item1869.xml.rels><?xml version="1.0" encoding="UTF-8" standalone="yes"?>
<Relationships xmlns="http://schemas.openxmlformats.org/package/2006/relationships"><Relationship Id="rId1" Type="http://schemas.openxmlformats.org/officeDocument/2006/relationships/customXmlProps" Target="itemProps1869.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70.xml.rels><?xml version="1.0" encoding="UTF-8" standalone="yes"?>
<Relationships xmlns="http://schemas.openxmlformats.org/package/2006/relationships"><Relationship Id="rId1" Type="http://schemas.openxmlformats.org/officeDocument/2006/relationships/customXmlProps" Target="itemProps1870.xml"/></Relationships>
</file>

<file path=customXml/_rels/item1871.xml.rels><?xml version="1.0" encoding="UTF-8" standalone="yes"?>
<Relationships xmlns="http://schemas.openxmlformats.org/package/2006/relationships"><Relationship Id="rId1" Type="http://schemas.openxmlformats.org/officeDocument/2006/relationships/customXmlProps" Target="itemProps1871.xml"/></Relationships>
</file>

<file path=customXml/_rels/item1872.xml.rels><?xml version="1.0" encoding="UTF-8" standalone="yes"?>
<Relationships xmlns="http://schemas.openxmlformats.org/package/2006/relationships"><Relationship Id="rId1" Type="http://schemas.openxmlformats.org/officeDocument/2006/relationships/customXmlProps" Target="itemProps1872.xml"/></Relationships>
</file>

<file path=customXml/_rels/item1873.xml.rels><?xml version="1.0" encoding="UTF-8" standalone="yes"?>
<Relationships xmlns="http://schemas.openxmlformats.org/package/2006/relationships"><Relationship Id="rId1" Type="http://schemas.openxmlformats.org/officeDocument/2006/relationships/customXmlProps" Target="itemProps1873.xml"/></Relationships>
</file>

<file path=customXml/_rels/item1874.xml.rels><?xml version="1.0" encoding="UTF-8" standalone="yes"?>
<Relationships xmlns="http://schemas.openxmlformats.org/package/2006/relationships"><Relationship Id="rId1" Type="http://schemas.openxmlformats.org/officeDocument/2006/relationships/customXmlProps" Target="itemProps1874.xml"/></Relationships>
</file>

<file path=customXml/_rels/item1875.xml.rels><?xml version="1.0" encoding="UTF-8" standalone="yes"?>
<Relationships xmlns="http://schemas.openxmlformats.org/package/2006/relationships"><Relationship Id="rId1" Type="http://schemas.openxmlformats.org/officeDocument/2006/relationships/customXmlProps" Target="itemProps1875.xml"/></Relationships>
</file>

<file path=customXml/_rels/item1876.xml.rels><?xml version="1.0" encoding="UTF-8" standalone="yes"?>
<Relationships xmlns="http://schemas.openxmlformats.org/package/2006/relationships"><Relationship Id="rId1" Type="http://schemas.openxmlformats.org/officeDocument/2006/relationships/customXmlProps" Target="itemProps1876.xml"/></Relationships>
</file>

<file path=customXml/_rels/item1877.xml.rels><?xml version="1.0" encoding="UTF-8" standalone="yes"?>
<Relationships xmlns="http://schemas.openxmlformats.org/package/2006/relationships"><Relationship Id="rId1" Type="http://schemas.openxmlformats.org/officeDocument/2006/relationships/customXmlProps" Target="itemProps1877.xml"/></Relationships>
</file>

<file path=customXml/_rels/item1878.xml.rels><?xml version="1.0" encoding="UTF-8" standalone="yes"?>
<Relationships xmlns="http://schemas.openxmlformats.org/package/2006/relationships"><Relationship Id="rId1" Type="http://schemas.openxmlformats.org/officeDocument/2006/relationships/customXmlProps" Target="itemProps1878.xml"/></Relationships>
</file>

<file path=customXml/_rels/item1879.xml.rels><?xml version="1.0" encoding="UTF-8" standalone="yes"?>
<Relationships xmlns="http://schemas.openxmlformats.org/package/2006/relationships"><Relationship Id="rId1" Type="http://schemas.openxmlformats.org/officeDocument/2006/relationships/customXmlProps" Target="itemProps1879.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80.xml.rels><?xml version="1.0" encoding="UTF-8" standalone="yes"?>
<Relationships xmlns="http://schemas.openxmlformats.org/package/2006/relationships"><Relationship Id="rId1" Type="http://schemas.openxmlformats.org/officeDocument/2006/relationships/customXmlProps" Target="itemProps1880.xml"/></Relationships>
</file>

<file path=customXml/_rels/item1881.xml.rels><?xml version="1.0" encoding="UTF-8" standalone="yes"?>
<Relationships xmlns="http://schemas.openxmlformats.org/package/2006/relationships"><Relationship Id="rId1" Type="http://schemas.openxmlformats.org/officeDocument/2006/relationships/customXmlProps" Target="itemProps1881.xml"/></Relationships>
</file>

<file path=customXml/_rels/item1882.xml.rels><?xml version="1.0" encoding="UTF-8" standalone="yes"?>
<Relationships xmlns="http://schemas.openxmlformats.org/package/2006/relationships"><Relationship Id="rId1" Type="http://schemas.openxmlformats.org/officeDocument/2006/relationships/customXmlProps" Target="itemProps1882.xml"/></Relationships>
</file>

<file path=customXml/_rels/item1883.xml.rels><?xml version="1.0" encoding="UTF-8" standalone="yes"?>
<Relationships xmlns="http://schemas.openxmlformats.org/package/2006/relationships"><Relationship Id="rId1" Type="http://schemas.openxmlformats.org/officeDocument/2006/relationships/customXmlProps" Target="itemProps1883.xml"/></Relationships>
</file>

<file path=customXml/_rels/item1884.xml.rels><?xml version="1.0" encoding="UTF-8" standalone="yes"?>
<Relationships xmlns="http://schemas.openxmlformats.org/package/2006/relationships"><Relationship Id="rId1" Type="http://schemas.openxmlformats.org/officeDocument/2006/relationships/customXmlProps" Target="itemProps1884.xml"/></Relationships>
</file>

<file path=customXml/_rels/item1885.xml.rels><?xml version="1.0" encoding="UTF-8" standalone="yes"?>
<Relationships xmlns="http://schemas.openxmlformats.org/package/2006/relationships"><Relationship Id="rId1" Type="http://schemas.openxmlformats.org/officeDocument/2006/relationships/customXmlProps" Target="itemProps1885.xml"/></Relationships>
</file>

<file path=customXml/_rels/item1886.xml.rels><?xml version="1.0" encoding="UTF-8" standalone="yes"?>
<Relationships xmlns="http://schemas.openxmlformats.org/package/2006/relationships"><Relationship Id="rId1" Type="http://schemas.openxmlformats.org/officeDocument/2006/relationships/customXmlProps" Target="itemProps1886.xml"/></Relationships>
</file>

<file path=customXml/_rels/item1887.xml.rels><?xml version="1.0" encoding="UTF-8" standalone="yes"?>
<Relationships xmlns="http://schemas.openxmlformats.org/package/2006/relationships"><Relationship Id="rId1" Type="http://schemas.openxmlformats.org/officeDocument/2006/relationships/customXmlProps" Target="itemProps1887.xml"/></Relationships>
</file>

<file path=customXml/_rels/item1888.xml.rels><?xml version="1.0" encoding="UTF-8" standalone="yes"?>
<Relationships xmlns="http://schemas.openxmlformats.org/package/2006/relationships"><Relationship Id="rId1" Type="http://schemas.openxmlformats.org/officeDocument/2006/relationships/customXmlProps" Target="itemProps1888.xml"/></Relationships>
</file>

<file path=customXml/_rels/item1889.xml.rels><?xml version="1.0" encoding="UTF-8" standalone="yes"?>
<Relationships xmlns="http://schemas.openxmlformats.org/package/2006/relationships"><Relationship Id="rId1" Type="http://schemas.openxmlformats.org/officeDocument/2006/relationships/customXmlProps" Target="itemProps1889.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890.xml.rels><?xml version="1.0" encoding="UTF-8" standalone="yes"?>
<Relationships xmlns="http://schemas.openxmlformats.org/package/2006/relationships"><Relationship Id="rId1" Type="http://schemas.openxmlformats.org/officeDocument/2006/relationships/customXmlProps" Target="itemProps1890.xml"/></Relationships>
</file>

<file path=customXml/_rels/item1891.xml.rels><?xml version="1.0" encoding="UTF-8" standalone="yes"?>
<Relationships xmlns="http://schemas.openxmlformats.org/package/2006/relationships"><Relationship Id="rId1" Type="http://schemas.openxmlformats.org/officeDocument/2006/relationships/customXmlProps" Target="itemProps1891.xml"/></Relationships>
</file>

<file path=customXml/_rels/item1892.xml.rels><?xml version="1.0" encoding="UTF-8" standalone="yes"?>
<Relationships xmlns="http://schemas.openxmlformats.org/package/2006/relationships"><Relationship Id="rId1" Type="http://schemas.openxmlformats.org/officeDocument/2006/relationships/customXmlProps" Target="itemProps1892.xml"/></Relationships>
</file>

<file path=customXml/_rels/item1893.xml.rels><?xml version="1.0" encoding="UTF-8" standalone="yes"?>
<Relationships xmlns="http://schemas.openxmlformats.org/package/2006/relationships"><Relationship Id="rId1" Type="http://schemas.openxmlformats.org/officeDocument/2006/relationships/customXmlProps" Target="itemProps1893.xml"/></Relationships>
</file>

<file path=customXml/_rels/item1894.xml.rels><?xml version="1.0" encoding="UTF-8" standalone="yes"?>
<Relationships xmlns="http://schemas.openxmlformats.org/package/2006/relationships"><Relationship Id="rId1" Type="http://schemas.openxmlformats.org/officeDocument/2006/relationships/customXmlProps" Target="itemProps1894.xml"/></Relationships>
</file>

<file path=customXml/_rels/item1895.xml.rels><?xml version="1.0" encoding="UTF-8" standalone="yes"?>
<Relationships xmlns="http://schemas.openxmlformats.org/package/2006/relationships"><Relationship Id="rId1" Type="http://schemas.openxmlformats.org/officeDocument/2006/relationships/customXmlProps" Target="itemProps1895.xml"/></Relationships>
</file>

<file path=customXml/_rels/item1896.xml.rels><?xml version="1.0" encoding="UTF-8" standalone="yes"?>
<Relationships xmlns="http://schemas.openxmlformats.org/package/2006/relationships"><Relationship Id="rId1" Type="http://schemas.openxmlformats.org/officeDocument/2006/relationships/customXmlProps" Target="itemProps1896.xml"/></Relationships>
</file>

<file path=customXml/_rels/item1897.xml.rels><?xml version="1.0" encoding="UTF-8" standalone="yes"?>
<Relationships xmlns="http://schemas.openxmlformats.org/package/2006/relationships"><Relationship Id="rId1" Type="http://schemas.openxmlformats.org/officeDocument/2006/relationships/customXmlProps" Target="itemProps1897.xml"/></Relationships>
</file>

<file path=customXml/_rels/item1898.xml.rels><?xml version="1.0" encoding="UTF-8" standalone="yes"?>
<Relationships xmlns="http://schemas.openxmlformats.org/package/2006/relationships"><Relationship Id="rId1" Type="http://schemas.openxmlformats.org/officeDocument/2006/relationships/customXmlProps" Target="itemProps1898.xml"/></Relationships>
</file>

<file path=customXml/_rels/item1899.xml.rels><?xml version="1.0" encoding="UTF-8" standalone="yes"?>
<Relationships xmlns="http://schemas.openxmlformats.org/package/2006/relationships"><Relationship Id="rId1" Type="http://schemas.openxmlformats.org/officeDocument/2006/relationships/customXmlProps" Target="itemProps189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00.xml.rels><?xml version="1.0" encoding="UTF-8" standalone="yes"?>
<Relationships xmlns="http://schemas.openxmlformats.org/package/2006/relationships"><Relationship Id="rId1" Type="http://schemas.openxmlformats.org/officeDocument/2006/relationships/customXmlProps" Target="itemProps1900.xml"/></Relationships>
</file>

<file path=customXml/_rels/item1901.xml.rels><?xml version="1.0" encoding="UTF-8" standalone="yes"?>
<Relationships xmlns="http://schemas.openxmlformats.org/package/2006/relationships"><Relationship Id="rId1" Type="http://schemas.openxmlformats.org/officeDocument/2006/relationships/customXmlProps" Target="itemProps1901.xml"/></Relationships>
</file>

<file path=customXml/_rels/item1902.xml.rels><?xml version="1.0" encoding="UTF-8" standalone="yes"?>
<Relationships xmlns="http://schemas.openxmlformats.org/package/2006/relationships"><Relationship Id="rId1" Type="http://schemas.openxmlformats.org/officeDocument/2006/relationships/customXmlProps" Target="itemProps1902.xml"/></Relationships>
</file>

<file path=customXml/_rels/item1903.xml.rels><?xml version="1.0" encoding="UTF-8" standalone="yes"?>
<Relationships xmlns="http://schemas.openxmlformats.org/package/2006/relationships"><Relationship Id="rId1" Type="http://schemas.openxmlformats.org/officeDocument/2006/relationships/customXmlProps" Target="itemProps1903.xml"/></Relationships>
</file>

<file path=customXml/_rels/item1904.xml.rels><?xml version="1.0" encoding="UTF-8" standalone="yes"?>
<Relationships xmlns="http://schemas.openxmlformats.org/package/2006/relationships"><Relationship Id="rId1" Type="http://schemas.openxmlformats.org/officeDocument/2006/relationships/customXmlProps" Target="itemProps1904.xml"/></Relationships>
</file>

<file path=customXml/_rels/item1905.xml.rels><?xml version="1.0" encoding="UTF-8" standalone="yes"?>
<Relationships xmlns="http://schemas.openxmlformats.org/package/2006/relationships"><Relationship Id="rId1" Type="http://schemas.openxmlformats.org/officeDocument/2006/relationships/customXmlProps" Target="itemProps1905.xml"/></Relationships>
</file>

<file path=customXml/_rels/item1906.xml.rels><?xml version="1.0" encoding="UTF-8" standalone="yes"?>
<Relationships xmlns="http://schemas.openxmlformats.org/package/2006/relationships"><Relationship Id="rId1" Type="http://schemas.openxmlformats.org/officeDocument/2006/relationships/customXmlProps" Target="itemProps1906.xml"/></Relationships>
</file>

<file path=customXml/_rels/item1907.xml.rels><?xml version="1.0" encoding="UTF-8" standalone="yes"?>
<Relationships xmlns="http://schemas.openxmlformats.org/package/2006/relationships"><Relationship Id="rId1" Type="http://schemas.openxmlformats.org/officeDocument/2006/relationships/customXmlProps" Target="itemProps1907.xml"/></Relationships>
</file>

<file path=customXml/_rels/item1908.xml.rels><?xml version="1.0" encoding="UTF-8" standalone="yes"?>
<Relationships xmlns="http://schemas.openxmlformats.org/package/2006/relationships"><Relationship Id="rId1" Type="http://schemas.openxmlformats.org/officeDocument/2006/relationships/customXmlProps" Target="itemProps1908.xml"/></Relationships>
</file>

<file path=customXml/_rels/item1909.xml.rels><?xml version="1.0" encoding="UTF-8" standalone="yes"?>
<Relationships xmlns="http://schemas.openxmlformats.org/package/2006/relationships"><Relationship Id="rId1" Type="http://schemas.openxmlformats.org/officeDocument/2006/relationships/customXmlProps" Target="itemProps1909.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10.xml.rels><?xml version="1.0" encoding="UTF-8" standalone="yes"?>
<Relationships xmlns="http://schemas.openxmlformats.org/package/2006/relationships"><Relationship Id="rId1" Type="http://schemas.openxmlformats.org/officeDocument/2006/relationships/customXmlProps" Target="itemProps1910.xml"/></Relationships>
</file>

<file path=customXml/_rels/item1911.xml.rels><?xml version="1.0" encoding="UTF-8" standalone="yes"?>
<Relationships xmlns="http://schemas.openxmlformats.org/package/2006/relationships"><Relationship Id="rId1" Type="http://schemas.openxmlformats.org/officeDocument/2006/relationships/customXmlProps" Target="itemProps1911.xml"/></Relationships>
</file>

<file path=customXml/_rels/item1912.xml.rels><?xml version="1.0" encoding="UTF-8" standalone="yes"?>
<Relationships xmlns="http://schemas.openxmlformats.org/package/2006/relationships"><Relationship Id="rId1" Type="http://schemas.openxmlformats.org/officeDocument/2006/relationships/customXmlProps" Target="itemProps1912.xml"/></Relationships>
</file>

<file path=customXml/_rels/item1913.xml.rels><?xml version="1.0" encoding="UTF-8" standalone="yes"?>
<Relationships xmlns="http://schemas.openxmlformats.org/package/2006/relationships"><Relationship Id="rId1" Type="http://schemas.openxmlformats.org/officeDocument/2006/relationships/customXmlProps" Target="itemProps1913.xml"/></Relationships>
</file>

<file path=customXml/_rels/item1914.xml.rels><?xml version="1.0" encoding="UTF-8" standalone="yes"?>
<Relationships xmlns="http://schemas.openxmlformats.org/package/2006/relationships"><Relationship Id="rId1" Type="http://schemas.openxmlformats.org/officeDocument/2006/relationships/customXmlProps" Target="itemProps1914.xml"/></Relationships>
</file>

<file path=customXml/_rels/item1915.xml.rels><?xml version="1.0" encoding="UTF-8" standalone="yes"?>
<Relationships xmlns="http://schemas.openxmlformats.org/package/2006/relationships"><Relationship Id="rId1" Type="http://schemas.openxmlformats.org/officeDocument/2006/relationships/customXmlProps" Target="itemProps1915.xml"/></Relationships>
</file>

<file path=customXml/_rels/item1916.xml.rels><?xml version="1.0" encoding="UTF-8" standalone="yes"?>
<Relationships xmlns="http://schemas.openxmlformats.org/package/2006/relationships"><Relationship Id="rId1" Type="http://schemas.openxmlformats.org/officeDocument/2006/relationships/customXmlProps" Target="itemProps1916.xml"/></Relationships>
</file>

<file path=customXml/_rels/item1917.xml.rels><?xml version="1.0" encoding="UTF-8" standalone="yes"?>
<Relationships xmlns="http://schemas.openxmlformats.org/package/2006/relationships"><Relationship Id="rId1" Type="http://schemas.openxmlformats.org/officeDocument/2006/relationships/customXmlProps" Target="itemProps1917.xml"/></Relationships>
</file>

<file path=customXml/_rels/item1918.xml.rels><?xml version="1.0" encoding="UTF-8" standalone="yes"?>
<Relationships xmlns="http://schemas.openxmlformats.org/package/2006/relationships"><Relationship Id="rId1" Type="http://schemas.openxmlformats.org/officeDocument/2006/relationships/customXmlProps" Target="itemProps1918.xml"/></Relationships>
</file>

<file path=customXml/_rels/item1919.xml.rels><?xml version="1.0" encoding="UTF-8" standalone="yes"?>
<Relationships xmlns="http://schemas.openxmlformats.org/package/2006/relationships"><Relationship Id="rId1" Type="http://schemas.openxmlformats.org/officeDocument/2006/relationships/customXmlProps" Target="itemProps1919.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20.xml.rels><?xml version="1.0" encoding="UTF-8" standalone="yes"?>
<Relationships xmlns="http://schemas.openxmlformats.org/package/2006/relationships"><Relationship Id="rId1" Type="http://schemas.openxmlformats.org/officeDocument/2006/relationships/customXmlProps" Target="itemProps1920.xml"/></Relationships>
</file>

<file path=customXml/_rels/item1921.xml.rels><?xml version="1.0" encoding="UTF-8" standalone="yes"?>
<Relationships xmlns="http://schemas.openxmlformats.org/package/2006/relationships"><Relationship Id="rId1" Type="http://schemas.openxmlformats.org/officeDocument/2006/relationships/customXmlProps" Target="itemProps1921.xml"/></Relationships>
</file>

<file path=customXml/_rels/item1922.xml.rels><?xml version="1.0" encoding="UTF-8" standalone="yes"?>
<Relationships xmlns="http://schemas.openxmlformats.org/package/2006/relationships"><Relationship Id="rId1" Type="http://schemas.openxmlformats.org/officeDocument/2006/relationships/customXmlProps" Target="itemProps1922.xml"/></Relationships>
</file>

<file path=customXml/_rels/item1923.xml.rels><?xml version="1.0" encoding="UTF-8" standalone="yes"?>
<Relationships xmlns="http://schemas.openxmlformats.org/package/2006/relationships"><Relationship Id="rId1" Type="http://schemas.openxmlformats.org/officeDocument/2006/relationships/customXmlProps" Target="itemProps1923.xml"/></Relationships>
</file>

<file path=customXml/_rels/item1924.xml.rels><?xml version="1.0" encoding="UTF-8" standalone="yes"?>
<Relationships xmlns="http://schemas.openxmlformats.org/package/2006/relationships"><Relationship Id="rId1" Type="http://schemas.openxmlformats.org/officeDocument/2006/relationships/customXmlProps" Target="itemProps1924.xml"/></Relationships>
</file>

<file path=customXml/_rels/item1925.xml.rels><?xml version="1.0" encoding="UTF-8" standalone="yes"?>
<Relationships xmlns="http://schemas.openxmlformats.org/package/2006/relationships"><Relationship Id="rId1" Type="http://schemas.openxmlformats.org/officeDocument/2006/relationships/customXmlProps" Target="itemProps1925.xml"/></Relationships>
</file>

<file path=customXml/_rels/item1926.xml.rels><?xml version="1.0" encoding="UTF-8" standalone="yes"?>
<Relationships xmlns="http://schemas.openxmlformats.org/package/2006/relationships"><Relationship Id="rId1" Type="http://schemas.openxmlformats.org/officeDocument/2006/relationships/customXmlProps" Target="itemProps1926.xml"/></Relationships>
</file>

<file path=customXml/_rels/item1927.xml.rels><?xml version="1.0" encoding="UTF-8" standalone="yes"?>
<Relationships xmlns="http://schemas.openxmlformats.org/package/2006/relationships"><Relationship Id="rId1" Type="http://schemas.openxmlformats.org/officeDocument/2006/relationships/customXmlProps" Target="itemProps1927.xml"/></Relationships>
</file>

<file path=customXml/_rels/item1928.xml.rels><?xml version="1.0" encoding="UTF-8" standalone="yes"?>
<Relationships xmlns="http://schemas.openxmlformats.org/package/2006/relationships"><Relationship Id="rId1" Type="http://schemas.openxmlformats.org/officeDocument/2006/relationships/customXmlProps" Target="itemProps1928.xml"/></Relationships>
</file>

<file path=customXml/_rels/item1929.xml.rels><?xml version="1.0" encoding="UTF-8" standalone="yes"?>
<Relationships xmlns="http://schemas.openxmlformats.org/package/2006/relationships"><Relationship Id="rId1" Type="http://schemas.openxmlformats.org/officeDocument/2006/relationships/customXmlProps" Target="itemProps1929.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30.xml.rels><?xml version="1.0" encoding="UTF-8" standalone="yes"?>
<Relationships xmlns="http://schemas.openxmlformats.org/package/2006/relationships"><Relationship Id="rId1" Type="http://schemas.openxmlformats.org/officeDocument/2006/relationships/customXmlProps" Target="itemProps1930.xml"/></Relationships>
</file>

<file path=customXml/_rels/item1931.xml.rels><?xml version="1.0" encoding="UTF-8" standalone="yes"?>
<Relationships xmlns="http://schemas.openxmlformats.org/package/2006/relationships"><Relationship Id="rId1" Type="http://schemas.openxmlformats.org/officeDocument/2006/relationships/customXmlProps" Target="itemProps1931.xml"/></Relationships>
</file>

<file path=customXml/_rels/item1932.xml.rels><?xml version="1.0" encoding="UTF-8" standalone="yes"?>
<Relationships xmlns="http://schemas.openxmlformats.org/package/2006/relationships"><Relationship Id="rId1" Type="http://schemas.openxmlformats.org/officeDocument/2006/relationships/customXmlProps" Target="itemProps1932.xml"/></Relationships>
</file>

<file path=customXml/_rels/item1933.xml.rels><?xml version="1.0" encoding="UTF-8" standalone="yes"?>
<Relationships xmlns="http://schemas.openxmlformats.org/package/2006/relationships"><Relationship Id="rId1" Type="http://schemas.openxmlformats.org/officeDocument/2006/relationships/customXmlProps" Target="itemProps1933.xml"/></Relationships>
</file>

<file path=customXml/_rels/item1934.xml.rels><?xml version="1.0" encoding="UTF-8" standalone="yes"?>
<Relationships xmlns="http://schemas.openxmlformats.org/package/2006/relationships"><Relationship Id="rId1" Type="http://schemas.openxmlformats.org/officeDocument/2006/relationships/customXmlProps" Target="itemProps1934.xml"/></Relationships>
</file>

<file path=customXml/_rels/item1935.xml.rels><?xml version="1.0" encoding="UTF-8" standalone="yes"?>
<Relationships xmlns="http://schemas.openxmlformats.org/package/2006/relationships"><Relationship Id="rId1" Type="http://schemas.openxmlformats.org/officeDocument/2006/relationships/customXmlProps" Target="itemProps1935.xml"/></Relationships>
</file>

<file path=customXml/_rels/item1936.xml.rels><?xml version="1.0" encoding="UTF-8" standalone="yes"?>
<Relationships xmlns="http://schemas.openxmlformats.org/package/2006/relationships"><Relationship Id="rId1" Type="http://schemas.openxmlformats.org/officeDocument/2006/relationships/customXmlProps" Target="itemProps1936.xml"/></Relationships>
</file>

<file path=customXml/_rels/item1937.xml.rels><?xml version="1.0" encoding="UTF-8" standalone="yes"?>
<Relationships xmlns="http://schemas.openxmlformats.org/package/2006/relationships"><Relationship Id="rId1" Type="http://schemas.openxmlformats.org/officeDocument/2006/relationships/customXmlProps" Target="itemProps1937.xml"/></Relationships>
</file>

<file path=customXml/_rels/item1938.xml.rels><?xml version="1.0" encoding="UTF-8" standalone="yes"?>
<Relationships xmlns="http://schemas.openxmlformats.org/package/2006/relationships"><Relationship Id="rId1" Type="http://schemas.openxmlformats.org/officeDocument/2006/relationships/customXmlProps" Target="itemProps1938.xml"/></Relationships>
</file>

<file path=customXml/_rels/item1939.xml.rels><?xml version="1.0" encoding="UTF-8" standalone="yes"?>
<Relationships xmlns="http://schemas.openxmlformats.org/package/2006/relationships"><Relationship Id="rId1" Type="http://schemas.openxmlformats.org/officeDocument/2006/relationships/customXmlProps" Target="itemProps1939.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40.xml.rels><?xml version="1.0" encoding="UTF-8" standalone="yes"?>
<Relationships xmlns="http://schemas.openxmlformats.org/package/2006/relationships"><Relationship Id="rId1" Type="http://schemas.openxmlformats.org/officeDocument/2006/relationships/customXmlProps" Target="itemProps1940.xml"/></Relationships>
</file>

<file path=customXml/_rels/item1941.xml.rels><?xml version="1.0" encoding="UTF-8" standalone="yes"?>
<Relationships xmlns="http://schemas.openxmlformats.org/package/2006/relationships"><Relationship Id="rId1" Type="http://schemas.openxmlformats.org/officeDocument/2006/relationships/customXmlProps" Target="itemProps1941.xml"/></Relationships>
</file>

<file path=customXml/_rels/item1942.xml.rels><?xml version="1.0" encoding="UTF-8" standalone="yes"?>
<Relationships xmlns="http://schemas.openxmlformats.org/package/2006/relationships"><Relationship Id="rId1" Type="http://schemas.openxmlformats.org/officeDocument/2006/relationships/customXmlProps" Target="itemProps1942.xml"/></Relationships>
</file>

<file path=customXml/_rels/item1943.xml.rels><?xml version="1.0" encoding="UTF-8" standalone="yes"?>
<Relationships xmlns="http://schemas.openxmlformats.org/package/2006/relationships"><Relationship Id="rId1" Type="http://schemas.openxmlformats.org/officeDocument/2006/relationships/customXmlProps" Target="itemProps1943.xml"/></Relationships>
</file>

<file path=customXml/_rels/item1944.xml.rels><?xml version="1.0" encoding="UTF-8" standalone="yes"?>
<Relationships xmlns="http://schemas.openxmlformats.org/package/2006/relationships"><Relationship Id="rId1" Type="http://schemas.openxmlformats.org/officeDocument/2006/relationships/customXmlProps" Target="itemProps1944.xml"/></Relationships>
</file>

<file path=customXml/_rels/item1945.xml.rels><?xml version="1.0" encoding="UTF-8" standalone="yes"?>
<Relationships xmlns="http://schemas.openxmlformats.org/package/2006/relationships"><Relationship Id="rId1" Type="http://schemas.openxmlformats.org/officeDocument/2006/relationships/customXmlProps" Target="itemProps1945.xml"/></Relationships>
</file>

<file path=customXml/_rels/item1946.xml.rels><?xml version="1.0" encoding="UTF-8" standalone="yes"?>
<Relationships xmlns="http://schemas.openxmlformats.org/package/2006/relationships"><Relationship Id="rId1" Type="http://schemas.openxmlformats.org/officeDocument/2006/relationships/customXmlProps" Target="itemProps1946.xml"/></Relationships>
</file>

<file path=customXml/_rels/item1947.xml.rels><?xml version="1.0" encoding="UTF-8" standalone="yes"?>
<Relationships xmlns="http://schemas.openxmlformats.org/package/2006/relationships"><Relationship Id="rId1" Type="http://schemas.openxmlformats.org/officeDocument/2006/relationships/customXmlProps" Target="itemProps1947.xml"/></Relationships>
</file>

<file path=customXml/_rels/item1948.xml.rels><?xml version="1.0" encoding="UTF-8" standalone="yes"?>
<Relationships xmlns="http://schemas.openxmlformats.org/package/2006/relationships"><Relationship Id="rId1" Type="http://schemas.openxmlformats.org/officeDocument/2006/relationships/customXmlProps" Target="itemProps1948.xml"/></Relationships>
</file>

<file path=customXml/_rels/item1949.xml.rels><?xml version="1.0" encoding="UTF-8" standalone="yes"?>
<Relationships xmlns="http://schemas.openxmlformats.org/package/2006/relationships"><Relationship Id="rId1" Type="http://schemas.openxmlformats.org/officeDocument/2006/relationships/customXmlProps" Target="itemProps1949.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50.xml.rels><?xml version="1.0" encoding="UTF-8" standalone="yes"?>
<Relationships xmlns="http://schemas.openxmlformats.org/package/2006/relationships"><Relationship Id="rId1" Type="http://schemas.openxmlformats.org/officeDocument/2006/relationships/customXmlProps" Target="itemProps1950.xml"/></Relationships>
</file>

<file path=customXml/_rels/item1951.xml.rels><?xml version="1.0" encoding="UTF-8" standalone="yes"?>
<Relationships xmlns="http://schemas.openxmlformats.org/package/2006/relationships"><Relationship Id="rId1" Type="http://schemas.openxmlformats.org/officeDocument/2006/relationships/customXmlProps" Target="itemProps1951.xml"/></Relationships>
</file>

<file path=customXml/_rels/item1952.xml.rels><?xml version="1.0" encoding="UTF-8" standalone="yes"?>
<Relationships xmlns="http://schemas.openxmlformats.org/package/2006/relationships"><Relationship Id="rId1" Type="http://schemas.openxmlformats.org/officeDocument/2006/relationships/customXmlProps" Target="itemProps1952.xml"/></Relationships>
</file>

<file path=customXml/_rels/item1953.xml.rels><?xml version="1.0" encoding="UTF-8" standalone="yes"?>
<Relationships xmlns="http://schemas.openxmlformats.org/package/2006/relationships"><Relationship Id="rId1" Type="http://schemas.openxmlformats.org/officeDocument/2006/relationships/customXmlProps" Target="itemProps1953.xml"/></Relationships>
</file>

<file path=customXml/_rels/item1954.xml.rels><?xml version="1.0" encoding="UTF-8" standalone="yes"?>
<Relationships xmlns="http://schemas.openxmlformats.org/package/2006/relationships"><Relationship Id="rId1" Type="http://schemas.openxmlformats.org/officeDocument/2006/relationships/customXmlProps" Target="itemProps1954.xml"/></Relationships>
</file>

<file path=customXml/_rels/item1955.xml.rels><?xml version="1.0" encoding="UTF-8" standalone="yes"?>
<Relationships xmlns="http://schemas.openxmlformats.org/package/2006/relationships"><Relationship Id="rId1" Type="http://schemas.openxmlformats.org/officeDocument/2006/relationships/customXmlProps" Target="itemProps1955.xml"/></Relationships>
</file>

<file path=customXml/_rels/item1956.xml.rels><?xml version="1.0" encoding="UTF-8" standalone="yes"?>
<Relationships xmlns="http://schemas.openxmlformats.org/package/2006/relationships"><Relationship Id="rId1" Type="http://schemas.openxmlformats.org/officeDocument/2006/relationships/customXmlProps" Target="itemProps1956.xml"/></Relationships>
</file>

<file path=customXml/_rels/item1957.xml.rels><?xml version="1.0" encoding="UTF-8" standalone="yes"?>
<Relationships xmlns="http://schemas.openxmlformats.org/package/2006/relationships"><Relationship Id="rId1" Type="http://schemas.openxmlformats.org/officeDocument/2006/relationships/customXmlProps" Target="itemProps1957.xml"/></Relationships>
</file>

<file path=customXml/_rels/item1958.xml.rels><?xml version="1.0" encoding="UTF-8" standalone="yes"?>
<Relationships xmlns="http://schemas.openxmlformats.org/package/2006/relationships"><Relationship Id="rId1" Type="http://schemas.openxmlformats.org/officeDocument/2006/relationships/customXmlProps" Target="itemProps1958.xml"/></Relationships>
</file>

<file path=customXml/_rels/item1959.xml.rels><?xml version="1.0" encoding="UTF-8" standalone="yes"?>
<Relationships xmlns="http://schemas.openxmlformats.org/package/2006/relationships"><Relationship Id="rId1" Type="http://schemas.openxmlformats.org/officeDocument/2006/relationships/customXmlProps" Target="itemProps1959.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60.xml.rels><?xml version="1.0" encoding="UTF-8" standalone="yes"?>
<Relationships xmlns="http://schemas.openxmlformats.org/package/2006/relationships"><Relationship Id="rId1" Type="http://schemas.openxmlformats.org/officeDocument/2006/relationships/customXmlProps" Target="itemProps1960.xml"/></Relationships>
</file>

<file path=customXml/_rels/item1961.xml.rels><?xml version="1.0" encoding="UTF-8" standalone="yes"?>
<Relationships xmlns="http://schemas.openxmlformats.org/package/2006/relationships"><Relationship Id="rId1" Type="http://schemas.openxmlformats.org/officeDocument/2006/relationships/customXmlProps" Target="itemProps1961.xml"/></Relationships>
</file>

<file path=customXml/_rels/item1962.xml.rels><?xml version="1.0" encoding="UTF-8" standalone="yes"?>
<Relationships xmlns="http://schemas.openxmlformats.org/package/2006/relationships"><Relationship Id="rId1" Type="http://schemas.openxmlformats.org/officeDocument/2006/relationships/customXmlProps" Target="itemProps1962.xml"/></Relationships>
</file>

<file path=customXml/_rels/item1963.xml.rels><?xml version="1.0" encoding="UTF-8" standalone="yes"?>
<Relationships xmlns="http://schemas.openxmlformats.org/package/2006/relationships"><Relationship Id="rId1" Type="http://schemas.openxmlformats.org/officeDocument/2006/relationships/customXmlProps" Target="itemProps1963.xml"/></Relationships>
</file>

<file path=customXml/_rels/item1964.xml.rels><?xml version="1.0" encoding="UTF-8" standalone="yes"?>
<Relationships xmlns="http://schemas.openxmlformats.org/package/2006/relationships"><Relationship Id="rId1" Type="http://schemas.openxmlformats.org/officeDocument/2006/relationships/customXmlProps" Target="itemProps1964.xml"/></Relationships>
</file>

<file path=customXml/_rels/item1965.xml.rels><?xml version="1.0" encoding="UTF-8" standalone="yes"?>
<Relationships xmlns="http://schemas.openxmlformats.org/package/2006/relationships"><Relationship Id="rId1" Type="http://schemas.openxmlformats.org/officeDocument/2006/relationships/customXmlProps" Target="itemProps1965.xml"/></Relationships>
</file>

<file path=customXml/_rels/item1966.xml.rels><?xml version="1.0" encoding="UTF-8" standalone="yes"?>
<Relationships xmlns="http://schemas.openxmlformats.org/package/2006/relationships"><Relationship Id="rId1" Type="http://schemas.openxmlformats.org/officeDocument/2006/relationships/customXmlProps" Target="itemProps1966.xml"/></Relationships>
</file>

<file path=customXml/_rels/item1967.xml.rels><?xml version="1.0" encoding="UTF-8" standalone="yes"?>
<Relationships xmlns="http://schemas.openxmlformats.org/package/2006/relationships"><Relationship Id="rId1" Type="http://schemas.openxmlformats.org/officeDocument/2006/relationships/customXmlProps" Target="itemProps1967.xml"/></Relationships>
</file>

<file path=customXml/_rels/item1968.xml.rels><?xml version="1.0" encoding="UTF-8" standalone="yes"?>
<Relationships xmlns="http://schemas.openxmlformats.org/package/2006/relationships"><Relationship Id="rId1" Type="http://schemas.openxmlformats.org/officeDocument/2006/relationships/customXmlProps" Target="itemProps1968.xml"/></Relationships>
</file>

<file path=customXml/_rels/item1969.xml.rels><?xml version="1.0" encoding="UTF-8" standalone="yes"?>
<Relationships xmlns="http://schemas.openxmlformats.org/package/2006/relationships"><Relationship Id="rId1" Type="http://schemas.openxmlformats.org/officeDocument/2006/relationships/customXmlProps" Target="itemProps1969.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70.xml.rels><?xml version="1.0" encoding="UTF-8" standalone="yes"?>
<Relationships xmlns="http://schemas.openxmlformats.org/package/2006/relationships"><Relationship Id="rId1" Type="http://schemas.openxmlformats.org/officeDocument/2006/relationships/customXmlProps" Target="itemProps1970.xml"/></Relationships>
</file>

<file path=customXml/_rels/item1971.xml.rels><?xml version="1.0" encoding="UTF-8" standalone="yes"?>
<Relationships xmlns="http://schemas.openxmlformats.org/package/2006/relationships"><Relationship Id="rId1" Type="http://schemas.openxmlformats.org/officeDocument/2006/relationships/customXmlProps" Target="itemProps1971.xml"/></Relationships>
</file>

<file path=customXml/_rels/item1972.xml.rels><?xml version="1.0" encoding="UTF-8" standalone="yes"?>
<Relationships xmlns="http://schemas.openxmlformats.org/package/2006/relationships"><Relationship Id="rId1" Type="http://schemas.openxmlformats.org/officeDocument/2006/relationships/customXmlProps" Target="itemProps1972.xml"/></Relationships>
</file>

<file path=customXml/_rels/item1973.xml.rels><?xml version="1.0" encoding="UTF-8" standalone="yes"?>
<Relationships xmlns="http://schemas.openxmlformats.org/package/2006/relationships"><Relationship Id="rId1" Type="http://schemas.openxmlformats.org/officeDocument/2006/relationships/customXmlProps" Target="itemProps1973.xml"/></Relationships>
</file>

<file path=customXml/_rels/item1974.xml.rels><?xml version="1.0" encoding="UTF-8" standalone="yes"?>
<Relationships xmlns="http://schemas.openxmlformats.org/package/2006/relationships"><Relationship Id="rId1" Type="http://schemas.openxmlformats.org/officeDocument/2006/relationships/customXmlProps" Target="itemProps1974.xml"/></Relationships>
</file>

<file path=customXml/_rels/item1975.xml.rels><?xml version="1.0" encoding="UTF-8" standalone="yes"?>
<Relationships xmlns="http://schemas.openxmlformats.org/package/2006/relationships"><Relationship Id="rId1" Type="http://schemas.openxmlformats.org/officeDocument/2006/relationships/customXmlProps" Target="itemProps1975.xml"/></Relationships>
</file>

<file path=customXml/_rels/item1976.xml.rels><?xml version="1.0" encoding="UTF-8" standalone="yes"?>
<Relationships xmlns="http://schemas.openxmlformats.org/package/2006/relationships"><Relationship Id="rId1" Type="http://schemas.openxmlformats.org/officeDocument/2006/relationships/customXmlProps" Target="itemProps1976.xml"/></Relationships>
</file>

<file path=customXml/_rels/item1977.xml.rels><?xml version="1.0" encoding="UTF-8" standalone="yes"?>
<Relationships xmlns="http://schemas.openxmlformats.org/package/2006/relationships"><Relationship Id="rId1" Type="http://schemas.openxmlformats.org/officeDocument/2006/relationships/customXmlProps" Target="itemProps1977.xml"/></Relationships>
</file>

<file path=customXml/_rels/item1978.xml.rels><?xml version="1.0" encoding="UTF-8" standalone="yes"?>
<Relationships xmlns="http://schemas.openxmlformats.org/package/2006/relationships"><Relationship Id="rId1" Type="http://schemas.openxmlformats.org/officeDocument/2006/relationships/customXmlProps" Target="itemProps1978.xml"/></Relationships>
</file>

<file path=customXml/_rels/item1979.xml.rels><?xml version="1.0" encoding="UTF-8" standalone="yes"?>
<Relationships xmlns="http://schemas.openxmlformats.org/package/2006/relationships"><Relationship Id="rId1" Type="http://schemas.openxmlformats.org/officeDocument/2006/relationships/customXmlProps" Target="itemProps1979.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80.xml.rels><?xml version="1.0" encoding="UTF-8" standalone="yes"?>
<Relationships xmlns="http://schemas.openxmlformats.org/package/2006/relationships"><Relationship Id="rId1" Type="http://schemas.openxmlformats.org/officeDocument/2006/relationships/customXmlProps" Target="itemProps1980.xml"/></Relationships>
</file>

<file path=customXml/_rels/item1981.xml.rels><?xml version="1.0" encoding="UTF-8" standalone="yes"?>
<Relationships xmlns="http://schemas.openxmlformats.org/package/2006/relationships"><Relationship Id="rId1" Type="http://schemas.openxmlformats.org/officeDocument/2006/relationships/customXmlProps" Target="itemProps1981.xml"/></Relationships>
</file>

<file path=customXml/_rels/item1982.xml.rels><?xml version="1.0" encoding="UTF-8" standalone="yes"?>
<Relationships xmlns="http://schemas.openxmlformats.org/package/2006/relationships"><Relationship Id="rId1" Type="http://schemas.openxmlformats.org/officeDocument/2006/relationships/customXmlProps" Target="itemProps1982.xml"/></Relationships>
</file>

<file path=customXml/_rels/item1983.xml.rels><?xml version="1.0" encoding="UTF-8" standalone="yes"?>
<Relationships xmlns="http://schemas.openxmlformats.org/package/2006/relationships"><Relationship Id="rId1" Type="http://schemas.openxmlformats.org/officeDocument/2006/relationships/customXmlProps" Target="itemProps1983.xml"/></Relationships>
</file>

<file path=customXml/_rels/item1984.xml.rels><?xml version="1.0" encoding="UTF-8" standalone="yes"?>
<Relationships xmlns="http://schemas.openxmlformats.org/package/2006/relationships"><Relationship Id="rId1" Type="http://schemas.openxmlformats.org/officeDocument/2006/relationships/customXmlProps" Target="itemProps1984.xml"/></Relationships>
</file>

<file path=customXml/_rels/item1985.xml.rels><?xml version="1.0" encoding="UTF-8" standalone="yes"?>
<Relationships xmlns="http://schemas.openxmlformats.org/package/2006/relationships"><Relationship Id="rId1" Type="http://schemas.openxmlformats.org/officeDocument/2006/relationships/customXmlProps" Target="itemProps1985.xml"/></Relationships>
</file>

<file path=customXml/_rels/item1986.xml.rels><?xml version="1.0" encoding="UTF-8" standalone="yes"?>
<Relationships xmlns="http://schemas.openxmlformats.org/package/2006/relationships"><Relationship Id="rId1" Type="http://schemas.openxmlformats.org/officeDocument/2006/relationships/customXmlProps" Target="itemProps1986.xml"/></Relationships>
</file>

<file path=customXml/_rels/item1987.xml.rels><?xml version="1.0" encoding="UTF-8" standalone="yes"?>
<Relationships xmlns="http://schemas.openxmlformats.org/package/2006/relationships"><Relationship Id="rId1" Type="http://schemas.openxmlformats.org/officeDocument/2006/relationships/customXmlProps" Target="itemProps1987.xml"/></Relationships>
</file>

<file path=customXml/_rels/item1988.xml.rels><?xml version="1.0" encoding="UTF-8" standalone="yes"?>
<Relationships xmlns="http://schemas.openxmlformats.org/package/2006/relationships"><Relationship Id="rId1" Type="http://schemas.openxmlformats.org/officeDocument/2006/relationships/customXmlProps" Target="itemProps1988.xml"/></Relationships>
</file>

<file path=customXml/_rels/item1989.xml.rels><?xml version="1.0" encoding="UTF-8" standalone="yes"?>
<Relationships xmlns="http://schemas.openxmlformats.org/package/2006/relationships"><Relationship Id="rId1" Type="http://schemas.openxmlformats.org/officeDocument/2006/relationships/customXmlProps" Target="itemProps1989.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1990.xml.rels><?xml version="1.0" encoding="UTF-8" standalone="yes"?>
<Relationships xmlns="http://schemas.openxmlformats.org/package/2006/relationships"><Relationship Id="rId1" Type="http://schemas.openxmlformats.org/officeDocument/2006/relationships/customXmlProps" Target="itemProps1990.xml"/></Relationships>
</file>

<file path=customXml/_rels/item1991.xml.rels><?xml version="1.0" encoding="UTF-8" standalone="yes"?>
<Relationships xmlns="http://schemas.openxmlformats.org/package/2006/relationships"><Relationship Id="rId1" Type="http://schemas.openxmlformats.org/officeDocument/2006/relationships/customXmlProps" Target="itemProps1991.xml"/></Relationships>
</file>

<file path=customXml/_rels/item1992.xml.rels><?xml version="1.0" encoding="UTF-8" standalone="yes"?>
<Relationships xmlns="http://schemas.openxmlformats.org/package/2006/relationships"><Relationship Id="rId1" Type="http://schemas.openxmlformats.org/officeDocument/2006/relationships/customXmlProps" Target="itemProps1992.xml"/></Relationships>
</file>

<file path=customXml/_rels/item1993.xml.rels><?xml version="1.0" encoding="UTF-8" standalone="yes"?>
<Relationships xmlns="http://schemas.openxmlformats.org/package/2006/relationships"><Relationship Id="rId1" Type="http://schemas.openxmlformats.org/officeDocument/2006/relationships/customXmlProps" Target="itemProps1993.xml"/></Relationships>
</file>

<file path=customXml/_rels/item1994.xml.rels><?xml version="1.0" encoding="UTF-8" standalone="yes"?>
<Relationships xmlns="http://schemas.openxmlformats.org/package/2006/relationships"><Relationship Id="rId1" Type="http://schemas.openxmlformats.org/officeDocument/2006/relationships/customXmlProps" Target="itemProps1994.xml"/></Relationships>
</file>

<file path=customXml/_rels/item1995.xml.rels><?xml version="1.0" encoding="UTF-8" standalone="yes"?>
<Relationships xmlns="http://schemas.openxmlformats.org/package/2006/relationships"><Relationship Id="rId1" Type="http://schemas.openxmlformats.org/officeDocument/2006/relationships/customXmlProps" Target="itemProps1995.xml"/></Relationships>
</file>

<file path=customXml/_rels/item1996.xml.rels><?xml version="1.0" encoding="UTF-8" standalone="yes"?>
<Relationships xmlns="http://schemas.openxmlformats.org/package/2006/relationships"><Relationship Id="rId1" Type="http://schemas.openxmlformats.org/officeDocument/2006/relationships/customXmlProps" Target="itemProps1996.xml"/></Relationships>
</file>

<file path=customXml/_rels/item1997.xml.rels><?xml version="1.0" encoding="UTF-8" standalone="yes"?>
<Relationships xmlns="http://schemas.openxmlformats.org/package/2006/relationships"><Relationship Id="rId1" Type="http://schemas.openxmlformats.org/officeDocument/2006/relationships/customXmlProps" Target="itemProps1997.xml"/></Relationships>
</file>

<file path=customXml/_rels/item1998.xml.rels><?xml version="1.0" encoding="UTF-8" standalone="yes"?>
<Relationships xmlns="http://schemas.openxmlformats.org/package/2006/relationships"><Relationship Id="rId1" Type="http://schemas.openxmlformats.org/officeDocument/2006/relationships/customXmlProps" Target="itemProps1998.xml"/></Relationships>
</file>

<file path=customXml/_rels/item1999.xml.rels><?xml version="1.0" encoding="UTF-8" standalone="yes"?>
<Relationships xmlns="http://schemas.openxmlformats.org/package/2006/relationships"><Relationship Id="rId1" Type="http://schemas.openxmlformats.org/officeDocument/2006/relationships/customXmlProps" Target="itemProps19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00.xml.rels><?xml version="1.0" encoding="UTF-8" standalone="yes"?>
<Relationships xmlns="http://schemas.openxmlformats.org/package/2006/relationships"><Relationship Id="rId1" Type="http://schemas.openxmlformats.org/officeDocument/2006/relationships/customXmlProps" Target="itemProps2000.xml"/></Relationships>
</file>

<file path=customXml/_rels/item2001.xml.rels><?xml version="1.0" encoding="UTF-8" standalone="yes"?>
<Relationships xmlns="http://schemas.openxmlformats.org/package/2006/relationships"><Relationship Id="rId1" Type="http://schemas.openxmlformats.org/officeDocument/2006/relationships/customXmlProps" Target="itemProps2001.xml"/></Relationships>
</file>

<file path=customXml/_rels/item2002.xml.rels><?xml version="1.0" encoding="UTF-8" standalone="yes"?>
<Relationships xmlns="http://schemas.openxmlformats.org/package/2006/relationships"><Relationship Id="rId1" Type="http://schemas.openxmlformats.org/officeDocument/2006/relationships/customXmlProps" Target="itemProps2002.xml"/></Relationships>
</file>

<file path=customXml/_rels/item2003.xml.rels><?xml version="1.0" encoding="UTF-8" standalone="yes"?>
<Relationships xmlns="http://schemas.openxmlformats.org/package/2006/relationships"><Relationship Id="rId1" Type="http://schemas.openxmlformats.org/officeDocument/2006/relationships/customXmlProps" Target="itemProps2003.xml"/></Relationships>
</file>

<file path=customXml/_rels/item2004.xml.rels><?xml version="1.0" encoding="UTF-8" standalone="yes"?>
<Relationships xmlns="http://schemas.openxmlformats.org/package/2006/relationships"><Relationship Id="rId1" Type="http://schemas.openxmlformats.org/officeDocument/2006/relationships/customXmlProps" Target="itemProps2004.xml"/></Relationships>
</file>

<file path=customXml/_rels/item2005.xml.rels><?xml version="1.0" encoding="UTF-8" standalone="yes"?>
<Relationships xmlns="http://schemas.openxmlformats.org/package/2006/relationships"><Relationship Id="rId1" Type="http://schemas.openxmlformats.org/officeDocument/2006/relationships/customXmlProps" Target="itemProps2005.xml"/></Relationships>
</file>

<file path=customXml/_rels/item2006.xml.rels><?xml version="1.0" encoding="UTF-8" standalone="yes"?>
<Relationships xmlns="http://schemas.openxmlformats.org/package/2006/relationships"><Relationship Id="rId1" Type="http://schemas.openxmlformats.org/officeDocument/2006/relationships/customXmlProps" Target="itemProps2006.xml"/></Relationships>
</file>

<file path=customXml/_rels/item2007.xml.rels><?xml version="1.0" encoding="UTF-8" standalone="yes"?>
<Relationships xmlns="http://schemas.openxmlformats.org/package/2006/relationships"><Relationship Id="rId1" Type="http://schemas.openxmlformats.org/officeDocument/2006/relationships/customXmlProps" Target="itemProps2007.xml"/></Relationships>
</file>

<file path=customXml/_rels/item2008.xml.rels><?xml version="1.0" encoding="UTF-8" standalone="yes"?>
<Relationships xmlns="http://schemas.openxmlformats.org/package/2006/relationships"><Relationship Id="rId1" Type="http://schemas.openxmlformats.org/officeDocument/2006/relationships/customXmlProps" Target="itemProps2008.xml"/></Relationships>
</file>

<file path=customXml/_rels/item2009.xml.rels><?xml version="1.0" encoding="UTF-8" standalone="yes"?>
<Relationships xmlns="http://schemas.openxmlformats.org/package/2006/relationships"><Relationship Id="rId1" Type="http://schemas.openxmlformats.org/officeDocument/2006/relationships/customXmlProps" Target="itemProps2009.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10.xml.rels><?xml version="1.0" encoding="UTF-8" standalone="yes"?>
<Relationships xmlns="http://schemas.openxmlformats.org/package/2006/relationships"><Relationship Id="rId1" Type="http://schemas.openxmlformats.org/officeDocument/2006/relationships/customXmlProps" Target="itemProps2010.xml"/></Relationships>
</file>

<file path=customXml/_rels/item2011.xml.rels><?xml version="1.0" encoding="UTF-8" standalone="yes"?>
<Relationships xmlns="http://schemas.openxmlformats.org/package/2006/relationships"><Relationship Id="rId1" Type="http://schemas.openxmlformats.org/officeDocument/2006/relationships/customXmlProps" Target="itemProps2011.xml"/></Relationships>
</file>

<file path=customXml/_rels/item2012.xml.rels><?xml version="1.0" encoding="UTF-8" standalone="yes"?>
<Relationships xmlns="http://schemas.openxmlformats.org/package/2006/relationships"><Relationship Id="rId1" Type="http://schemas.openxmlformats.org/officeDocument/2006/relationships/customXmlProps" Target="itemProps2012.xml"/></Relationships>
</file>

<file path=customXml/_rels/item2013.xml.rels><?xml version="1.0" encoding="UTF-8" standalone="yes"?>
<Relationships xmlns="http://schemas.openxmlformats.org/package/2006/relationships"><Relationship Id="rId1" Type="http://schemas.openxmlformats.org/officeDocument/2006/relationships/customXmlProps" Target="itemProps2013.xml"/></Relationships>
</file>

<file path=customXml/_rels/item2014.xml.rels><?xml version="1.0" encoding="UTF-8" standalone="yes"?>
<Relationships xmlns="http://schemas.openxmlformats.org/package/2006/relationships"><Relationship Id="rId1" Type="http://schemas.openxmlformats.org/officeDocument/2006/relationships/customXmlProps" Target="itemProps2014.xml"/></Relationships>
</file>

<file path=customXml/_rels/item2015.xml.rels><?xml version="1.0" encoding="UTF-8" standalone="yes"?>
<Relationships xmlns="http://schemas.openxmlformats.org/package/2006/relationships"><Relationship Id="rId1" Type="http://schemas.openxmlformats.org/officeDocument/2006/relationships/customXmlProps" Target="itemProps2015.xml"/></Relationships>
</file>

<file path=customXml/_rels/item2016.xml.rels><?xml version="1.0" encoding="UTF-8" standalone="yes"?>
<Relationships xmlns="http://schemas.openxmlformats.org/package/2006/relationships"><Relationship Id="rId1" Type="http://schemas.openxmlformats.org/officeDocument/2006/relationships/customXmlProps" Target="itemProps2016.xml"/></Relationships>
</file>

<file path=customXml/_rels/item2017.xml.rels><?xml version="1.0" encoding="UTF-8" standalone="yes"?>
<Relationships xmlns="http://schemas.openxmlformats.org/package/2006/relationships"><Relationship Id="rId1" Type="http://schemas.openxmlformats.org/officeDocument/2006/relationships/customXmlProps" Target="itemProps2017.xml"/></Relationships>
</file>

<file path=customXml/_rels/item2018.xml.rels><?xml version="1.0" encoding="UTF-8" standalone="yes"?>
<Relationships xmlns="http://schemas.openxmlformats.org/package/2006/relationships"><Relationship Id="rId1" Type="http://schemas.openxmlformats.org/officeDocument/2006/relationships/customXmlProps" Target="itemProps2018.xml"/></Relationships>
</file>

<file path=customXml/_rels/item2019.xml.rels><?xml version="1.0" encoding="UTF-8" standalone="yes"?>
<Relationships xmlns="http://schemas.openxmlformats.org/package/2006/relationships"><Relationship Id="rId1" Type="http://schemas.openxmlformats.org/officeDocument/2006/relationships/customXmlProps" Target="itemProps2019.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20.xml.rels><?xml version="1.0" encoding="UTF-8" standalone="yes"?>
<Relationships xmlns="http://schemas.openxmlformats.org/package/2006/relationships"><Relationship Id="rId1" Type="http://schemas.openxmlformats.org/officeDocument/2006/relationships/customXmlProps" Target="itemProps2020.xml"/></Relationships>
</file>

<file path=customXml/_rels/item2021.xml.rels><?xml version="1.0" encoding="UTF-8" standalone="yes"?>
<Relationships xmlns="http://schemas.openxmlformats.org/package/2006/relationships"><Relationship Id="rId1" Type="http://schemas.openxmlformats.org/officeDocument/2006/relationships/customXmlProps" Target="itemProps2021.xml"/></Relationships>
</file>

<file path=customXml/_rels/item2022.xml.rels><?xml version="1.0" encoding="UTF-8" standalone="yes"?>
<Relationships xmlns="http://schemas.openxmlformats.org/package/2006/relationships"><Relationship Id="rId1" Type="http://schemas.openxmlformats.org/officeDocument/2006/relationships/customXmlProps" Target="itemProps2022.xml"/></Relationships>
</file>

<file path=customXml/_rels/item2023.xml.rels><?xml version="1.0" encoding="UTF-8" standalone="yes"?>
<Relationships xmlns="http://schemas.openxmlformats.org/package/2006/relationships"><Relationship Id="rId1" Type="http://schemas.openxmlformats.org/officeDocument/2006/relationships/customXmlProps" Target="itemProps2023.xml"/></Relationships>
</file>

<file path=customXml/_rels/item2024.xml.rels><?xml version="1.0" encoding="UTF-8" standalone="yes"?>
<Relationships xmlns="http://schemas.openxmlformats.org/package/2006/relationships"><Relationship Id="rId1" Type="http://schemas.openxmlformats.org/officeDocument/2006/relationships/customXmlProps" Target="itemProps2024.xml"/></Relationships>
</file>

<file path=customXml/_rels/item2025.xml.rels><?xml version="1.0" encoding="UTF-8" standalone="yes"?>
<Relationships xmlns="http://schemas.openxmlformats.org/package/2006/relationships"><Relationship Id="rId1" Type="http://schemas.openxmlformats.org/officeDocument/2006/relationships/customXmlProps" Target="itemProps2025.xml"/></Relationships>
</file>

<file path=customXml/_rels/item2026.xml.rels><?xml version="1.0" encoding="UTF-8" standalone="yes"?>
<Relationships xmlns="http://schemas.openxmlformats.org/package/2006/relationships"><Relationship Id="rId1" Type="http://schemas.openxmlformats.org/officeDocument/2006/relationships/customXmlProps" Target="itemProps2026.xml"/></Relationships>
</file>

<file path=customXml/_rels/item2027.xml.rels><?xml version="1.0" encoding="UTF-8" standalone="yes"?>
<Relationships xmlns="http://schemas.openxmlformats.org/package/2006/relationships"><Relationship Id="rId1" Type="http://schemas.openxmlformats.org/officeDocument/2006/relationships/customXmlProps" Target="itemProps2027.xml"/></Relationships>
</file>

<file path=customXml/_rels/item2028.xml.rels><?xml version="1.0" encoding="UTF-8" standalone="yes"?>
<Relationships xmlns="http://schemas.openxmlformats.org/package/2006/relationships"><Relationship Id="rId1" Type="http://schemas.openxmlformats.org/officeDocument/2006/relationships/customXmlProps" Target="itemProps2028.xml"/></Relationships>
</file>

<file path=customXml/_rels/item2029.xml.rels><?xml version="1.0" encoding="UTF-8" standalone="yes"?>
<Relationships xmlns="http://schemas.openxmlformats.org/package/2006/relationships"><Relationship Id="rId1" Type="http://schemas.openxmlformats.org/officeDocument/2006/relationships/customXmlProps" Target="itemProps2029.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30.xml.rels><?xml version="1.0" encoding="UTF-8" standalone="yes"?>
<Relationships xmlns="http://schemas.openxmlformats.org/package/2006/relationships"><Relationship Id="rId1" Type="http://schemas.openxmlformats.org/officeDocument/2006/relationships/customXmlProps" Target="itemProps2030.xml"/></Relationships>
</file>

<file path=customXml/_rels/item2031.xml.rels><?xml version="1.0" encoding="UTF-8" standalone="yes"?>
<Relationships xmlns="http://schemas.openxmlformats.org/package/2006/relationships"><Relationship Id="rId1" Type="http://schemas.openxmlformats.org/officeDocument/2006/relationships/customXmlProps" Target="itemProps2031.xml"/></Relationships>
</file>

<file path=customXml/_rels/item2032.xml.rels><?xml version="1.0" encoding="UTF-8" standalone="yes"?>
<Relationships xmlns="http://schemas.openxmlformats.org/package/2006/relationships"><Relationship Id="rId1" Type="http://schemas.openxmlformats.org/officeDocument/2006/relationships/customXmlProps" Target="itemProps2032.xml"/></Relationships>
</file>

<file path=customXml/_rels/item2033.xml.rels><?xml version="1.0" encoding="UTF-8" standalone="yes"?>
<Relationships xmlns="http://schemas.openxmlformats.org/package/2006/relationships"><Relationship Id="rId1" Type="http://schemas.openxmlformats.org/officeDocument/2006/relationships/customXmlProps" Target="itemProps2033.xml"/></Relationships>
</file>

<file path=customXml/_rels/item2034.xml.rels><?xml version="1.0" encoding="UTF-8" standalone="yes"?>
<Relationships xmlns="http://schemas.openxmlformats.org/package/2006/relationships"><Relationship Id="rId1" Type="http://schemas.openxmlformats.org/officeDocument/2006/relationships/customXmlProps" Target="itemProps2034.xml"/></Relationships>
</file>

<file path=customXml/_rels/item2035.xml.rels><?xml version="1.0" encoding="UTF-8" standalone="yes"?>
<Relationships xmlns="http://schemas.openxmlformats.org/package/2006/relationships"><Relationship Id="rId1" Type="http://schemas.openxmlformats.org/officeDocument/2006/relationships/customXmlProps" Target="itemProps2035.xml"/></Relationships>
</file>

<file path=customXml/_rels/item2036.xml.rels><?xml version="1.0" encoding="UTF-8" standalone="yes"?>
<Relationships xmlns="http://schemas.openxmlformats.org/package/2006/relationships"><Relationship Id="rId1" Type="http://schemas.openxmlformats.org/officeDocument/2006/relationships/customXmlProps" Target="itemProps2036.xml"/></Relationships>
</file>

<file path=customXml/_rels/item2037.xml.rels><?xml version="1.0" encoding="UTF-8" standalone="yes"?>
<Relationships xmlns="http://schemas.openxmlformats.org/package/2006/relationships"><Relationship Id="rId1" Type="http://schemas.openxmlformats.org/officeDocument/2006/relationships/customXmlProps" Target="itemProps2037.xml"/></Relationships>
</file>

<file path=customXml/_rels/item2038.xml.rels><?xml version="1.0" encoding="UTF-8" standalone="yes"?>
<Relationships xmlns="http://schemas.openxmlformats.org/package/2006/relationships"><Relationship Id="rId1" Type="http://schemas.openxmlformats.org/officeDocument/2006/relationships/customXmlProps" Target="itemProps2038.xml"/></Relationships>
</file>

<file path=customXml/_rels/item2039.xml.rels><?xml version="1.0" encoding="UTF-8" standalone="yes"?>
<Relationships xmlns="http://schemas.openxmlformats.org/package/2006/relationships"><Relationship Id="rId1" Type="http://schemas.openxmlformats.org/officeDocument/2006/relationships/customXmlProps" Target="itemProps2039.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40.xml.rels><?xml version="1.0" encoding="UTF-8" standalone="yes"?>
<Relationships xmlns="http://schemas.openxmlformats.org/package/2006/relationships"><Relationship Id="rId1" Type="http://schemas.openxmlformats.org/officeDocument/2006/relationships/customXmlProps" Target="itemProps2040.xml"/></Relationships>
</file>

<file path=customXml/_rels/item2041.xml.rels><?xml version="1.0" encoding="UTF-8" standalone="yes"?>
<Relationships xmlns="http://schemas.openxmlformats.org/package/2006/relationships"><Relationship Id="rId1" Type="http://schemas.openxmlformats.org/officeDocument/2006/relationships/customXmlProps" Target="itemProps2041.xml"/></Relationships>
</file>

<file path=customXml/_rels/item2042.xml.rels><?xml version="1.0" encoding="UTF-8" standalone="yes"?>
<Relationships xmlns="http://schemas.openxmlformats.org/package/2006/relationships"><Relationship Id="rId1" Type="http://schemas.openxmlformats.org/officeDocument/2006/relationships/customXmlProps" Target="itemProps2042.xml"/></Relationships>
</file>

<file path=customXml/_rels/item2043.xml.rels><?xml version="1.0" encoding="UTF-8" standalone="yes"?>
<Relationships xmlns="http://schemas.openxmlformats.org/package/2006/relationships"><Relationship Id="rId1" Type="http://schemas.openxmlformats.org/officeDocument/2006/relationships/customXmlProps" Target="itemProps2043.xml"/></Relationships>
</file>

<file path=customXml/_rels/item2044.xml.rels><?xml version="1.0" encoding="UTF-8" standalone="yes"?>
<Relationships xmlns="http://schemas.openxmlformats.org/package/2006/relationships"><Relationship Id="rId1" Type="http://schemas.openxmlformats.org/officeDocument/2006/relationships/customXmlProps" Target="itemProps2044.xml"/></Relationships>
</file>

<file path=customXml/_rels/item2045.xml.rels><?xml version="1.0" encoding="UTF-8" standalone="yes"?>
<Relationships xmlns="http://schemas.openxmlformats.org/package/2006/relationships"><Relationship Id="rId1" Type="http://schemas.openxmlformats.org/officeDocument/2006/relationships/customXmlProps" Target="itemProps2045.xml"/></Relationships>
</file>

<file path=customXml/_rels/item2046.xml.rels><?xml version="1.0" encoding="UTF-8" standalone="yes"?>
<Relationships xmlns="http://schemas.openxmlformats.org/package/2006/relationships"><Relationship Id="rId1" Type="http://schemas.openxmlformats.org/officeDocument/2006/relationships/customXmlProps" Target="itemProps2046.xml"/></Relationships>
</file>

<file path=customXml/_rels/item2047.xml.rels><?xml version="1.0" encoding="UTF-8" standalone="yes"?>
<Relationships xmlns="http://schemas.openxmlformats.org/package/2006/relationships"><Relationship Id="rId1" Type="http://schemas.openxmlformats.org/officeDocument/2006/relationships/customXmlProps" Target="itemProps2047.xml"/></Relationships>
</file>

<file path=customXml/_rels/item2048.xml.rels><?xml version="1.0" encoding="UTF-8" standalone="yes"?>
<Relationships xmlns="http://schemas.openxmlformats.org/package/2006/relationships"><Relationship Id="rId1" Type="http://schemas.openxmlformats.org/officeDocument/2006/relationships/customXmlProps" Target="itemProps2048.xml"/></Relationships>
</file>

<file path=customXml/_rels/item2049.xml.rels><?xml version="1.0" encoding="UTF-8" standalone="yes"?>
<Relationships xmlns="http://schemas.openxmlformats.org/package/2006/relationships"><Relationship Id="rId1" Type="http://schemas.openxmlformats.org/officeDocument/2006/relationships/customXmlProps" Target="itemProps2049.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50.xml.rels><?xml version="1.0" encoding="UTF-8" standalone="yes"?>
<Relationships xmlns="http://schemas.openxmlformats.org/package/2006/relationships"><Relationship Id="rId1" Type="http://schemas.openxmlformats.org/officeDocument/2006/relationships/customXmlProps" Target="itemProps2050.xml"/></Relationships>
</file>

<file path=customXml/_rels/item2051.xml.rels><?xml version="1.0" encoding="UTF-8" standalone="yes"?>
<Relationships xmlns="http://schemas.openxmlformats.org/package/2006/relationships"><Relationship Id="rId1" Type="http://schemas.openxmlformats.org/officeDocument/2006/relationships/customXmlProps" Target="itemProps2051.xml"/></Relationships>
</file>

<file path=customXml/_rels/item2052.xml.rels><?xml version="1.0" encoding="UTF-8" standalone="yes"?>
<Relationships xmlns="http://schemas.openxmlformats.org/package/2006/relationships"><Relationship Id="rId1" Type="http://schemas.openxmlformats.org/officeDocument/2006/relationships/customXmlProps" Target="itemProps2052.xml"/></Relationships>
</file>

<file path=customXml/_rels/item2053.xml.rels><?xml version="1.0" encoding="UTF-8" standalone="yes"?>
<Relationships xmlns="http://schemas.openxmlformats.org/package/2006/relationships"><Relationship Id="rId1" Type="http://schemas.openxmlformats.org/officeDocument/2006/relationships/customXmlProps" Target="itemProps2053.xml"/></Relationships>
</file>

<file path=customXml/_rels/item2054.xml.rels><?xml version="1.0" encoding="UTF-8" standalone="yes"?>
<Relationships xmlns="http://schemas.openxmlformats.org/package/2006/relationships"><Relationship Id="rId1" Type="http://schemas.openxmlformats.org/officeDocument/2006/relationships/customXmlProps" Target="itemProps2054.xml"/></Relationships>
</file>

<file path=customXml/_rels/item2055.xml.rels><?xml version="1.0" encoding="UTF-8" standalone="yes"?>
<Relationships xmlns="http://schemas.openxmlformats.org/package/2006/relationships"><Relationship Id="rId1" Type="http://schemas.openxmlformats.org/officeDocument/2006/relationships/customXmlProps" Target="itemProps2055.xml"/></Relationships>
</file>

<file path=customXml/_rels/item2056.xml.rels><?xml version="1.0" encoding="UTF-8" standalone="yes"?>
<Relationships xmlns="http://schemas.openxmlformats.org/package/2006/relationships"><Relationship Id="rId1" Type="http://schemas.openxmlformats.org/officeDocument/2006/relationships/customXmlProps" Target="itemProps2056.xml"/></Relationships>
</file>

<file path=customXml/_rels/item2057.xml.rels><?xml version="1.0" encoding="UTF-8" standalone="yes"?>
<Relationships xmlns="http://schemas.openxmlformats.org/package/2006/relationships"><Relationship Id="rId1" Type="http://schemas.openxmlformats.org/officeDocument/2006/relationships/customXmlProps" Target="itemProps2057.xml"/></Relationships>
</file>

<file path=customXml/_rels/item2058.xml.rels><?xml version="1.0" encoding="UTF-8" standalone="yes"?>
<Relationships xmlns="http://schemas.openxmlformats.org/package/2006/relationships"><Relationship Id="rId1" Type="http://schemas.openxmlformats.org/officeDocument/2006/relationships/customXmlProps" Target="itemProps2058.xml"/></Relationships>
</file>

<file path=customXml/_rels/item2059.xml.rels><?xml version="1.0" encoding="UTF-8" standalone="yes"?>
<Relationships xmlns="http://schemas.openxmlformats.org/package/2006/relationships"><Relationship Id="rId1" Type="http://schemas.openxmlformats.org/officeDocument/2006/relationships/customXmlProps" Target="itemProps2059.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60.xml.rels><?xml version="1.0" encoding="UTF-8" standalone="yes"?>
<Relationships xmlns="http://schemas.openxmlformats.org/package/2006/relationships"><Relationship Id="rId1" Type="http://schemas.openxmlformats.org/officeDocument/2006/relationships/customXmlProps" Target="itemProps2060.xml"/></Relationships>
</file>

<file path=customXml/_rels/item2061.xml.rels><?xml version="1.0" encoding="UTF-8" standalone="yes"?>
<Relationships xmlns="http://schemas.openxmlformats.org/package/2006/relationships"><Relationship Id="rId1" Type="http://schemas.openxmlformats.org/officeDocument/2006/relationships/customXmlProps" Target="itemProps2061.xml"/></Relationships>
</file>

<file path=customXml/_rels/item2062.xml.rels><?xml version="1.0" encoding="UTF-8" standalone="yes"?>
<Relationships xmlns="http://schemas.openxmlformats.org/package/2006/relationships"><Relationship Id="rId1" Type="http://schemas.openxmlformats.org/officeDocument/2006/relationships/customXmlProps" Target="itemProps2062.xml"/></Relationships>
</file>

<file path=customXml/_rels/item2063.xml.rels><?xml version="1.0" encoding="UTF-8" standalone="yes"?>
<Relationships xmlns="http://schemas.openxmlformats.org/package/2006/relationships"><Relationship Id="rId1" Type="http://schemas.openxmlformats.org/officeDocument/2006/relationships/customXmlProps" Target="itemProps2063.xml"/></Relationships>
</file>

<file path=customXml/_rels/item2064.xml.rels><?xml version="1.0" encoding="UTF-8" standalone="yes"?>
<Relationships xmlns="http://schemas.openxmlformats.org/package/2006/relationships"><Relationship Id="rId1" Type="http://schemas.openxmlformats.org/officeDocument/2006/relationships/customXmlProps" Target="itemProps2064.xml"/></Relationships>
</file>

<file path=customXml/_rels/item2065.xml.rels><?xml version="1.0" encoding="UTF-8" standalone="yes"?>
<Relationships xmlns="http://schemas.openxmlformats.org/package/2006/relationships"><Relationship Id="rId1" Type="http://schemas.openxmlformats.org/officeDocument/2006/relationships/customXmlProps" Target="itemProps2065.xml"/></Relationships>
</file>

<file path=customXml/_rels/item2066.xml.rels><?xml version="1.0" encoding="UTF-8" standalone="yes"?>
<Relationships xmlns="http://schemas.openxmlformats.org/package/2006/relationships"><Relationship Id="rId1" Type="http://schemas.openxmlformats.org/officeDocument/2006/relationships/customXmlProps" Target="itemProps2066.xml"/></Relationships>
</file>

<file path=customXml/_rels/item2067.xml.rels><?xml version="1.0" encoding="UTF-8" standalone="yes"?>
<Relationships xmlns="http://schemas.openxmlformats.org/package/2006/relationships"><Relationship Id="rId1" Type="http://schemas.openxmlformats.org/officeDocument/2006/relationships/customXmlProps" Target="itemProps2067.xml"/></Relationships>
</file>

<file path=customXml/_rels/item2068.xml.rels><?xml version="1.0" encoding="UTF-8" standalone="yes"?>
<Relationships xmlns="http://schemas.openxmlformats.org/package/2006/relationships"><Relationship Id="rId1" Type="http://schemas.openxmlformats.org/officeDocument/2006/relationships/customXmlProps" Target="itemProps2068.xml"/></Relationships>
</file>

<file path=customXml/_rels/item2069.xml.rels><?xml version="1.0" encoding="UTF-8" standalone="yes"?>
<Relationships xmlns="http://schemas.openxmlformats.org/package/2006/relationships"><Relationship Id="rId1" Type="http://schemas.openxmlformats.org/officeDocument/2006/relationships/customXmlProps" Target="itemProps2069.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70.xml.rels><?xml version="1.0" encoding="UTF-8" standalone="yes"?>
<Relationships xmlns="http://schemas.openxmlformats.org/package/2006/relationships"><Relationship Id="rId1" Type="http://schemas.openxmlformats.org/officeDocument/2006/relationships/customXmlProps" Target="itemProps2070.xml"/></Relationships>
</file>

<file path=customXml/_rels/item2071.xml.rels><?xml version="1.0" encoding="UTF-8" standalone="yes"?>
<Relationships xmlns="http://schemas.openxmlformats.org/package/2006/relationships"><Relationship Id="rId1" Type="http://schemas.openxmlformats.org/officeDocument/2006/relationships/customXmlProps" Target="itemProps2071.xml"/></Relationships>
</file>

<file path=customXml/_rels/item2072.xml.rels><?xml version="1.0" encoding="UTF-8" standalone="yes"?>
<Relationships xmlns="http://schemas.openxmlformats.org/package/2006/relationships"><Relationship Id="rId1" Type="http://schemas.openxmlformats.org/officeDocument/2006/relationships/customXmlProps" Target="itemProps2072.xml"/></Relationships>
</file>

<file path=customXml/_rels/item2073.xml.rels><?xml version="1.0" encoding="UTF-8" standalone="yes"?>
<Relationships xmlns="http://schemas.openxmlformats.org/package/2006/relationships"><Relationship Id="rId1" Type="http://schemas.openxmlformats.org/officeDocument/2006/relationships/customXmlProps" Target="itemProps2073.xml"/></Relationships>
</file>

<file path=customXml/_rels/item2074.xml.rels><?xml version="1.0" encoding="UTF-8" standalone="yes"?>
<Relationships xmlns="http://schemas.openxmlformats.org/package/2006/relationships"><Relationship Id="rId1" Type="http://schemas.openxmlformats.org/officeDocument/2006/relationships/customXmlProps" Target="itemProps2074.xml"/></Relationships>
</file>

<file path=customXml/_rels/item2075.xml.rels><?xml version="1.0" encoding="UTF-8" standalone="yes"?>
<Relationships xmlns="http://schemas.openxmlformats.org/package/2006/relationships"><Relationship Id="rId1" Type="http://schemas.openxmlformats.org/officeDocument/2006/relationships/customXmlProps" Target="itemProps2075.xml"/></Relationships>
</file>

<file path=customXml/_rels/item2076.xml.rels><?xml version="1.0" encoding="UTF-8" standalone="yes"?>
<Relationships xmlns="http://schemas.openxmlformats.org/package/2006/relationships"><Relationship Id="rId1" Type="http://schemas.openxmlformats.org/officeDocument/2006/relationships/customXmlProps" Target="itemProps2076.xml"/></Relationships>
</file>

<file path=customXml/_rels/item2077.xml.rels><?xml version="1.0" encoding="UTF-8" standalone="yes"?>
<Relationships xmlns="http://schemas.openxmlformats.org/package/2006/relationships"><Relationship Id="rId1" Type="http://schemas.openxmlformats.org/officeDocument/2006/relationships/customXmlProps" Target="itemProps2077.xml"/></Relationships>
</file>

<file path=customXml/_rels/item2078.xml.rels><?xml version="1.0" encoding="UTF-8" standalone="yes"?>
<Relationships xmlns="http://schemas.openxmlformats.org/package/2006/relationships"><Relationship Id="rId1" Type="http://schemas.openxmlformats.org/officeDocument/2006/relationships/customXmlProps" Target="itemProps2078.xml"/></Relationships>
</file>

<file path=customXml/_rels/item2079.xml.rels><?xml version="1.0" encoding="UTF-8" standalone="yes"?>
<Relationships xmlns="http://schemas.openxmlformats.org/package/2006/relationships"><Relationship Id="rId1" Type="http://schemas.openxmlformats.org/officeDocument/2006/relationships/customXmlProps" Target="itemProps2079.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80.xml.rels><?xml version="1.0" encoding="UTF-8" standalone="yes"?>
<Relationships xmlns="http://schemas.openxmlformats.org/package/2006/relationships"><Relationship Id="rId1" Type="http://schemas.openxmlformats.org/officeDocument/2006/relationships/customXmlProps" Target="itemProps2080.xml"/></Relationships>
</file>

<file path=customXml/_rels/item2081.xml.rels><?xml version="1.0" encoding="UTF-8" standalone="yes"?>
<Relationships xmlns="http://schemas.openxmlformats.org/package/2006/relationships"><Relationship Id="rId1" Type="http://schemas.openxmlformats.org/officeDocument/2006/relationships/customXmlProps" Target="itemProps2081.xml"/></Relationships>
</file>

<file path=customXml/_rels/item2082.xml.rels><?xml version="1.0" encoding="UTF-8" standalone="yes"?>
<Relationships xmlns="http://schemas.openxmlformats.org/package/2006/relationships"><Relationship Id="rId1" Type="http://schemas.openxmlformats.org/officeDocument/2006/relationships/customXmlProps" Target="itemProps2082.xml"/></Relationships>
</file>

<file path=customXml/_rels/item2083.xml.rels><?xml version="1.0" encoding="UTF-8" standalone="yes"?>
<Relationships xmlns="http://schemas.openxmlformats.org/package/2006/relationships"><Relationship Id="rId1" Type="http://schemas.openxmlformats.org/officeDocument/2006/relationships/customXmlProps" Target="itemProps2083.xml"/></Relationships>
</file>

<file path=customXml/_rels/item2084.xml.rels><?xml version="1.0" encoding="UTF-8" standalone="yes"?>
<Relationships xmlns="http://schemas.openxmlformats.org/package/2006/relationships"><Relationship Id="rId1" Type="http://schemas.openxmlformats.org/officeDocument/2006/relationships/customXmlProps" Target="itemProps2084.xml"/></Relationships>
</file>

<file path=customXml/_rels/item2085.xml.rels><?xml version="1.0" encoding="UTF-8" standalone="yes"?>
<Relationships xmlns="http://schemas.openxmlformats.org/package/2006/relationships"><Relationship Id="rId1" Type="http://schemas.openxmlformats.org/officeDocument/2006/relationships/customXmlProps" Target="itemProps2085.xml"/></Relationships>
</file>

<file path=customXml/_rels/item2086.xml.rels><?xml version="1.0" encoding="UTF-8" standalone="yes"?>
<Relationships xmlns="http://schemas.openxmlformats.org/package/2006/relationships"><Relationship Id="rId1" Type="http://schemas.openxmlformats.org/officeDocument/2006/relationships/customXmlProps" Target="itemProps2086.xml"/></Relationships>
</file>

<file path=customXml/_rels/item2087.xml.rels><?xml version="1.0" encoding="UTF-8" standalone="yes"?>
<Relationships xmlns="http://schemas.openxmlformats.org/package/2006/relationships"><Relationship Id="rId1" Type="http://schemas.openxmlformats.org/officeDocument/2006/relationships/customXmlProps" Target="itemProps2087.xml"/></Relationships>
</file>

<file path=customXml/_rels/item2088.xml.rels><?xml version="1.0" encoding="UTF-8" standalone="yes"?>
<Relationships xmlns="http://schemas.openxmlformats.org/package/2006/relationships"><Relationship Id="rId1" Type="http://schemas.openxmlformats.org/officeDocument/2006/relationships/customXmlProps" Target="itemProps2088.xml"/></Relationships>
</file>

<file path=customXml/_rels/item2089.xml.rels><?xml version="1.0" encoding="UTF-8" standalone="yes"?>
<Relationships xmlns="http://schemas.openxmlformats.org/package/2006/relationships"><Relationship Id="rId1" Type="http://schemas.openxmlformats.org/officeDocument/2006/relationships/customXmlProps" Target="itemProps2089.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090.xml.rels><?xml version="1.0" encoding="UTF-8" standalone="yes"?>
<Relationships xmlns="http://schemas.openxmlformats.org/package/2006/relationships"><Relationship Id="rId1" Type="http://schemas.openxmlformats.org/officeDocument/2006/relationships/customXmlProps" Target="itemProps2090.xml"/></Relationships>
</file>

<file path=customXml/_rels/item2091.xml.rels><?xml version="1.0" encoding="UTF-8" standalone="yes"?>
<Relationships xmlns="http://schemas.openxmlformats.org/package/2006/relationships"><Relationship Id="rId1" Type="http://schemas.openxmlformats.org/officeDocument/2006/relationships/customXmlProps" Target="itemProps2091.xml"/></Relationships>
</file>

<file path=customXml/_rels/item2092.xml.rels><?xml version="1.0" encoding="UTF-8" standalone="yes"?>
<Relationships xmlns="http://schemas.openxmlformats.org/package/2006/relationships"><Relationship Id="rId1" Type="http://schemas.openxmlformats.org/officeDocument/2006/relationships/customXmlProps" Target="itemProps2092.xml"/></Relationships>
</file>

<file path=customXml/_rels/item2093.xml.rels><?xml version="1.0" encoding="UTF-8" standalone="yes"?>
<Relationships xmlns="http://schemas.openxmlformats.org/package/2006/relationships"><Relationship Id="rId1" Type="http://schemas.openxmlformats.org/officeDocument/2006/relationships/customXmlProps" Target="itemProps2093.xml"/></Relationships>
</file>

<file path=customXml/_rels/item2094.xml.rels><?xml version="1.0" encoding="UTF-8" standalone="yes"?>
<Relationships xmlns="http://schemas.openxmlformats.org/package/2006/relationships"><Relationship Id="rId1" Type="http://schemas.openxmlformats.org/officeDocument/2006/relationships/customXmlProps" Target="itemProps2094.xml"/></Relationships>
</file>

<file path=customXml/_rels/item2095.xml.rels><?xml version="1.0" encoding="UTF-8" standalone="yes"?>
<Relationships xmlns="http://schemas.openxmlformats.org/package/2006/relationships"><Relationship Id="rId1" Type="http://schemas.openxmlformats.org/officeDocument/2006/relationships/customXmlProps" Target="itemProps2095.xml"/></Relationships>
</file>

<file path=customXml/_rels/item2096.xml.rels><?xml version="1.0" encoding="UTF-8" standalone="yes"?>
<Relationships xmlns="http://schemas.openxmlformats.org/package/2006/relationships"><Relationship Id="rId1" Type="http://schemas.openxmlformats.org/officeDocument/2006/relationships/customXmlProps" Target="itemProps2096.xml"/></Relationships>
</file>

<file path=customXml/_rels/item2097.xml.rels><?xml version="1.0" encoding="UTF-8" standalone="yes"?>
<Relationships xmlns="http://schemas.openxmlformats.org/package/2006/relationships"><Relationship Id="rId1" Type="http://schemas.openxmlformats.org/officeDocument/2006/relationships/customXmlProps" Target="itemProps2097.xml"/></Relationships>
</file>

<file path=customXml/_rels/item2098.xml.rels><?xml version="1.0" encoding="UTF-8" standalone="yes"?>
<Relationships xmlns="http://schemas.openxmlformats.org/package/2006/relationships"><Relationship Id="rId1" Type="http://schemas.openxmlformats.org/officeDocument/2006/relationships/customXmlProps" Target="itemProps2098.xml"/></Relationships>
</file>

<file path=customXml/_rels/item2099.xml.rels><?xml version="1.0" encoding="UTF-8" standalone="yes"?>
<Relationships xmlns="http://schemas.openxmlformats.org/package/2006/relationships"><Relationship Id="rId1" Type="http://schemas.openxmlformats.org/officeDocument/2006/relationships/customXmlProps" Target="itemProps209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00.xml.rels><?xml version="1.0" encoding="UTF-8" standalone="yes"?>
<Relationships xmlns="http://schemas.openxmlformats.org/package/2006/relationships"><Relationship Id="rId1" Type="http://schemas.openxmlformats.org/officeDocument/2006/relationships/customXmlProps" Target="itemProps2100.xml"/></Relationships>
</file>

<file path=customXml/_rels/item2101.xml.rels><?xml version="1.0" encoding="UTF-8" standalone="yes"?>
<Relationships xmlns="http://schemas.openxmlformats.org/package/2006/relationships"><Relationship Id="rId1" Type="http://schemas.openxmlformats.org/officeDocument/2006/relationships/customXmlProps" Target="itemProps2101.xml"/></Relationships>
</file>

<file path=customXml/_rels/item2102.xml.rels><?xml version="1.0" encoding="UTF-8" standalone="yes"?>
<Relationships xmlns="http://schemas.openxmlformats.org/package/2006/relationships"><Relationship Id="rId1" Type="http://schemas.openxmlformats.org/officeDocument/2006/relationships/customXmlProps" Target="itemProps2102.xml"/></Relationships>
</file>

<file path=customXml/_rels/item2103.xml.rels><?xml version="1.0" encoding="UTF-8" standalone="yes"?>
<Relationships xmlns="http://schemas.openxmlformats.org/package/2006/relationships"><Relationship Id="rId1" Type="http://schemas.openxmlformats.org/officeDocument/2006/relationships/customXmlProps" Target="itemProps2103.xml"/></Relationships>
</file>

<file path=customXml/_rels/item2104.xml.rels><?xml version="1.0" encoding="UTF-8" standalone="yes"?>
<Relationships xmlns="http://schemas.openxmlformats.org/package/2006/relationships"><Relationship Id="rId1" Type="http://schemas.openxmlformats.org/officeDocument/2006/relationships/customXmlProps" Target="itemProps2104.xml"/></Relationships>
</file>

<file path=customXml/_rels/item2105.xml.rels><?xml version="1.0" encoding="UTF-8" standalone="yes"?>
<Relationships xmlns="http://schemas.openxmlformats.org/package/2006/relationships"><Relationship Id="rId1" Type="http://schemas.openxmlformats.org/officeDocument/2006/relationships/customXmlProps" Target="itemProps2105.xml"/></Relationships>
</file>

<file path=customXml/_rels/item2106.xml.rels><?xml version="1.0" encoding="UTF-8" standalone="yes"?>
<Relationships xmlns="http://schemas.openxmlformats.org/package/2006/relationships"><Relationship Id="rId1" Type="http://schemas.openxmlformats.org/officeDocument/2006/relationships/customXmlProps" Target="itemProps2106.xml"/></Relationships>
</file>

<file path=customXml/_rels/item2107.xml.rels><?xml version="1.0" encoding="UTF-8" standalone="yes"?>
<Relationships xmlns="http://schemas.openxmlformats.org/package/2006/relationships"><Relationship Id="rId1" Type="http://schemas.openxmlformats.org/officeDocument/2006/relationships/customXmlProps" Target="itemProps2107.xml"/></Relationships>
</file>

<file path=customXml/_rels/item2108.xml.rels><?xml version="1.0" encoding="UTF-8" standalone="yes"?>
<Relationships xmlns="http://schemas.openxmlformats.org/package/2006/relationships"><Relationship Id="rId1" Type="http://schemas.openxmlformats.org/officeDocument/2006/relationships/customXmlProps" Target="itemProps2108.xml"/></Relationships>
</file>

<file path=customXml/_rels/item2109.xml.rels><?xml version="1.0" encoding="UTF-8" standalone="yes"?>
<Relationships xmlns="http://schemas.openxmlformats.org/package/2006/relationships"><Relationship Id="rId1" Type="http://schemas.openxmlformats.org/officeDocument/2006/relationships/customXmlProps" Target="itemProps2109.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10.xml.rels><?xml version="1.0" encoding="UTF-8" standalone="yes"?>
<Relationships xmlns="http://schemas.openxmlformats.org/package/2006/relationships"><Relationship Id="rId1" Type="http://schemas.openxmlformats.org/officeDocument/2006/relationships/customXmlProps" Target="itemProps2110.xml"/></Relationships>
</file>

<file path=customXml/_rels/item2111.xml.rels><?xml version="1.0" encoding="UTF-8" standalone="yes"?>
<Relationships xmlns="http://schemas.openxmlformats.org/package/2006/relationships"><Relationship Id="rId1" Type="http://schemas.openxmlformats.org/officeDocument/2006/relationships/customXmlProps" Target="itemProps2111.xml"/></Relationships>
</file>

<file path=customXml/_rels/item2112.xml.rels><?xml version="1.0" encoding="UTF-8" standalone="yes"?>
<Relationships xmlns="http://schemas.openxmlformats.org/package/2006/relationships"><Relationship Id="rId1" Type="http://schemas.openxmlformats.org/officeDocument/2006/relationships/customXmlProps" Target="itemProps2112.xml"/></Relationships>
</file>

<file path=customXml/_rels/item2113.xml.rels><?xml version="1.0" encoding="UTF-8" standalone="yes"?>
<Relationships xmlns="http://schemas.openxmlformats.org/package/2006/relationships"><Relationship Id="rId1" Type="http://schemas.openxmlformats.org/officeDocument/2006/relationships/customXmlProps" Target="itemProps2113.xml"/></Relationships>
</file>

<file path=customXml/_rels/item2114.xml.rels><?xml version="1.0" encoding="UTF-8" standalone="yes"?>
<Relationships xmlns="http://schemas.openxmlformats.org/package/2006/relationships"><Relationship Id="rId1" Type="http://schemas.openxmlformats.org/officeDocument/2006/relationships/customXmlProps" Target="itemProps2114.xml"/></Relationships>
</file>

<file path=customXml/_rels/item2115.xml.rels><?xml version="1.0" encoding="UTF-8" standalone="yes"?>
<Relationships xmlns="http://schemas.openxmlformats.org/package/2006/relationships"><Relationship Id="rId1" Type="http://schemas.openxmlformats.org/officeDocument/2006/relationships/customXmlProps" Target="itemProps2115.xml"/></Relationships>
</file>

<file path=customXml/_rels/item2116.xml.rels><?xml version="1.0" encoding="UTF-8" standalone="yes"?>
<Relationships xmlns="http://schemas.openxmlformats.org/package/2006/relationships"><Relationship Id="rId1" Type="http://schemas.openxmlformats.org/officeDocument/2006/relationships/customXmlProps" Target="itemProps2116.xml"/></Relationships>
</file>

<file path=customXml/_rels/item2117.xml.rels><?xml version="1.0" encoding="UTF-8" standalone="yes"?>
<Relationships xmlns="http://schemas.openxmlformats.org/package/2006/relationships"><Relationship Id="rId1" Type="http://schemas.openxmlformats.org/officeDocument/2006/relationships/customXmlProps" Target="itemProps2117.xml"/></Relationships>
</file>

<file path=customXml/_rels/item2118.xml.rels><?xml version="1.0" encoding="UTF-8" standalone="yes"?>
<Relationships xmlns="http://schemas.openxmlformats.org/package/2006/relationships"><Relationship Id="rId1" Type="http://schemas.openxmlformats.org/officeDocument/2006/relationships/customXmlProps" Target="itemProps2118.xml"/></Relationships>
</file>

<file path=customXml/_rels/item2119.xml.rels><?xml version="1.0" encoding="UTF-8" standalone="yes"?>
<Relationships xmlns="http://schemas.openxmlformats.org/package/2006/relationships"><Relationship Id="rId1" Type="http://schemas.openxmlformats.org/officeDocument/2006/relationships/customXmlProps" Target="itemProps2119.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20.xml.rels><?xml version="1.0" encoding="UTF-8" standalone="yes"?>
<Relationships xmlns="http://schemas.openxmlformats.org/package/2006/relationships"><Relationship Id="rId1" Type="http://schemas.openxmlformats.org/officeDocument/2006/relationships/customXmlProps" Target="itemProps2120.xml"/></Relationships>
</file>

<file path=customXml/_rels/item2121.xml.rels><?xml version="1.0" encoding="UTF-8" standalone="yes"?>
<Relationships xmlns="http://schemas.openxmlformats.org/package/2006/relationships"><Relationship Id="rId1" Type="http://schemas.openxmlformats.org/officeDocument/2006/relationships/customXmlProps" Target="itemProps2121.xml"/></Relationships>
</file>

<file path=customXml/_rels/item2122.xml.rels><?xml version="1.0" encoding="UTF-8" standalone="yes"?>
<Relationships xmlns="http://schemas.openxmlformats.org/package/2006/relationships"><Relationship Id="rId1" Type="http://schemas.openxmlformats.org/officeDocument/2006/relationships/customXmlProps" Target="itemProps2122.xml"/></Relationships>
</file>

<file path=customXml/_rels/item2123.xml.rels><?xml version="1.0" encoding="UTF-8" standalone="yes"?>
<Relationships xmlns="http://schemas.openxmlformats.org/package/2006/relationships"><Relationship Id="rId1" Type="http://schemas.openxmlformats.org/officeDocument/2006/relationships/customXmlProps" Target="itemProps2123.xml"/></Relationships>
</file>

<file path=customXml/_rels/item2124.xml.rels><?xml version="1.0" encoding="UTF-8" standalone="yes"?>
<Relationships xmlns="http://schemas.openxmlformats.org/package/2006/relationships"><Relationship Id="rId1" Type="http://schemas.openxmlformats.org/officeDocument/2006/relationships/customXmlProps" Target="itemProps2124.xml"/></Relationships>
</file>

<file path=customXml/_rels/item2125.xml.rels><?xml version="1.0" encoding="UTF-8" standalone="yes"?>
<Relationships xmlns="http://schemas.openxmlformats.org/package/2006/relationships"><Relationship Id="rId1" Type="http://schemas.openxmlformats.org/officeDocument/2006/relationships/customXmlProps" Target="itemProps2125.xml"/></Relationships>
</file>

<file path=customXml/_rels/item2126.xml.rels><?xml version="1.0" encoding="UTF-8" standalone="yes"?>
<Relationships xmlns="http://schemas.openxmlformats.org/package/2006/relationships"><Relationship Id="rId1" Type="http://schemas.openxmlformats.org/officeDocument/2006/relationships/customXmlProps" Target="itemProps2126.xml"/></Relationships>
</file>

<file path=customXml/_rels/item2127.xml.rels><?xml version="1.0" encoding="UTF-8" standalone="yes"?>
<Relationships xmlns="http://schemas.openxmlformats.org/package/2006/relationships"><Relationship Id="rId1" Type="http://schemas.openxmlformats.org/officeDocument/2006/relationships/customXmlProps" Target="itemProps2127.xml"/></Relationships>
</file>

<file path=customXml/_rels/item2128.xml.rels><?xml version="1.0" encoding="UTF-8" standalone="yes"?>
<Relationships xmlns="http://schemas.openxmlformats.org/package/2006/relationships"><Relationship Id="rId1" Type="http://schemas.openxmlformats.org/officeDocument/2006/relationships/customXmlProps" Target="itemProps2128.xml"/></Relationships>
</file>

<file path=customXml/_rels/item2129.xml.rels><?xml version="1.0" encoding="UTF-8" standalone="yes"?>
<Relationships xmlns="http://schemas.openxmlformats.org/package/2006/relationships"><Relationship Id="rId1" Type="http://schemas.openxmlformats.org/officeDocument/2006/relationships/customXmlProps" Target="itemProps2129.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30.xml.rels><?xml version="1.0" encoding="UTF-8" standalone="yes"?>
<Relationships xmlns="http://schemas.openxmlformats.org/package/2006/relationships"><Relationship Id="rId1" Type="http://schemas.openxmlformats.org/officeDocument/2006/relationships/customXmlProps" Target="itemProps2130.xml"/></Relationships>
</file>

<file path=customXml/_rels/item2131.xml.rels><?xml version="1.0" encoding="UTF-8" standalone="yes"?>
<Relationships xmlns="http://schemas.openxmlformats.org/package/2006/relationships"><Relationship Id="rId1" Type="http://schemas.openxmlformats.org/officeDocument/2006/relationships/customXmlProps" Target="itemProps2131.xml"/></Relationships>
</file>

<file path=customXml/_rels/item2132.xml.rels><?xml version="1.0" encoding="UTF-8" standalone="yes"?>
<Relationships xmlns="http://schemas.openxmlformats.org/package/2006/relationships"><Relationship Id="rId1" Type="http://schemas.openxmlformats.org/officeDocument/2006/relationships/customXmlProps" Target="itemProps2132.xml"/></Relationships>
</file>

<file path=customXml/_rels/item2133.xml.rels><?xml version="1.0" encoding="UTF-8" standalone="yes"?>
<Relationships xmlns="http://schemas.openxmlformats.org/package/2006/relationships"><Relationship Id="rId1" Type="http://schemas.openxmlformats.org/officeDocument/2006/relationships/customXmlProps" Target="itemProps2133.xml"/></Relationships>
</file>

<file path=customXml/_rels/item2134.xml.rels><?xml version="1.0" encoding="UTF-8" standalone="yes"?>
<Relationships xmlns="http://schemas.openxmlformats.org/package/2006/relationships"><Relationship Id="rId1" Type="http://schemas.openxmlformats.org/officeDocument/2006/relationships/customXmlProps" Target="itemProps2134.xml"/></Relationships>
</file>

<file path=customXml/_rels/item2135.xml.rels><?xml version="1.0" encoding="UTF-8" standalone="yes"?>
<Relationships xmlns="http://schemas.openxmlformats.org/package/2006/relationships"><Relationship Id="rId1" Type="http://schemas.openxmlformats.org/officeDocument/2006/relationships/customXmlProps" Target="itemProps2135.xml"/></Relationships>
</file>

<file path=customXml/_rels/item2136.xml.rels><?xml version="1.0" encoding="UTF-8" standalone="yes"?>
<Relationships xmlns="http://schemas.openxmlformats.org/package/2006/relationships"><Relationship Id="rId1" Type="http://schemas.openxmlformats.org/officeDocument/2006/relationships/customXmlProps" Target="itemProps2136.xml"/></Relationships>
</file>

<file path=customXml/_rels/item2137.xml.rels><?xml version="1.0" encoding="UTF-8" standalone="yes"?>
<Relationships xmlns="http://schemas.openxmlformats.org/package/2006/relationships"><Relationship Id="rId1" Type="http://schemas.openxmlformats.org/officeDocument/2006/relationships/customXmlProps" Target="itemProps2137.xml"/></Relationships>
</file>

<file path=customXml/_rels/item2138.xml.rels><?xml version="1.0" encoding="UTF-8" standalone="yes"?>
<Relationships xmlns="http://schemas.openxmlformats.org/package/2006/relationships"><Relationship Id="rId1" Type="http://schemas.openxmlformats.org/officeDocument/2006/relationships/customXmlProps" Target="itemProps2138.xml"/></Relationships>
</file>

<file path=customXml/_rels/item2139.xml.rels><?xml version="1.0" encoding="UTF-8" standalone="yes"?>
<Relationships xmlns="http://schemas.openxmlformats.org/package/2006/relationships"><Relationship Id="rId1" Type="http://schemas.openxmlformats.org/officeDocument/2006/relationships/customXmlProps" Target="itemProps2139.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40.xml.rels><?xml version="1.0" encoding="UTF-8" standalone="yes"?>
<Relationships xmlns="http://schemas.openxmlformats.org/package/2006/relationships"><Relationship Id="rId1" Type="http://schemas.openxmlformats.org/officeDocument/2006/relationships/customXmlProps" Target="itemProps2140.xml"/></Relationships>
</file>

<file path=customXml/_rels/item2141.xml.rels><?xml version="1.0" encoding="UTF-8" standalone="yes"?>
<Relationships xmlns="http://schemas.openxmlformats.org/package/2006/relationships"><Relationship Id="rId1" Type="http://schemas.openxmlformats.org/officeDocument/2006/relationships/customXmlProps" Target="itemProps2141.xml"/></Relationships>
</file>

<file path=customXml/_rels/item2142.xml.rels><?xml version="1.0" encoding="UTF-8" standalone="yes"?>
<Relationships xmlns="http://schemas.openxmlformats.org/package/2006/relationships"><Relationship Id="rId1" Type="http://schemas.openxmlformats.org/officeDocument/2006/relationships/customXmlProps" Target="itemProps2142.xml"/></Relationships>
</file>

<file path=customXml/_rels/item2143.xml.rels><?xml version="1.0" encoding="UTF-8" standalone="yes"?>
<Relationships xmlns="http://schemas.openxmlformats.org/package/2006/relationships"><Relationship Id="rId1" Type="http://schemas.openxmlformats.org/officeDocument/2006/relationships/customXmlProps" Target="itemProps2143.xml"/></Relationships>
</file>

<file path=customXml/_rels/item2144.xml.rels><?xml version="1.0" encoding="UTF-8" standalone="yes"?>
<Relationships xmlns="http://schemas.openxmlformats.org/package/2006/relationships"><Relationship Id="rId1" Type="http://schemas.openxmlformats.org/officeDocument/2006/relationships/customXmlProps" Target="itemProps2144.xml"/></Relationships>
</file>

<file path=customXml/_rels/item2145.xml.rels><?xml version="1.0" encoding="UTF-8" standalone="yes"?>
<Relationships xmlns="http://schemas.openxmlformats.org/package/2006/relationships"><Relationship Id="rId1" Type="http://schemas.openxmlformats.org/officeDocument/2006/relationships/customXmlProps" Target="itemProps2145.xml"/></Relationships>
</file>

<file path=customXml/_rels/item2146.xml.rels><?xml version="1.0" encoding="UTF-8" standalone="yes"?>
<Relationships xmlns="http://schemas.openxmlformats.org/package/2006/relationships"><Relationship Id="rId1" Type="http://schemas.openxmlformats.org/officeDocument/2006/relationships/customXmlProps" Target="itemProps2146.xml"/></Relationships>
</file>

<file path=customXml/_rels/item2147.xml.rels><?xml version="1.0" encoding="UTF-8" standalone="yes"?>
<Relationships xmlns="http://schemas.openxmlformats.org/package/2006/relationships"><Relationship Id="rId1" Type="http://schemas.openxmlformats.org/officeDocument/2006/relationships/customXmlProps" Target="itemProps2147.xml"/></Relationships>
</file>

<file path=customXml/_rels/item2148.xml.rels><?xml version="1.0" encoding="UTF-8" standalone="yes"?>
<Relationships xmlns="http://schemas.openxmlformats.org/package/2006/relationships"><Relationship Id="rId1" Type="http://schemas.openxmlformats.org/officeDocument/2006/relationships/customXmlProps" Target="itemProps2148.xml"/></Relationships>
</file>

<file path=customXml/_rels/item2149.xml.rels><?xml version="1.0" encoding="UTF-8" standalone="yes"?>
<Relationships xmlns="http://schemas.openxmlformats.org/package/2006/relationships"><Relationship Id="rId1" Type="http://schemas.openxmlformats.org/officeDocument/2006/relationships/customXmlProps" Target="itemProps2149.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50.xml.rels><?xml version="1.0" encoding="UTF-8" standalone="yes"?>
<Relationships xmlns="http://schemas.openxmlformats.org/package/2006/relationships"><Relationship Id="rId1" Type="http://schemas.openxmlformats.org/officeDocument/2006/relationships/customXmlProps" Target="itemProps2150.xml"/></Relationships>
</file>

<file path=customXml/_rels/item2151.xml.rels><?xml version="1.0" encoding="UTF-8" standalone="yes"?>
<Relationships xmlns="http://schemas.openxmlformats.org/package/2006/relationships"><Relationship Id="rId1" Type="http://schemas.openxmlformats.org/officeDocument/2006/relationships/customXmlProps" Target="itemProps2151.xml"/></Relationships>
</file>

<file path=customXml/_rels/item2152.xml.rels><?xml version="1.0" encoding="UTF-8" standalone="yes"?>
<Relationships xmlns="http://schemas.openxmlformats.org/package/2006/relationships"><Relationship Id="rId1" Type="http://schemas.openxmlformats.org/officeDocument/2006/relationships/customXmlProps" Target="itemProps2152.xml"/></Relationships>
</file>

<file path=customXml/_rels/item2153.xml.rels><?xml version="1.0" encoding="UTF-8" standalone="yes"?>
<Relationships xmlns="http://schemas.openxmlformats.org/package/2006/relationships"><Relationship Id="rId1" Type="http://schemas.openxmlformats.org/officeDocument/2006/relationships/customXmlProps" Target="itemProps2153.xml"/></Relationships>
</file>

<file path=customXml/_rels/item2154.xml.rels><?xml version="1.0" encoding="UTF-8" standalone="yes"?>
<Relationships xmlns="http://schemas.openxmlformats.org/package/2006/relationships"><Relationship Id="rId1" Type="http://schemas.openxmlformats.org/officeDocument/2006/relationships/customXmlProps" Target="itemProps2154.xml"/></Relationships>
</file>

<file path=customXml/_rels/item2155.xml.rels><?xml version="1.0" encoding="UTF-8" standalone="yes"?>
<Relationships xmlns="http://schemas.openxmlformats.org/package/2006/relationships"><Relationship Id="rId1" Type="http://schemas.openxmlformats.org/officeDocument/2006/relationships/customXmlProps" Target="itemProps2155.xml"/></Relationships>
</file>

<file path=customXml/_rels/item2156.xml.rels><?xml version="1.0" encoding="UTF-8" standalone="yes"?>
<Relationships xmlns="http://schemas.openxmlformats.org/package/2006/relationships"><Relationship Id="rId1" Type="http://schemas.openxmlformats.org/officeDocument/2006/relationships/customXmlProps" Target="itemProps2156.xml"/></Relationships>
</file>

<file path=customXml/_rels/item2157.xml.rels><?xml version="1.0" encoding="UTF-8" standalone="yes"?>
<Relationships xmlns="http://schemas.openxmlformats.org/package/2006/relationships"><Relationship Id="rId1" Type="http://schemas.openxmlformats.org/officeDocument/2006/relationships/customXmlProps" Target="itemProps2157.xml"/></Relationships>
</file>

<file path=customXml/_rels/item2158.xml.rels><?xml version="1.0" encoding="UTF-8" standalone="yes"?>
<Relationships xmlns="http://schemas.openxmlformats.org/package/2006/relationships"><Relationship Id="rId1" Type="http://schemas.openxmlformats.org/officeDocument/2006/relationships/customXmlProps" Target="itemProps2158.xml"/></Relationships>
</file>

<file path=customXml/_rels/item2159.xml.rels><?xml version="1.0" encoding="UTF-8" standalone="yes"?>
<Relationships xmlns="http://schemas.openxmlformats.org/package/2006/relationships"><Relationship Id="rId1" Type="http://schemas.openxmlformats.org/officeDocument/2006/relationships/customXmlProps" Target="itemProps2159.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60.xml.rels><?xml version="1.0" encoding="UTF-8" standalone="yes"?>
<Relationships xmlns="http://schemas.openxmlformats.org/package/2006/relationships"><Relationship Id="rId1" Type="http://schemas.openxmlformats.org/officeDocument/2006/relationships/customXmlProps" Target="itemProps2160.xml"/></Relationships>
</file>

<file path=customXml/_rels/item2161.xml.rels><?xml version="1.0" encoding="UTF-8" standalone="yes"?>
<Relationships xmlns="http://schemas.openxmlformats.org/package/2006/relationships"><Relationship Id="rId1" Type="http://schemas.openxmlformats.org/officeDocument/2006/relationships/customXmlProps" Target="itemProps2161.xml"/></Relationships>
</file>

<file path=customXml/_rels/item2162.xml.rels><?xml version="1.0" encoding="UTF-8" standalone="yes"?>
<Relationships xmlns="http://schemas.openxmlformats.org/package/2006/relationships"><Relationship Id="rId1" Type="http://schemas.openxmlformats.org/officeDocument/2006/relationships/customXmlProps" Target="itemProps2162.xml"/></Relationships>
</file>

<file path=customXml/_rels/item2163.xml.rels><?xml version="1.0" encoding="UTF-8" standalone="yes"?>
<Relationships xmlns="http://schemas.openxmlformats.org/package/2006/relationships"><Relationship Id="rId1" Type="http://schemas.openxmlformats.org/officeDocument/2006/relationships/customXmlProps" Target="itemProps2163.xml"/></Relationships>
</file>

<file path=customXml/_rels/item2164.xml.rels><?xml version="1.0" encoding="UTF-8" standalone="yes"?>
<Relationships xmlns="http://schemas.openxmlformats.org/package/2006/relationships"><Relationship Id="rId1" Type="http://schemas.openxmlformats.org/officeDocument/2006/relationships/customXmlProps" Target="itemProps2164.xml"/></Relationships>
</file>

<file path=customXml/_rels/item2165.xml.rels><?xml version="1.0" encoding="UTF-8" standalone="yes"?>
<Relationships xmlns="http://schemas.openxmlformats.org/package/2006/relationships"><Relationship Id="rId1" Type="http://schemas.openxmlformats.org/officeDocument/2006/relationships/customXmlProps" Target="itemProps2165.xml"/></Relationships>
</file>

<file path=customXml/_rels/item2166.xml.rels><?xml version="1.0" encoding="UTF-8" standalone="yes"?>
<Relationships xmlns="http://schemas.openxmlformats.org/package/2006/relationships"><Relationship Id="rId1" Type="http://schemas.openxmlformats.org/officeDocument/2006/relationships/customXmlProps" Target="itemProps2166.xml"/></Relationships>
</file>

<file path=customXml/_rels/item2167.xml.rels><?xml version="1.0" encoding="UTF-8" standalone="yes"?>
<Relationships xmlns="http://schemas.openxmlformats.org/package/2006/relationships"><Relationship Id="rId1" Type="http://schemas.openxmlformats.org/officeDocument/2006/relationships/customXmlProps" Target="itemProps2167.xml"/></Relationships>
</file>

<file path=customXml/_rels/item2168.xml.rels><?xml version="1.0" encoding="UTF-8" standalone="yes"?>
<Relationships xmlns="http://schemas.openxmlformats.org/package/2006/relationships"><Relationship Id="rId1" Type="http://schemas.openxmlformats.org/officeDocument/2006/relationships/customXmlProps" Target="itemProps2168.xml"/></Relationships>
</file>

<file path=customXml/_rels/item2169.xml.rels><?xml version="1.0" encoding="UTF-8" standalone="yes"?>
<Relationships xmlns="http://schemas.openxmlformats.org/package/2006/relationships"><Relationship Id="rId1" Type="http://schemas.openxmlformats.org/officeDocument/2006/relationships/customXmlProps" Target="itemProps2169.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70.xml.rels><?xml version="1.0" encoding="UTF-8" standalone="yes"?>
<Relationships xmlns="http://schemas.openxmlformats.org/package/2006/relationships"><Relationship Id="rId1" Type="http://schemas.openxmlformats.org/officeDocument/2006/relationships/customXmlProps" Target="itemProps2170.xml"/></Relationships>
</file>

<file path=customXml/_rels/item2171.xml.rels><?xml version="1.0" encoding="UTF-8" standalone="yes"?>
<Relationships xmlns="http://schemas.openxmlformats.org/package/2006/relationships"><Relationship Id="rId1" Type="http://schemas.openxmlformats.org/officeDocument/2006/relationships/customXmlProps" Target="itemProps2171.xml"/></Relationships>
</file>

<file path=customXml/_rels/item2172.xml.rels><?xml version="1.0" encoding="UTF-8" standalone="yes"?>
<Relationships xmlns="http://schemas.openxmlformats.org/package/2006/relationships"><Relationship Id="rId1" Type="http://schemas.openxmlformats.org/officeDocument/2006/relationships/customXmlProps" Target="itemProps2172.xml"/></Relationships>
</file>

<file path=customXml/_rels/item2173.xml.rels><?xml version="1.0" encoding="UTF-8" standalone="yes"?>
<Relationships xmlns="http://schemas.openxmlformats.org/package/2006/relationships"><Relationship Id="rId1" Type="http://schemas.openxmlformats.org/officeDocument/2006/relationships/customXmlProps" Target="itemProps2173.xml"/></Relationships>
</file>

<file path=customXml/_rels/item2174.xml.rels><?xml version="1.0" encoding="UTF-8" standalone="yes"?>
<Relationships xmlns="http://schemas.openxmlformats.org/package/2006/relationships"><Relationship Id="rId1" Type="http://schemas.openxmlformats.org/officeDocument/2006/relationships/customXmlProps" Target="itemProps2174.xml"/></Relationships>
</file>

<file path=customXml/_rels/item2175.xml.rels><?xml version="1.0" encoding="UTF-8" standalone="yes"?>
<Relationships xmlns="http://schemas.openxmlformats.org/package/2006/relationships"><Relationship Id="rId1" Type="http://schemas.openxmlformats.org/officeDocument/2006/relationships/customXmlProps" Target="itemProps2175.xml"/></Relationships>
</file>

<file path=customXml/_rels/item2176.xml.rels><?xml version="1.0" encoding="UTF-8" standalone="yes"?>
<Relationships xmlns="http://schemas.openxmlformats.org/package/2006/relationships"><Relationship Id="rId1" Type="http://schemas.openxmlformats.org/officeDocument/2006/relationships/customXmlProps" Target="itemProps2176.xml"/></Relationships>
</file>

<file path=customXml/_rels/item2177.xml.rels><?xml version="1.0" encoding="UTF-8" standalone="yes"?>
<Relationships xmlns="http://schemas.openxmlformats.org/package/2006/relationships"><Relationship Id="rId1" Type="http://schemas.openxmlformats.org/officeDocument/2006/relationships/customXmlProps" Target="itemProps2177.xml"/></Relationships>
</file>

<file path=customXml/_rels/item2178.xml.rels><?xml version="1.0" encoding="UTF-8" standalone="yes"?>
<Relationships xmlns="http://schemas.openxmlformats.org/package/2006/relationships"><Relationship Id="rId1" Type="http://schemas.openxmlformats.org/officeDocument/2006/relationships/customXmlProps" Target="itemProps2178.xml"/></Relationships>
</file>

<file path=customXml/_rels/item2179.xml.rels><?xml version="1.0" encoding="UTF-8" standalone="yes"?>
<Relationships xmlns="http://schemas.openxmlformats.org/package/2006/relationships"><Relationship Id="rId1" Type="http://schemas.openxmlformats.org/officeDocument/2006/relationships/customXmlProps" Target="itemProps2179.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80.xml.rels><?xml version="1.0" encoding="UTF-8" standalone="yes"?>
<Relationships xmlns="http://schemas.openxmlformats.org/package/2006/relationships"><Relationship Id="rId1" Type="http://schemas.openxmlformats.org/officeDocument/2006/relationships/customXmlProps" Target="itemProps2180.xml"/></Relationships>
</file>

<file path=customXml/_rels/item2181.xml.rels><?xml version="1.0" encoding="UTF-8" standalone="yes"?>
<Relationships xmlns="http://schemas.openxmlformats.org/package/2006/relationships"><Relationship Id="rId1" Type="http://schemas.openxmlformats.org/officeDocument/2006/relationships/customXmlProps" Target="itemProps2181.xml"/></Relationships>
</file>

<file path=customXml/_rels/item2182.xml.rels><?xml version="1.0" encoding="UTF-8" standalone="yes"?>
<Relationships xmlns="http://schemas.openxmlformats.org/package/2006/relationships"><Relationship Id="rId1" Type="http://schemas.openxmlformats.org/officeDocument/2006/relationships/customXmlProps" Target="itemProps2182.xml"/></Relationships>
</file>

<file path=customXml/_rels/item2183.xml.rels><?xml version="1.0" encoding="UTF-8" standalone="yes"?>
<Relationships xmlns="http://schemas.openxmlformats.org/package/2006/relationships"><Relationship Id="rId1" Type="http://schemas.openxmlformats.org/officeDocument/2006/relationships/customXmlProps" Target="itemProps2183.xml"/></Relationships>
</file>

<file path=customXml/_rels/item2184.xml.rels><?xml version="1.0" encoding="UTF-8" standalone="yes"?>
<Relationships xmlns="http://schemas.openxmlformats.org/package/2006/relationships"><Relationship Id="rId1" Type="http://schemas.openxmlformats.org/officeDocument/2006/relationships/customXmlProps" Target="itemProps2184.xml"/></Relationships>
</file>

<file path=customXml/_rels/item2185.xml.rels><?xml version="1.0" encoding="UTF-8" standalone="yes"?>
<Relationships xmlns="http://schemas.openxmlformats.org/package/2006/relationships"><Relationship Id="rId1" Type="http://schemas.openxmlformats.org/officeDocument/2006/relationships/customXmlProps" Target="itemProps2185.xml"/></Relationships>
</file>

<file path=customXml/_rels/item2186.xml.rels><?xml version="1.0" encoding="UTF-8" standalone="yes"?>
<Relationships xmlns="http://schemas.openxmlformats.org/package/2006/relationships"><Relationship Id="rId1" Type="http://schemas.openxmlformats.org/officeDocument/2006/relationships/customXmlProps" Target="itemProps2186.xml"/></Relationships>
</file>

<file path=customXml/_rels/item2187.xml.rels><?xml version="1.0" encoding="UTF-8" standalone="yes"?>
<Relationships xmlns="http://schemas.openxmlformats.org/package/2006/relationships"><Relationship Id="rId1" Type="http://schemas.openxmlformats.org/officeDocument/2006/relationships/customXmlProps" Target="itemProps2187.xml"/></Relationships>
</file>

<file path=customXml/_rels/item2188.xml.rels><?xml version="1.0" encoding="UTF-8" standalone="yes"?>
<Relationships xmlns="http://schemas.openxmlformats.org/package/2006/relationships"><Relationship Id="rId1" Type="http://schemas.openxmlformats.org/officeDocument/2006/relationships/customXmlProps" Target="itemProps2188.xml"/></Relationships>
</file>

<file path=customXml/_rels/item2189.xml.rels><?xml version="1.0" encoding="UTF-8" standalone="yes"?>
<Relationships xmlns="http://schemas.openxmlformats.org/package/2006/relationships"><Relationship Id="rId1" Type="http://schemas.openxmlformats.org/officeDocument/2006/relationships/customXmlProps" Target="itemProps2189.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190.xml.rels><?xml version="1.0" encoding="UTF-8" standalone="yes"?>
<Relationships xmlns="http://schemas.openxmlformats.org/package/2006/relationships"><Relationship Id="rId1" Type="http://schemas.openxmlformats.org/officeDocument/2006/relationships/customXmlProps" Target="itemProps2190.xml"/></Relationships>
</file>

<file path=customXml/_rels/item2191.xml.rels><?xml version="1.0" encoding="UTF-8" standalone="yes"?>
<Relationships xmlns="http://schemas.openxmlformats.org/package/2006/relationships"><Relationship Id="rId1" Type="http://schemas.openxmlformats.org/officeDocument/2006/relationships/customXmlProps" Target="itemProps2191.xml"/></Relationships>
</file>

<file path=customXml/_rels/item2192.xml.rels><?xml version="1.0" encoding="UTF-8" standalone="yes"?>
<Relationships xmlns="http://schemas.openxmlformats.org/package/2006/relationships"><Relationship Id="rId1" Type="http://schemas.openxmlformats.org/officeDocument/2006/relationships/customXmlProps" Target="itemProps2192.xml"/></Relationships>
</file>

<file path=customXml/_rels/item2193.xml.rels><?xml version="1.0" encoding="UTF-8" standalone="yes"?>
<Relationships xmlns="http://schemas.openxmlformats.org/package/2006/relationships"><Relationship Id="rId1" Type="http://schemas.openxmlformats.org/officeDocument/2006/relationships/customXmlProps" Target="itemProps2193.xml"/></Relationships>
</file>

<file path=customXml/_rels/item2194.xml.rels><?xml version="1.0" encoding="UTF-8" standalone="yes"?>
<Relationships xmlns="http://schemas.openxmlformats.org/package/2006/relationships"><Relationship Id="rId1" Type="http://schemas.openxmlformats.org/officeDocument/2006/relationships/customXmlProps" Target="itemProps2194.xml"/></Relationships>
</file>

<file path=customXml/_rels/item2195.xml.rels><?xml version="1.0" encoding="UTF-8" standalone="yes"?>
<Relationships xmlns="http://schemas.openxmlformats.org/package/2006/relationships"><Relationship Id="rId1" Type="http://schemas.openxmlformats.org/officeDocument/2006/relationships/customXmlProps" Target="itemProps2195.xml"/></Relationships>
</file>

<file path=customXml/_rels/item2196.xml.rels><?xml version="1.0" encoding="UTF-8" standalone="yes"?>
<Relationships xmlns="http://schemas.openxmlformats.org/package/2006/relationships"><Relationship Id="rId1" Type="http://schemas.openxmlformats.org/officeDocument/2006/relationships/customXmlProps" Target="itemProps2196.xml"/></Relationships>
</file>

<file path=customXml/_rels/item2197.xml.rels><?xml version="1.0" encoding="UTF-8" standalone="yes"?>
<Relationships xmlns="http://schemas.openxmlformats.org/package/2006/relationships"><Relationship Id="rId1" Type="http://schemas.openxmlformats.org/officeDocument/2006/relationships/customXmlProps" Target="itemProps2197.xml"/></Relationships>
</file>

<file path=customXml/_rels/item2198.xml.rels><?xml version="1.0" encoding="UTF-8" standalone="yes"?>
<Relationships xmlns="http://schemas.openxmlformats.org/package/2006/relationships"><Relationship Id="rId1" Type="http://schemas.openxmlformats.org/officeDocument/2006/relationships/customXmlProps" Target="itemProps2198.xml"/></Relationships>
</file>

<file path=customXml/_rels/item2199.xml.rels><?xml version="1.0" encoding="UTF-8" standalone="yes"?>
<Relationships xmlns="http://schemas.openxmlformats.org/package/2006/relationships"><Relationship Id="rId1" Type="http://schemas.openxmlformats.org/officeDocument/2006/relationships/customXmlProps" Target="itemProps219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00.xml.rels><?xml version="1.0" encoding="UTF-8" standalone="yes"?>
<Relationships xmlns="http://schemas.openxmlformats.org/package/2006/relationships"><Relationship Id="rId1" Type="http://schemas.openxmlformats.org/officeDocument/2006/relationships/customXmlProps" Target="itemProps2200.xml"/></Relationships>
</file>

<file path=customXml/_rels/item2201.xml.rels><?xml version="1.0" encoding="UTF-8" standalone="yes"?>
<Relationships xmlns="http://schemas.openxmlformats.org/package/2006/relationships"><Relationship Id="rId1" Type="http://schemas.openxmlformats.org/officeDocument/2006/relationships/customXmlProps" Target="itemProps2201.xml"/></Relationships>
</file>

<file path=customXml/_rels/item2202.xml.rels><?xml version="1.0" encoding="UTF-8" standalone="yes"?>
<Relationships xmlns="http://schemas.openxmlformats.org/package/2006/relationships"><Relationship Id="rId1" Type="http://schemas.openxmlformats.org/officeDocument/2006/relationships/customXmlProps" Target="itemProps2202.xml"/></Relationships>
</file>

<file path=customXml/_rels/item2203.xml.rels><?xml version="1.0" encoding="UTF-8" standalone="yes"?>
<Relationships xmlns="http://schemas.openxmlformats.org/package/2006/relationships"><Relationship Id="rId1" Type="http://schemas.openxmlformats.org/officeDocument/2006/relationships/customXmlProps" Target="itemProps2203.xml"/></Relationships>
</file>

<file path=customXml/_rels/item2204.xml.rels><?xml version="1.0" encoding="UTF-8" standalone="yes"?>
<Relationships xmlns="http://schemas.openxmlformats.org/package/2006/relationships"><Relationship Id="rId1" Type="http://schemas.openxmlformats.org/officeDocument/2006/relationships/customXmlProps" Target="itemProps2204.xml"/></Relationships>
</file>

<file path=customXml/_rels/item2205.xml.rels><?xml version="1.0" encoding="UTF-8" standalone="yes"?>
<Relationships xmlns="http://schemas.openxmlformats.org/package/2006/relationships"><Relationship Id="rId1" Type="http://schemas.openxmlformats.org/officeDocument/2006/relationships/customXmlProps" Target="itemProps2205.xml"/></Relationships>
</file>

<file path=customXml/_rels/item2206.xml.rels><?xml version="1.0" encoding="UTF-8" standalone="yes"?>
<Relationships xmlns="http://schemas.openxmlformats.org/package/2006/relationships"><Relationship Id="rId1" Type="http://schemas.openxmlformats.org/officeDocument/2006/relationships/customXmlProps" Target="itemProps2206.xml"/></Relationships>
</file>

<file path=customXml/_rels/item2207.xml.rels><?xml version="1.0" encoding="UTF-8" standalone="yes"?>
<Relationships xmlns="http://schemas.openxmlformats.org/package/2006/relationships"><Relationship Id="rId1" Type="http://schemas.openxmlformats.org/officeDocument/2006/relationships/customXmlProps" Target="itemProps2207.xml"/></Relationships>
</file>

<file path=customXml/_rels/item2208.xml.rels><?xml version="1.0" encoding="UTF-8" standalone="yes"?>
<Relationships xmlns="http://schemas.openxmlformats.org/package/2006/relationships"><Relationship Id="rId1" Type="http://schemas.openxmlformats.org/officeDocument/2006/relationships/customXmlProps" Target="itemProps2208.xml"/></Relationships>
</file>

<file path=customXml/_rels/item2209.xml.rels><?xml version="1.0" encoding="UTF-8" standalone="yes"?>
<Relationships xmlns="http://schemas.openxmlformats.org/package/2006/relationships"><Relationship Id="rId1" Type="http://schemas.openxmlformats.org/officeDocument/2006/relationships/customXmlProps" Target="itemProps2209.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10.xml.rels><?xml version="1.0" encoding="UTF-8" standalone="yes"?>
<Relationships xmlns="http://schemas.openxmlformats.org/package/2006/relationships"><Relationship Id="rId1" Type="http://schemas.openxmlformats.org/officeDocument/2006/relationships/customXmlProps" Target="itemProps2210.xml"/></Relationships>
</file>

<file path=customXml/_rels/item2211.xml.rels><?xml version="1.0" encoding="UTF-8" standalone="yes"?>
<Relationships xmlns="http://schemas.openxmlformats.org/package/2006/relationships"><Relationship Id="rId1" Type="http://schemas.openxmlformats.org/officeDocument/2006/relationships/customXmlProps" Target="itemProps2211.xml"/></Relationships>
</file>

<file path=customXml/_rels/item2212.xml.rels><?xml version="1.0" encoding="UTF-8" standalone="yes"?>
<Relationships xmlns="http://schemas.openxmlformats.org/package/2006/relationships"><Relationship Id="rId1" Type="http://schemas.openxmlformats.org/officeDocument/2006/relationships/customXmlProps" Target="itemProps2212.xml"/></Relationships>
</file>

<file path=customXml/_rels/item2213.xml.rels><?xml version="1.0" encoding="UTF-8" standalone="yes"?>
<Relationships xmlns="http://schemas.openxmlformats.org/package/2006/relationships"><Relationship Id="rId1" Type="http://schemas.openxmlformats.org/officeDocument/2006/relationships/customXmlProps" Target="itemProps2213.xml"/></Relationships>
</file>

<file path=customXml/_rels/item2214.xml.rels><?xml version="1.0" encoding="UTF-8" standalone="yes"?>
<Relationships xmlns="http://schemas.openxmlformats.org/package/2006/relationships"><Relationship Id="rId1" Type="http://schemas.openxmlformats.org/officeDocument/2006/relationships/customXmlProps" Target="itemProps2214.xml"/></Relationships>
</file>

<file path=customXml/_rels/item2215.xml.rels><?xml version="1.0" encoding="UTF-8" standalone="yes"?>
<Relationships xmlns="http://schemas.openxmlformats.org/package/2006/relationships"><Relationship Id="rId1" Type="http://schemas.openxmlformats.org/officeDocument/2006/relationships/customXmlProps" Target="itemProps2215.xml"/></Relationships>
</file>

<file path=customXml/_rels/item2216.xml.rels><?xml version="1.0" encoding="UTF-8" standalone="yes"?>
<Relationships xmlns="http://schemas.openxmlformats.org/package/2006/relationships"><Relationship Id="rId1" Type="http://schemas.openxmlformats.org/officeDocument/2006/relationships/customXmlProps" Target="itemProps2216.xml"/></Relationships>
</file>

<file path=customXml/_rels/item2217.xml.rels><?xml version="1.0" encoding="UTF-8" standalone="yes"?>
<Relationships xmlns="http://schemas.openxmlformats.org/package/2006/relationships"><Relationship Id="rId1" Type="http://schemas.openxmlformats.org/officeDocument/2006/relationships/customXmlProps" Target="itemProps2217.xml"/></Relationships>
</file>

<file path=customXml/_rels/item2218.xml.rels><?xml version="1.0" encoding="UTF-8" standalone="yes"?>
<Relationships xmlns="http://schemas.openxmlformats.org/package/2006/relationships"><Relationship Id="rId1" Type="http://schemas.openxmlformats.org/officeDocument/2006/relationships/customXmlProps" Target="itemProps2218.xml"/></Relationships>
</file>

<file path=customXml/_rels/item2219.xml.rels><?xml version="1.0" encoding="UTF-8" standalone="yes"?>
<Relationships xmlns="http://schemas.openxmlformats.org/package/2006/relationships"><Relationship Id="rId1" Type="http://schemas.openxmlformats.org/officeDocument/2006/relationships/customXmlProps" Target="itemProps2219.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20.xml.rels><?xml version="1.0" encoding="UTF-8" standalone="yes"?>
<Relationships xmlns="http://schemas.openxmlformats.org/package/2006/relationships"><Relationship Id="rId1" Type="http://schemas.openxmlformats.org/officeDocument/2006/relationships/customXmlProps" Target="itemProps2220.xml"/></Relationships>
</file>

<file path=customXml/_rels/item2221.xml.rels><?xml version="1.0" encoding="UTF-8" standalone="yes"?>
<Relationships xmlns="http://schemas.openxmlformats.org/package/2006/relationships"><Relationship Id="rId1" Type="http://schemas.openxmlformats.org/officeDocument/2006/relationships/customXmlProps" Target="itemProps2221.xml"/></Relationships>
</file>

<file path=customXml/_rels/item2222.xml.rels><?xml version="1.0" encoding="UTF-8" standalone="yes"?>
<Relationships xmlns="http://schemas.openxmlformats.org/package/2006/relationships"><Relationship Id="rId1" Type="http://schemas.openxmlformats.org/officeDocument/2006/relationships/customXmlProps" Target="itemProps2222.xml"/></Relationships>
</file>

<file path=customXml/_rels/item2223.xml.rels><?xml version="1.0" encoding="UTF-8" standalone="yes"?>
<Relationships xmlns="http://schemas.openxmlformats.org/package/2006/relationships"><Relationship Id="rId1" Type="http://schemas.openxmlformats.org/officeDocument/2006/relationships/customXmlProps" Target="itemProps2223.xml"/></Relationships>
</file>

<file path=customXml/_rels/item2224.xml.rels><?xml version="1.0" encoding="UTF-8" standalone="yes"?>
<Relationships xmlns="http://schemas.openxmlformats.org/package/2006/relationships"><Relationship Id="rId1" Type="http://schemas.openxmlformats.org/officeDocument/2006/relationships/customXmlProps" Target="itemProps2224.xml"/></Relationships>
</file>

<file path=customXml/_rels/item2225.xml.rels><?xml version="1.0" encoding="UTF-8" standalone="yes"?>
<Relationships xmlns="http://schemas.openxmlformats.org/package/2006/relationships"><Relationship Id="rId1" Type="http://schemas.openxmlformats.org/officeDocument/2006/relationships/customXmlProps" Target="itemProps2225.xml"/></Relationships>
</file>

<file path=customXml/_rels/item2226.xml.rels><?xml version="1.0" encoding="UTF-8" standalone="yes"?>
<Relationships xmlns="http://schemas.openxmlformats.org/package/2006/relationships"><Relationship Id="rId1" Type="http://schemas.openxmlformats.org/officeDocument/2006/relationships/customXmlProps" Target="itemProps2226.xml"/></Relationships>
</file>

<file path=customXml/_rels/item2227.xml.rels><?xml version="1.0" encoding="UTF-8" standalone="yes"?>
<Relationships xmlns="http://schemas.openxmlformats.org/package/2006/relationships"><Relationship Id="rId1" Type="http://schemas.openxmlformats.org/officeDocument/2006/relationships/customXmlProps" Target="itemProps2227.xml"/></Relationships>
</file>

<file path=customXml/_rels/item2228.xml.rels><?xml version="1.0" encoding="UTF-8" standalone="yes"?>
<Relationships xmlns="http://schemas.openxmlformats.org/package/2006/relationships"><Relationship Id="rId1" Type="http://schemas.openxmlformats.org/officeDocument/2006/relationships/customXmlProps" Target="itemProps2228.xml"/></Relationships>
</file>

<file path=customXml/_rels/item2229.xml.rels><?xml version="1.0" encoding="UTF-8" standalone="yes"?>
<Relationships xmlns="http://schemas.openxmlformats.org/package/2006/relationships"><Relationship Id="rId1" Type="http://schemas.openxmlformats.org/officeDocument/2006/relationships/customXmlProps" Target="itemProps2229.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30.xml.rels><?xml version="1.0" encoding="UTF-8" standalone="yes"?>
<Relationships xmlns="http://schemas.openxmlformats.org/package/2006/relationships"><Relationship Id="rId1" Type="http://schemas.openxmlformats.org/officeDocument/2006/relationships/customXmlProps" Target="itemProps2230.xml"/></Relationships>
</file>

<file path=customXml/_rels/item2231.xml.rels><?xml version="1.0" encoding="UTF-8" standalone="yes"?>
<Relationships xmlns="http://schemas.openxmlformats.org/package/2006/relationships"><Relationship Id="rId1" Type="http://schemas.openxmlformats.org/officeDocument/2006/relationships/customXmlProps" Target="itemProps2231.xml"/></Relationships>
</file>

<file path=customXml/_rels/item2232.xml.rels><?xml version="1.0" encoding="UTF-8" standalone="yes"?>
<Relationships xmlns="http://schemas.openxmlformats.org/package/2006/relationships"><Relationship Id="rId1" Type="http://schemas.openxmlformats.org/officeDocument/2006/relationships/customXmlProps" Target="itemProps2232.xml"/></Relationships>
</file>

<file path=customXml/_rels/item2233.xml.rels><?xml version="1.0" encoding="UTF-8" standalone="yes"?>
<Relationships xmlns="http://schemas.openxmlformats.org/package/2006/relationships"><Relationship Id="rId1" Type="http://schemas.openxmlformats.org/officeDocument/2006/relationships/customXmlProps" Target="itemProps2233.xml"/></Relationships>
</file>

<file path=customXml/_rels/item2234.xml.rels><?xml version="1.0" encoding="UTF-8" standalone="yes"?>
<Relationships xmlns="http://schemas.openxmlformats.org/package/2006/relationships"><Relationship Id="rId1" Type="http://schemas.openxmlformats.org/officeDocument/2006/relationships/customXmlProps" Target="itemProps2234.xml"/></Relationships>
</file>

<file path=customXml/_rels/item2235.xml.rels><?xml version="1.0" encoding="UTF-8" standalone="yes"?>
<Relationships xmlns="http://schemas.openxmlformats.org/package/2006/relationships"><Relationship Id="rId1" Type="http://schemas.openxmlformats.org/officeDocument/2006/relationships/customXmlProps" Target="itemProps2235.xml"/></Relationships>
</file>

<file path=customXml/_rels/item2236.xml.rels><?xml version="1.0" encoding="UTF-8" standalone="yes"?>
<Relationships xmlns="http://schemas.openxmlformats.org/package/2006/relationships"><Relationship Id="rId1" Type="http://schemas.openxmlformats.org/officeDocument/2006/relationships/customXmlProps" Target="itemProps2236.xml"/></Relationships>
</file>

<file path=customXml/_rels/item2237.xml.rels><?xml version="1.0" encoding="UTF-8" standalone="yes"?>
<Relationships xmlns="http://schemas.openxmlformats.org/package/2006/relationships"><Relationship Id="rId1" Type="http://schemas.openxmlformats.org/officeDocument/2006/relationships/customXmlProps" Target="itemProps2237.xml"/></Relationships>
</file>

<file path=customXml/_rels/item2238.xml.rels><?xml version="1.0" encoding="UTF-8" standalone="yes"?>
<Relationships xmlns="http://schemas.openxmlformats.org/package/2006/relationships"><Relationship Id="rId1" Type="http://schemas.openxmlformats.org/officeDocument/2006/relationships/customXmlProps" Target="itemProps2238.xml"/></Relationships>
</file>

<file path=customXml/_rels/item2239.xml.rels><?xml version="1.0" encoding="UTF-8" standalone="yes"?>
<Relationships xmlns="http://schemas.openxmlformats.org/package/2006/relationships"><Relationship Id="rId1" Type="http://schemas.openxmlformats.org/officeDocument/2006/relationships/customXmlProps" Target="itemProps2239.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40.xml.rels><?xml version="1.0" encoding="UTF-8" standalone="yes"?>
<Relationships xmlns="http://schemas.openxmlformats.org/package/2006/relationships"><Relationship Id="rId1" Type="http://schemas.openxmlformats.org/officeDocument/2006/relationships/customXmlProps" Target="itemProps2240.xml"/></Relationships>
</file>

<file path=customXml/_rels/item2241.xml.rels><?xml version="1.0" encoding="UTF-8" standalone="yes"?>
<Relationships xmlns="http://schemas.openxmlformats.org/package/2006/relationships"><Relationship Id="rId1" Type="http://schemas.openxmlformats.org/officeDocument/2006/relationships/customXmlProps" Target="itemProps2241.xml"/></Relationships>
</file>

<file path=customXml/_rels/item2242.xml.rels><?xml version="1.0" encoding="UTF-8" standalone="yes"?>
<Relationships xmlns="http://schemas.openxmlformats.org/package/2006/relationships"><Relationship Id="rId1" Type="http://schemas.openxmlformats.org/officeDocument/2006/relationships/customXmlProps" Target="itemProps2242.xml"/></Relationships>
</file>

<file path=customXml/_rels/item2243.xml.rels><?xml version="1.0" encoding="UTF-8" standalone="yes"?>
<Relationships xmlns="http://schemas.openxmlformats.org/package/2006/relationships"><Relationship Id="rId1" Type="http://schemas.openxmlformats.org/officeDocument/2006/relationships/customXmlProps" Target="itemProps2243.xml"/></Relationships>
</file>

<file path=customXml/_rels/item2244.xml.rels><?xml version="1.0" encoding="UTF-8" standalone="yes"?>
<Relationships xmlns="http://schemas.openxmlformats.org/package/2006/relationships"><Relationship Id="rId1" Type="http://schemas.openxmlformats.org/officeDocument/2006/relationships/customXmlProps" Target="itemProps2244.xml"/></Relationships>
</file>

<file path=customXml/_rels/item2245.xml.rels><?xml version="1.0" encoding="UTF-8" standalone="yes"?>
<Relationships xmlns="http://schemas.openxmlformats.org/package/2006/relationships"><Relationship Id="rId1" Type="http://schemas.openxmlformats.org/officeDocument/2006/relationships/customXmlProps" Target="itemProps2245.xml"/></Relationships>
</file>

<file path=customXml/_rels/item2246.xml.rels><?xml version="1.0" encoding="UTF-8" standalone="yes"?>
<Relationships xmlns="http://schemas.openxmlformats.org/package/2006/relationships"><Relationship Id="rId1" Type="http://schemas.openxmlformats.org/officeDocument/2006/relationships/customXmlProps" Target="itemProps2246.xml"/></Relationships>
</file>

<file path=customXml/_rels/item2247.xml.rels><?xml version="1.0" encoding="UTF-8" standalone="yes"?>
<Relationships xmlns="http://schemas.openxmlformats.org/package/2006/relationships"><Relationship Id="rId1" Type="http://schemas.openxmlformats.org/officeDocument/2006/relationships/customXmlProps" Target="itemProps2247.xml"/></Relationships>
</file>

<file path=customXml/_rels/item2248.xml.rels><?xml version="1.0" encoding="UTF-8" standalone="yes"?>
<Relationships xmlns="http://schemas.openxmlformats.org/package/2006/relationships"><Relationship Id="rId1" Type="http://schemas.openxmlformats.org/officeDocument/2006/relationships/customXmlProps" Target="itemProps2248.xml"/></Relationships>
</file>

<file path=customXml/_rels/item2249.xml.rels><?xml version="1.0" encoding="UTF-8" standalone="yes"?>
<Relationships xmlns="http://schemas.openxmlformats.org/package/2006/relationships"><Relationship Id="rId1" Type="http://schemas.openxmlformats.org/officeDocument/2006/relationships/customXmlProps" Target="itemProps2249.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50.xml.rels><?xml version="1.0" encoding="UTF-8" standalone="yes"?>
<Relationships xmlns="http://schemas.openxmlformats.org/package/2006/relationships"><Relationship Id="rId1" Type="http://schemas.openxmlformats.org/officeDocument/2006/relationships/customXmlProps" Target="itemProps2250.xml"/></Relationships>
</file>

<file path=customXml/_rels/item2251.xml.rels><?xml version="1.0" encoding="UTF-8" standalone="yes"?>
<Relationships xmlns="http://schemas.openxmlformats.org/package/2006/relationships"><Relationship Id="rId1" Type="http://schemas.openxmlformats.org/officeDocument/2006/relationships/customXmlProps" Target="itemProps2251.xml"/></Relationships>
</file>

<file path=customXml/_rels/item2252.xml.rels><?xml version="1.0" encoding="UTF-8" standalone="yes"?>
<Relationships xmlns="http://schemas.openxmlformats.org/package/2006/relationships"><Relationship Id="rId1" Type="http://schemas.openxmlformats.org/officeDocument/2006/relationships/customXmlProps" Target="itemProps2252.xml"/></Relationships>
</file>

<file path=customXml/_rels/item2253.xml.rels><?xml version="1.0" encoding="UTF-8" standalone="yes"?>
<Relationships xmlns="http://schemas.openxmlformats.org/package/2006/relationships"><Relationship Id="rId1" Type="http://schemas.openxmlformats.org/officeDocument/2006/relationships/customXmlProps" Target="itemProps2253.xml"/></Relationships>
</file>

<file path=customXml/_rels/item2254.xml.rels><?xml version="1.0" encoding="UTF-8" standalone="yes"?>
<Relationships xmlns="http://schemas.openxmlformats.org/package/2006/relationships"><Relationship Id="rId1" Type="http://schemas.openxmlformats.org/officeDocument/2006/relationships/customXmlProps" Target="itemProps2254.xml"/></Relationships>
</file>

<file path=customXml/_rels/item2255.xml.rels><?xml version="1.0" encoding="UTF-8" standalone="yes"?>
<Relationships xmlns="http://schemas.openxmlformats.org/package/2006/relationships"><Relationship Id="rId1" Type="http://schemas.openxmlformats.org/officeDocument/2006/relationships/customXmlProps" Target="itemProps2255.xml"/></Relationships>
</file>

<file path=customXml/_rels/item2256.xml.rels><?xml version="1.0" encoding="UTF-8" standalone="yes"?>
<Relationships xmlns="http://schemas.openxmlformats.org/package/2006/relationships"><Relationship Id="rId1" Type="http://schemas.openxmlformats.org/officeDocument/2006/relationships/customXmlProps" Target="itemProps2256.xml"/></Relationships>
</file>

<file path=customXml/_rels/item2257.xml.rels><?xml version="1.0" encoding="UTF-8" standalone="yes"?>
<Relationships xmlns="http://schemas.openxmlformats.org/package/2006/relationships"><Relationship Id="rId1" Type="http://schemas.openxmlformats.org/officeDocument/2006/relationships/customXmlProps" Target="itemProps2257.xml"/></Relationships>
</file>

<file path=customXml/_rels/item2258.xml.rels><?xml version="1.0" encoding="UTF-8" standalone="yes"?>
<Relationships xmlns="http://schemas.openxmlformats.org/package/2006/relationships"><Relationship Id="rId1" Type="http://schemas.openxmlformats.org/officeDocument/2006/relationships/customXmlProps" Target="itemProps2258.xml"/></Relationships>
</file>

<file path=customXml/_rels/item2259.xml.rels><?xml version="1.0" encoding="UTF-8" standalone="yes"?>
<Relationships xmlns="http://schemas.openxmlformats.org/package/2006/relationships"><Relationship Id="rId1" Type="http://schemas.openxmlformats.org/officeDocument/2006/relationships/customXmlProps" Target="itemProps2259.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60.xml.rels><?xml version="1.0" encoding="UTF-8" standalone="yes"?>
<Relationships xmlns="http://schemas.openxmlformats.org/package/2006/relationships"><Relationship Id="rId1" Type="http://schemas.openxmlformats.org/officeDocument/2006/relationships/customXmlProps" Target="itemProps2260.xml"/></Relationships>
</file>

<file path=customXml/_rels/item2261.xml.rels><?xml version="1.0" encoding="UTF-8" standalone="yes"?>
<Relationships xmlns="http://schemas.openxmlformats.org/package/2006/relationships"><Relationship Id="rId1" Type="http://schemas.openxmlformats.org/officeDocument/2006/relationships/customXmlProps" Target="itemProps2261.xml"/></Relationships>
</file>

<file path=customXml/_rels/item2262.xml.rels><?xml version="1.0" encoding="UTF-8" standalone="yes"?>
<Relationships xmlns="http://schemas.openxmlformats.org/package/2006/relationships"><Relationship Id="rId1" Type="http://schemas.openxmlformats.org/officeDocument/2006/relationships/customXmlProps" Target="itemProps2262.xml"/></Relationships>
</file>

<file path=customXml/_rels/item2263.xml.rels><?xml version="1.0" encoding="UTF-8" standalone="yes"?>
<Relationships xmlns="http://schemas.openxmlformats.org/package/2006/relationships"><Relationship Id="rId1" Type="http://schemas.openxmlformats.org/officeDocument/2006/relationships/customXmlProps" Target="itemProps2263.xml"/></Relationships>
</file>

<file path=customXml/_rels/item2264.xml.rels><?xml version="1.0" encoding="UTF-8" standalone="yes"?>
<Relationships xmlns="http://schemas.openxmlformats.org/package/2006/relationships"><Relationship Id="rId1" Type="http://schemas.openxmlformats.org/officeDocument/2006/relationships/customXmlProps" Target="itemProps2264.xml"/></Relationships>
</file>

<file path=customXml/_rels/item2265.xml.rels><?xml version="1.0" encoding="UTF-8" standalone="yes"?>
<Relationships xmlns="http://schemas.openxmlformats.org/package/2006/relationships"><Relationship Id="rId1" Type="http://schemas.openxmlformats.org/officeDocument/2006/relationships/customXmlProps" Target="itemProps2265.xml"/></Relationships>
</file>

<file path=customXml/_rels/item2266.xml.rels><?xml version="1.0" encoding="UTF-8" standalone="yes"?>
<Relationships xmlns="http://schemas.openxmlformats.org/package/2006/relationships"><Relationship Id="rId1" Type="http://schemas.openxmlformats.org/officeDocument/2006/relationships/customXmlProps" Target="itemProps2266.xml"/></Relationships>
</file>

<file path=customXml/_rels/item2267.xml.rels><?xml version="1.0" encoding="UTF-8" standalone="yes"?>
<Relationships xmlns="http://schemas.openxmlformats.org/package/2006/relationships"><Relationship Id="rId1" Type="http://schemas.openxmlformats.org/officeDocument/2006/relationships/customXmlProps" Target="itemProps2267.xml"/></Relationships>
</file>

<file path=customXml/_rels/item2268.xml.rels><?xml version="1.0" encoding="UTF-8" standalone="yes"?>
<Relationships xmlns="http://schemas.openxmlformats.org/package/2006/relationships"><Relationship Id="rId1" Type="http://schemas.openxmlformats.org/officeDocument/2006/relationships/customXmlProps" Target="itemProps2268.xml"/></Relationships>
</file>

<file path=customXml/_rels/item2269.xml.rels><?xml version="1.0" encoding="UTF-8" standalone="yes"?>
<Relationships xmlns="http://schemas.openxmlformats.org/package/2006/relationships"><Relationship Id="rId1" Type="http://schemas.openxmlformats.org/officeDocument/2006/relationships/customXmlProps" Target="itemProps2269.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70.xml.rels><?xml version="1.0" encoding="UTF-8" standalone="yes"?>
<Relationships xmlns="http://schemas.openxmlformats.org/package/2006/relationships"><Relationship Id="rId1" Type="http://schemas.openxmlformats.org/officeDocument/2006/relationships/customXmlProps" Target="itemProps2270.xml"/></Relationships>
</file>

<file path=customXml/_rels/item2271.xml.rels><?xml version="1.0" encoding="UTF-8" standalone="yes"?>
<Relationships xmlns="http://schemas.openxmlformats.org/package/2006/relationships"><Relationship Id="rId1" Type="http://schemas.openxmlformats.org/officeDocument/2006/relationships/customXmlProps" Target="itemProps2271.xml"/></Relationships>
</file>

<file path=customXml/_rels/item2272.xml.rels><?xml version="1.0" encoding="UTF-8" standalone="yes"?>
<Relationships xmlns="http://schemas.openxmlformats.org/package/2006/relationships"><Relationship Id="rId1" Type="http://schemas.openxmlformats.org/officeDocument/2006/relationships/customXmlProps" Target="itemProps2272.xml"/></Relationships>
</file>

<file path=customXml/_rels/item2273.xml.rels><?xml version="1.0" encoding="UTF-8" standalone="yes"?>
<Relationships xmlns="http://schemas.openxmlformats.org/package/2006/relationships"><Relationship Id="rId1" Type="http://schemas.openxmlformats.org/officeDocument/2006/relationships/customXmlProps" Target="itemProps2273.xml"/></Relationships>
</file>

<file path=customXml/_rels/item2274.xml.rels><?xml version="1.0" encoding="UTF-8" standalone="yes"?>
<Relationships xmlns="http://schemas.openxmlformats.org/package/2006/relationships"><Relationship Id="rId1" Type="http://schemas.openxmlformats.org/officeDocument/2006/relationships/customXmlProps" Target="itemProps2274.xml"/></Relationships>
</file>

<file path=customXml/_rels/item2275.xml.rels><?xml version="1.0" encoding="UTF-8" standalone="yes"?>
<Relationships xmlns="http://schemas.openxmlformats.org/package/2006/relationships"><Relationship Id="rId1" Type="http://schemas.openxmlformats.org/officeDocument/2006/relationships/customXmlProps" Target="itemProps2275.xml"/></Relationships>
</file>

<file path=customXml/_rels/item2276.xml.rels><?xml version="1.0" encoding="UTF-8" standalone="yes"?>
<Relationships xmlns="http://schemas.openxmlformats.org/package/2006/relationships"><Relationship Id="rId1" Type="http://schemas.openxmlformats.org/officeDocument/2006/relationships/customXmlProps" Target="itemProps2276.xml"/></Relationships>
</file>

<file path=customXml/_rels/item2277.xml.rels><?xml version="1.0" encoding="UTF-8" standalone="yes"?>
<Relationships xmlns="http://schemas.openxmlformats.org/package/2006/relationships"><Relationship Id="rId1" Type="http://schemas.openxmlformats.org/officeDocument/2006/relationships/customXmlProps" Target="itemProps2277.xml"/></Relationships>
</file>

<file path=customXml/_rels/item2278.xml.rels><?xml version="1.0" encoding="UTF-8" standalone="yes"?>
<Relationships xmlns="http://schemas.openxmlformats.org/package/2006/relationships"><Relationship Id="rId1" Type="http://schemas.openxmlformats.org/officeDocument/2006/relationships/customXmlProps" Target="itemProps2278.xml"/></Relationships>
</file>

<file path=customXml/_rels/item2279.xml.rels><?xml version="1.0" encoding="UTF-8" standalone="yes"?>
<Relationships xmlns="http://schemas.openxmlformats.org/package/2006/relationships"><Relationship Id="rId1" Type="http://schemas.openxmlformats.org/officeDocument/2006/relationships/customXmlProps" Target="itemProps2279.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80.xml.rels><?xml version="1.0" encoding="UTF-8" standalone="yes"?>
<Relationships xmlns="http://schemas.openxmlformats.org/package/2006/relationships"><Relationship Id="rId1" Type="http://schemas.openxmlformats.org/officeDocument/2006/relationships/customXmlProps" Target="itemProps2280.xml"/></Relationships>
</file>

<file path=customXml/_rels/item2281.xml.rels><?xml version="1.0" encoding="UTF-8" standalone="yes"?>
<Relationships xmlns="http://schemas.openxmlformats.org/package/2006/relationships"><Relationship Id="rId1" Type="http://schemas.openxmlformats.org/officeDocument/2006/relationships/customXmlProps" Target="itemProps2281.xml"/></Relationships>
</file>

<file path=customXml/_rels/item2282.xml.rels><?xml version="1.0" encoding="UTF-8" standalone="yes"?>
<Relationships xmlns="http://schemas.openxmlformats.org/package/2006/relationships"><Relationship Id="rId1" Type="http://schemas.openxmlformats.org/officeDocument/2006/relationships/customXmlProps" Target="itemProps2282.xml"/></Relationships>
</file>

<file path=customXml/_rels/item2283.xml.rels><?xml version="1.0" encoding="UTF-8" standalone="yes"?>
<Relationships xmlns="http://schemas.openxmlformats.org/package/2006/relationships"><Relationship Id="rId1" Type="http://schemas.openxmlformats.org/officeDocument/2006/relationships/customXmlProps" Target="itemProps2283.xml"/></Relationships>
</file>

<file path=customXml/_rels/item2284.xml.rels><?xml version="1.0" encoding="UTF-8" standalone="yes"?>
<Relationships xmlns="http://schemas.openxmlformats.org/package/2006/relationships"><Relationship Id="rId1" Type="http://schemas.openxmlformats.org/officeDocument/2006/relationships/customXmlProps" Target="itemProps2284.xml"/></Relationships>
</file>

<file path=customXml/_rels/item2285.xml.rels><?xml version="1.0" encoding="UTF-8" standalone="yes"?>
<Relationships xmlns="http://schemas.openxmlformats.org/package/2006/relationships"><Relationship Id="rId1" Type="http://schemas.openxmlformats.org/officeDocument/2006/relationships/customXmlProps" Target="itemProps2285.xml"/></Relationships>
</file>

<file path=customXml/_rels/item2286.xml.rels><?xml version="1.0" encoding="UTF-8" standalone="yes"?>
<Relationships xmlns="http://schemas.openxmlformats.org/package/2006/relationships"><Relationship Id="rId1" Type="http://schemas.openxmlformats.org/officeDocument/2006/relationships/customXmlProps" Target="itemProps2286.xml"/></Relationships>
</file>

<file path=customXml/_rels/item2287.xml.rels><?xml version="1.0" encoding="UTF-8" standalone="yes"?>
<Relationships xmlns="http://schemas.openxmlformats.org/package/2006/relationships"><Relationship Id="rId1" Type="http://schemas.openxmlformats.org/officeDocument/2006/relationships/customXmlProps" Target="itemProps2287.xml"/></Relationships>
</file>

<file path=customXml/_rels/item2288.xml.rels><?xml version="1.0" encoding="UTF-8" standalone="yes"?>
<Relationships xmlns="http://schemas.openxmlformats.org/package/2006/relationships"><Relationship Id="rId1" Type="http://schemas.openxmlformats.org/officeDocument/2006/relationships/customXmlProps" Target="itemProps2288.xml"/></Relationships>
</file>

<file path=customXml/_rels/item2289.xml.rels><?xml version="1.0" encoding="UTF-8" standalone="yes"?>
<Relationships xmlns="http://schemas.openxmlformats.org/package/2006/relationships"><Relationship Id="rId1" Type="http://schemas.openxmlformats.org/officeDocument/2006/relationships/customXmlProps" Target="itemProps2289.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290.xml.rels><?xml version="1.0" encoding="UTF-8" standalone="yes"?>
<Relationships xmlns="http://schemas.openxmlformats.org/package/2006/relationships"><Relationship Id="rId1" Type="http://schemas.openxmlformats.org/officeDocument/2006/relationships/customXmlProps" Target="itemProps2290.xml"/></Relationships>
</file>

<file path=customXml/_rels/item2291.xml.rels><?xml version="1.0" encoding="UTF-8" standalone="yes"?>
<Relationships xmlns="http://schemas.openxmlformats.org/package/2006/relationships"><Relationship Id="rId1" Type="http://schemas.openxmlformats.org/officeDocument/2006/relationships/customXmlProps" Target="itemProps2291.xml"/></Relationships>
</file>

<file path=customXml/_rels/item2292.xml.rels><?xml version="1.0" encoding="UTF-8" standalone="yes"?>
<Relationships xmlns="http://schemas.openxmlformats.org/package/2006/relationships"><Relationship Id="rId1" Type="http://schemas.openxmlformats.org/officeDocument/2006/relationships/customXmlProps" Target="itemProps2292.xml"/></Relationships>
</file>

<file path=customXml/_rels/item2293.xml.rels><?xml version="1.0" encoding="UTF-8" standalone="yes"?>
<Relationships xmlns="http://schemas.openxmlformats.org/package/2006/relationships"><Relationship Id="rId1" Type="http://schemas.openxmlformats.org/officeDocument/2006/relationships/customXmlProps" Target="itemProps2293.xml"/></Relationships>
</file>

<file path=customXml/_rels/item2294.xml.rels><?xml version="1.0" encoding="UTF-8" standalone="yes"?>
<Relationships xmlns="http://schemas.openxmlformats.org/package/2006/relationships"><Relationship Id="rId1" Type="http://schemas.openxmlformats.org/officeDocument/2006/relationships/customXmlProps" Target="itemProps2294.xml"/></Relationships>
</file>

<file path=customXml/_rels/item2295.xml.rels><?xml version="1.0" encoding="UTF-8" standalone="yes"?>
<Relationships xmlns="http://schemas.openxmlformats.org/package/2006/relationships"><Relationship Id="rId1" Type="http://schemas.openxmlformats.org/officeDocument/2006/relationships/customXmlProps" Target="itemProps2295.xml"/></Relationships>
</file>

<file path=customXml/_rels/item2296.xml.rels><?xml version="1.0" encoding="UTF-8" standalone="yes"?>
<Relationships xmlns="http://schemas.openxmlformats.org/package/2006/relationships"><Relationship Id="rId1" Type="http://schemas.openxmlformats.org/officeDocument/2006/relationships/customXmlProps" Target="itemProps2296.xml"/></Relationships>
</file>

<file path=customXml/_rels/item2297.xml.rels><?xml version="1.0" encoding="UTF-8" standalone="yes"?>
<Relationships xmlns="http://schemas.openxmlformats.org/package/2006/relationships"><Relationship Id="rId1" Type="http://schemas.openxmlformats.org/officeDocument/2006/relationships/customXmlProps" Target="itemProps2297.xml"/></Relationships>
</file>

<file path=customXml/_rels/item2298.xml.rels><?xml version="1.0" encoding="UTF-8" standalone="yes"?>
<Relationships xmlns="http://schemas.openxmlformats.org/package/2006/relationships"><Relationship Id="rId1" Type="http://schemas.openxmlformats.org/officeDocument/2006/relationships/customXmlProps" Target="itemProps2298.xml"/></Relationships>
</file>

<file path=customXml/_rels/item2299.xml.rels><?xml version="1.0" encoding="UTF-8" standalone="yes"?>
<Relationships xmlns="http://schemas.openxmlformats.org/package/2006/relationships"><Relationship Id="rId1" Type="http://schemas.openxmlformats.org/officeDocument/2006/relationships/customXmlProps" Target="itemProps229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00.xml.rels><?xml version="1.0" encoding="UTF-8" standalone="yes"?>
<Relationships xmlns="http://schemas.openxmlformats.org/package/2006/relationships"><Relationship Id="rId1" Type="http://schemas.openxmlformats.org/officeDocument/2006/relationships/customXmlProps" Target="itemProps2300.xml"/></Relationships>
</file>

<file path=customXml/_rels/item2301.xml.rels><?xml version="1.0" encoding="UTF-8" standalone="yes"?>
<Relationships xmlns="http://schemas.openxmlformats.org/package/2006/relationships"><Relationship Id="rId1" Type="http://schemas.openxmlformats.org/officeDocument/2006/relationships/customXmlProps" Target="itemProps2301.xml"/></Relationships>
</file>

<file path=customXml/_rels/item2302.xml.rels><?xml version="1.0" encoding="UTF-8" standalone="yes"?>
<Relationships xmlns="http://schemas.openxmlformats.org/package/2006/relationships"><Relationship Id="rId1" Type="http://schemas.openxmlformats.org/officeDocument/2006/relationships/customXmlProps" Target="itemProps2302.xml"/></Relationships>
</file>

<file path=customXml/_rels/item2303.xml.rels><?xml version="1.0" encoding="UTF-8" standalone="yes"?>
<Relationships xmlns="http://schemas.openxmlformats.org/package/2006/relationships"><Relationship Id="rId1" Type="http://schemas.openxmlformats.org/officeDocument/2006/relationships/customXmlProps" Target="itemProps2303.xml"/></Relationships>
</file>

<file path=customXml/_rels/item2304.xml.rels><?xml version="1.0" encoding="UTF-8" standalone="yes"?>
<Relationships xmlns="http://schemas.openxmlformats.org/package/2006/relationships"><Relationship Id="rId1" Type="http://schemas.openxmlformats.org/officeDocument/2006/relationships/customXmlProps" Target="itemProps2304.xml"/></Relationships>
</file>

<file path=customXml/_rels/item2305.xml.rels><?xml version="1.0" encoding="UTF-8" standalone="yes"?>
<Relationships xmlns="http://schemas.openxmlformats.org/package/2006/relationships"><Relationship Id="rId1" Type="http://schemas.openxmlformats.org/officeDocument/2006/relationships/customXmlProps" Target="itemProps2305.xml"/></Relationships>
</file>

<file path=customXml/_rels/item2306.xml.rels><?xml version="1.0" encoding="UTF-8" standalone="yes"?>
<Relationships xmlns="http://schemas.openxmlformats.org/package/2006/relationships"><Relationship Id="rId1" Type="http://schemas.openxmlformats.org/officeDocument/2006/relationships/customXmlProps" Target="itemProps2306.xml"/></Relationships>
</file>

<file path=customXml/_rels/item2307.xml.rels><?xml version="1.0" encoding="UTF-8" standalone="yes"?>
<Relationships xmlns="http://schemas.openxmlformats.org/package/2006/relationships"><Relationship Id="rId1" Type="http://schemas.openxmlformats.org/officeDocument/2006/relationships/customXmlProps" Target="itemProps2307.xml"/></Relationships>
</file>

<file path=customXml/_rels/item2308.xml.rels><?xml version="1.0" encoding="UTF-8" standalone="yes"?>
<Relationships xmlns="http://schemas.openxmlformats.org/package/2006/relationships"><Relationship Id="rId1" Type="http://schemas.openxmlformats.org/officeDocument/2006/relationships/customXmlProps" Target="itemProps2308.xml"/></Relationships>
</file>

<file path=customXml/_rels/item2309.xml.rels><?xml version="1.0" encoding="UTF-8" standalone="yes"?>
<Relationships xmlns="http://schemas.openxmlformats.org/package/2006/relationships"><Relationship Id="rId1" Type="http://schemas.openxmlformats.org/officeDocument/2006/relationships/customXmlProps" Target="itemProps2309.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10.xml.rels><?xml version="1.0" encoding="UTF-8" standalone="yes"?>
<Relationships xmlns="http://schemas.openxmlformats.org/package/2006/relationships"><Relationship Id="rId1" Type="http://schemas.openxmlformats.org/officeDocument/2006/relationships/customXmlProps" Target="itemProps2310.xml"/></Relationships>
</file>

<file path=customXml/_rels/item2311.xml.rels><?xml version="1.0" encoding="UTF-8" standalone="yes"?>
<Relationships xmlns="http://schemas.openxmlformats.org/package/2006/relationships"><Relationship Id="rId1" Type="http://schemas.openxmlformats.org/officeDocument/2006/relationships/customXmlProps" Target="itemProps2311.xml"/></Relationships>
</file>

<file path=customXml/_rels/item2312.xml.rels><?xml version="1.0" encoding="UTF-8" standalone="yes"?>
<Relationships xmlns="http://schemas.openxmlformats.org/package/2006/relationships"><Relationship Id="rId1" Type="http://schemas.openxmlformats.org/officeDocument/2006/relationships/customXmlProps" Target="itemProps2312.xml"/></Relationships>
</file>

<file path=customXml/_rels/item2313.xml.rels><?xml version="1.0" encoding="UTF-8" standalone="yes"?>
<Relationships xmlns="http://schemas.openxmlformats.org/package/2006/relationships"><Relationship Id="rId1" Type="http://schemas.openxmlformats.org/officeDocument/2006/relationships/customXmlProps" Target="itemProps2313.xml"/></Relationships>
</file>

<file path=customXml/_rels/item2314.xml.rels><?xml version="1.0" encoding="UTF-8" standalone="yes"?>
<Relationships xmlns="http://schemas.openxmlformats.org/package/2006/relationships"><Relationship Id="rId1" Type="http://schemas.openxmlformats.org/officeDocument/2006/relationships/customXmlProps" Target="itemProps2314.xml"/></Relationships>
</file>

<file path=customXml/_rels/item2315.xml.rels><?xml version="1.0" encoding="UTF-8" standalone="yes"?>
<Relationships xmlns="http://schemas.openxmlformats.org/package/2006/relationships"><Relationship Id="rId1" Type="http://schemas.openxmlformats.org/officeDocument/2006/relationships/customXmlProps" Target="itemProps2315.xml"/></Relationships>
</file>

<file path=customXml/_rels/item2316.xml.rels><?xml version="1.0" encoding="UTF-8" standalone="yes"?>
<Relationships xmlns="http://schemas.openxmlformats.org/package/2006/relationships"><Relationship Id="rId1" Type="http://schemas.openxmlformats.org/officeDocument/2006/relationships/customXmlProps" Target="itemProps2316.xml"/></Relationships>
</file>

<file path=customXml/_rels/item2317.xml.rels><?xml version="1.0" encoding="UTF-8" standalone="yes"?>
<Relationships xmlns="http://schemas.openxmlformats.org/package/2006/relationships"><Relationship Id="rId1" Type="http://schemas.openxmlformats.org/officeDocument/2006/relationships/customXmlProps" Target="itemProps2317.xml"/></Relationships>
</file>

<file path=customXml/_rels/item2318.xml.rels><?xml version="1.0" encoding="UTF-8" standalone="yes"?>
<Relationships xmlns="http://schemas.openxmlformats.org/package/2006/relationships"><Relationship Id="rId1" Type="http://schemas.openxmlformats.org/officeDocument/2006/relationships/customXmlProps" Target="itemProps2318.xml"/></Relationships>
</file>

<file path=customXml/_rels/item2319.xml.rels><?xml version="1.0" encoding="UTF-8" standalone="yes"?>
<Relationships xmlns="http://schemas.openxmlformats.org/package/2006/relationships"><Relationship Id="rId1" Type="http://schemas.openxmlformats.org/officeDocument/2006/relationships/customXmlProps" Target="itemProps2319.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20.xml.rels><?xml version="1.0" encoding="UTF-8" standalone="yes"?>
<Relationships xmlns="http://schemas.openxmlformats.org/package/2006/relationships"><Relationship Id="rId1" Type="http://schemas.openxmlformats.org/officeDocument/2006/relationships/customXmlProps" Target="itemProps2320.xml"/></Relationships>
</file>

<file path=customXml/_rels/item2321.xml.rels><?xml version="1.0" encoding="UTF-8" standalone="yes"?>
<Relationships xmlns="http://schemas.openxmlformats.org/package/2006/relationships"><Relationship Id="rId1" Type="http://schemas.openxmlformats.org/officeDocument/2006/relationships/customXmlProps" Target="itemProps2321.xml"/></Relationships>
</file>

<file path=customXml/_rels/item2322.xml.rels><?xml version="1.0" encoding="UTF-8" standalone="yes"?>
<Relationships xmlns="http://schemas.openxmlformats.org/package/2006/relationships"><Relationship Id="rId1" Type="http://schemas.openxmlformats.org/officeDocument/2006/relationships/customXmlProps" Target="itemProps2322.xml"/></Relationships>
</file>

<file path=customXml/_rels/item2323.xml.rels><?xml version="1.0" encoding="UTF-8" standalone="yes"?>
<Relationships xmlns="http://schemas.openxmlformats.org/package/2006/relationships"><Relationship Id="rId1" Type="http://schemas.openxmlformats.org/officeDocument/2006/relationships/customXmlProps" Target="itemProps2323.xml"/></Relationships>
</file>

<file path=customXml/_rels/item2324.xml.rels><?xml version="1.0" encoding="UTF-8" standalone="yes"?>
<Relationships xmlns="http://schemas.openxmlformats.org/package/2006/relationships"><Relationship Id="rId1" Type="http://schemas.openxmlformats.org/officeDocument/2006/relationships/customXmlProps" Target="itemProps2324.xml"/></Relationships>
</file>

<file path=customXml/_rels/item2325.xml.rels><?xml version="1.0" encoding="UTF-8" standalone="yes"?>
<Relationships xmlns="http://schemas.openxmlformats.org/package/2006/relationships"><Relationship Id="rId1" Type="http://schemas.openxmlformats.org/officeDocument/2006/relationships/customXmlProps" Target="itemProps2325.xml"/></Relationships>
</file>

<file path=customXml/_rels/item2326.xml.rels><?xml version="1.0" encoding="UTF-8" standalone="yes"?>
<Relationships xmlns="http://schemas.openxmlformats.org/package/2006/relationships"><Relationship Id="rId1" Type="http://schemas.openxmlformats.org/officeDocument/2006/relationships/customXmlProps" Target="itemProps2326.xml"/></Relationships>
</file>

<file path=customXml/_rels/item2327.xml.rels><?xml version="1.0" encoding="UTF-8" standalone="yes"?>
<Relationships xmlns="http://schemas.openxmlformats.org/package/2006/relationships"><Relationship Id="rId1" Type="http://schemas.openxmlformats.org/officeDocument/2006/relationships/customXmlProps" Target="itemProps2327.xml"/></Relationships>
</file>

<file path=customXml/_rels/item2328.xml.rels><?xml version="1.0" encoding="UTF-8" standalone="yes"?>
<Relationships xmlns="http://schemas.openxmlformats.org/package/2006/relationships"><Relationship Id="rId1" Type="http://schemas.openxmlformats.org/officeDocument/2006/relationships/customXmlProps" Target="itemProps2328.xml"/></Relationships>
</file>

<file path=customXml/_rels/item2329.xml.rels><?xml version="1.0" encoding="UTF-8" standalone="yes"?>
<Relationships xmlns="http://schemas.openxmlformats.org/package/2006/relationships"><Relationship Id="rId1" Type="http://schemas.openxmlformats.org/officeDocument/2006/relationships/customXmlProps" Target="itemProps2329.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30.xml.rels><?xml version="1.0" encoding="UTF-8" standalone="yes"?>
<Relationships xmlns="http://schemas.openxmlformats.org/package/2006/relationships"><Relationship Id="rId1" Type="http://schemas.openxmlformats.org/officeDocument/2006/relationships/customXmlProps" Target="itemProps2330.xml"/></Relationships>
</file>

<file path=customXml/_rels/item2331.xml.rels><?xml version="1.0" encoding="UTF-8" standalone="yes"?>
<Relationships xmlns="http://schemas.openxmlformats.org/package/2006/relationships"><Relationship Id="rId1" Type="http://schemas.openxmlformats.org/officeDocument/2006/relationships/customXmlProps" Target="itemProps2331.xml"/></Relationships>
</file>

<file path=customXml/_rels/item2332.xml.rels><?xml version="1.0" encoding="UTF-8" standalone="yes"?>
<Relationships xmlns="http://schemas.openxmlformats.org/package/2006/relationships"><Relationship Id="rId1" Type="http://schemas.openxmlformats.org/officeDocument/2006/relationships/customXmlProps" Target="itemProps2332.xml"/></Relationships>
</file>

<file path=customXml/_rels/item2333.xml.rels><?xml version="1.0" encoding="UTF-8" standalone="yes"?>
<Relationships xmlns="http://schemas.openxmlformats.org/package/2006/relationships"><Relationship Id="rId1" Type="http://schemas.openxmlformats.org/officeDocument/2006/relationships/customXmlProps" Target="itemProps2333.xml"/></Relationships>
</file>

<file path=customXml/_rels/item2334.xml.rels><?xml version="1.0" encoding="UTF-8" standalone="yes"?>
<Relationships xmlns="http://schemas.openxmlformats.org/package/2006/relationships"><Relationship Id="rId1" Type="http://schemas.openxmlformats.org/officeDocument/2006/relationships/customXmlProps" Target="itemProps2334.xml"/></Relationships>
</file>

<file path=customXml/_rels/item2335.xml.rels><?xml version="1.0" encoding="UTF-8" standalone="yes"?>
<Relationships xmlns="http://schemas.openxmlformats.org/package/2006/relationships"><Relationship Id="rId1" Type="http://schemas.openxmlformats.org/officeDocument/2006/relationships/customXmlProps" Target="itemProps2335.xml"/></Relationships>
</file>

<file path=customXml/_rels/item2336.xml.rels><?xml version="1.0" encoding="UTF-8" standalone="yes"?>
<Relationships xmlns="http://schemas.openxmlformats.org/package/2006/relationships"><Relationship Id="rId1" Type="http://schemas.openxmlformats.org/officeDocument/2006/relationships/customXmlProps" Target="itemProps2336.xml"/></Relationships>
</file>

<file path=customXml/_rels/item2337.xml.rels><?xml version="1.0" encoding="UTF-8" standalone="yes"?>
<Relationships xmlns="http://schemas.openxmlformats.org/package/2006/relationships"><Relationship Id="rId1" Type="http://schemas.openxmlformats.org/officeDocument/2006/relationships/customXmlProps" Target="itemProps2337.xml"/></Relationships>
</file>

<file path=customXml/_rels/item2338.xml.rels><?xml version="1.0" encoding="UTF-8" standalone="yes"?>
<Relationships xmlns="http://schemas.openxmlformats.org/package/2006/relationships"><Relationship Id="rId1" Type="http://schemas.openxmlformats.org/officeDocument/2006/relationships/customXmlProps" Target="itemProps2338.xml"/></Relationships>
</file>

<file path=customXml/_rels/item2339.xml.rels><?xml version="1.0" encoding="UTF-8" standalone="yes"?>
<Relationships xmlns="http://schemas.openxmlformats.org/package/2006/relationships"><Relationship Id="rId1" Type="http://schemas.openxmlformats.org/officeDocument/2006/relationships/customXmlProps" Target="itemProps2339.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40.xml.rels><?xml version="1.0" encoding="UTF-8" standalone="yes"?>
<Relationships xmlns="http://schemas.openxmlformats.org/package/2006/relationships"><Relationship Id="rId1" Type="http://schemas.openxmlformats.org/officeDocument/2006/relationships/customXmlProps" Target="itemProps2340.xml"/></Relationships>
</file>

<file path=customXml/_rels/item2341.xml.rels><?xml version="1.0" encoding="UTF-8" standalone="yes"?>
<Relationships xmlns="http://schemas.openxmlformats.org/package/2006/relationships"><Relationship Id="rId1" Type="http://schemas.openxmlformats.org/officeDocument/2006/relationships/customXmlProps" Target="itemProps2341.xml"/></Relationships>
</file>

<file path=customXml/_rels/item2342.xml.rels><?xml version="1.0" encoding="UTF-8" standalone="yes"?>
<Relationships xmlns="http://schemas.openxmlformats.org/package/2006/relationships"><Relationship Id="rId1" Type="http://schemas.openxmlformats.org/officeDocument/2006/relationships/customXmlProps" Target="itemProps2342.xml"/></Relationships>
</file>

<file path=customXml/_rels/item2343.xml.rels><?xml version="1.0" encoding="UTF-8" standalone="yes"?>
<Relationships xmlns="http://schemas.openxmlformats.org/package/2006/relationships"><Relationship Id="rId1" Type="http://schemas.openxmlformats.org/officeDocument/2006/relationships/customXmlProps" Target="itemProps2343.xml"/></Relationships>
</file>

<file path=customXml/_rels/item2344.xml.rels><?xml version="1.0" encoding="UTF-8" standalone="yes"?>
<Relationships xmlns="http://schemas.openxmlformats.org/package/2006/relationships"><Relationship Id="rId1" Type="http://schemas.openxmlformats.org/officeDocument/2006/relationships/customXmlProps" Target="itemProps2344.xml"/></Relationships>
</file>

<file path=customXml/_rels/item2345.xml.rels><?xml version="1.0" encoding="UTF-8" standalone="yes"?>
<Relationships xmlns="http://schemas.openxmlformats.org/package/2006/relationships"><Relationship Id="rId1" Type="http://schemas.openxmlformats.org/officeDocument/2006/relationships/customXmlProps" Target="itemProps2345.xml"/></Relationships>
</file>

<file path=customXml/_rels/item2346.xml.rels><?xml version="1.0" encoding="UTF-8" standalone="yes"?>
<Relationships xmlns="http://schemas.openxmlformats.org/package/2006/relationships"><Relationship Id="rId1" Type="http://schemas.openxmlformats.org/officeDocument/2006/relationships/customXmlProps" Target="itemProps2346.xml"/></Relationships>
</file>

<file path=customXml/_rels/item2347.xml.rels><?xml version="1.0" encoding="UTF-8" standalone="yes"?>
<Relationships xmlns="http://schemas.openxmlformats.org/package/2006/relationships"><Relationship Id="rId1" Type="http://schemas.openxmlformats.org/officeDocument/2006/relationships/customXmlProps" Target="itemProps2347.xml"/></Relationships>
</file>

<file path=customXml/_rels/item2348.xml.rels><?xml version="1.0" encoding="UTF-8" standalone="yes"?>
<Relationships xmlns="http://schemas.openxmlformats.org/package/2006/relationships"><Relationship Id="rId1" Type="http://schemas.openxmlformats.org/officeDocument/2006/relationships/customXmlProps" Target="itemProps2348.xml"/></Relationships>
</file>

<file path=customXml/_rels/item2349.xml.rels><?xml version="1.0" encoding="UTF-8" standalone="yes"?>
<Relationships xmlns="http://schemas.openxmlformats.org/package/2006/relationships"><Relationship Id="rId1" Type="http://schemas.openxmlformats.org/officeDocument/2006/relationships/customXmlProps" Target="itemProps2349.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50.xml.rels><?xml version="1.0" encoding="UTF-8" standalone="yes"?>
<Relationships xmlns="http://schemas.openxmlformats.org/package/2006/relationships"><Relationship Id="rId1" Type="http://schemas.openxmlformats.org/officeDocument/2006/relationships/customXmlProps" Target="itemProps2350.xml"/></Relationships>
</file>

<file path=customXml/_rels/item2351.xml.rels><?xml version="1.0" encoding="UTF-8" standalone="yes"?>
<Relationships xmlns="http://schemas.openxmlformats.org/package/2006/relationships"><Relationship Id="rId1" Type="http://schemas.openxmlformats.org/officeDocument/2006/relationships/customXmlProps" Target="itemProps2351.xml"/></Relationships>
</file>

<file path=customXml/_rels/item2352.xml.rels><?xml version="1.0" encoding="UTF-8" standalone="yes"?>
<Relationships xmlns="http://schemas.openxmlformats.org/package/2006/relationships"><Relationship Id="rId1" Type="http://schemas.openxmlformats.org/officeDocument/2006/relationships/customXmlProps" Target="itemProps2352.xml"/></Relationships>
</file>

<file path=customXml/_rels/item2353.xml.rels><?xml version="1.0" encoding="UTF-8" standalone="yes"?>
<Relationships xmlns="http://schemas.openxmlformats.org/package/2006/relationships"><Relationship Id="rId1" Type="http://schemas.openxmlformats.org/officeDocument/2006/relationships/customXmlProps" Target="itemProps2353.xml"/></Relationships>
</file>

<file path=customXml/_rels/item2354.xml.rels><?xml version="1.0" encoding="UTF-8" standalone="yes"?>
<Relationships xmlns="http://schemas.openxmlformats.org/package/2006/relationships"><Relationship Id="rId1" Type="http://schemas.openxmlformats.org/officeDocument/2006/relationships/customXmlProps" Target="itemProps2354.xml"/></Relationships>
</file>

<file path=customXml/_rels/item2355.xml.rels><?xml version="1.0" encoding="UTF-8" standalone="yes"?>
<Relationships xmlns="http://schemas.openxmlformats.org/package/2006/relationships"><Relationship Id="rId1" Type="http://schemas.openxmlformats.org/officeDocument/2006/relationships/customXmlProps" Target="itemProps2355.xml"/></Relationships>
</file>

<file path=customXml/_rels/item2356.xml.rels><?xml version="1.0" encoding="UTF-8" standalone="yes"?>
<Relationships xmlns="http://schemas.openxmlformats.org/package/2006/relationships"><Relationship Id="rId1" Type="http://schemas.openxmlformats.org/officeDocument/2006/relationships/customXmlProps" Target="itemProps2356.xml"/></Relationships>
</file>

<file path=customXml/_rels/item2357.xml.rels><?xml version="1.0" encoding="UTF-8" standalone="yes"?>
<Relationships xmlns="http://schemas.openxmlformats.org/package/2006/relationships"><Relationship Id="rId1" Type="http://schemas.openxmlformats.org/officeDocument/2006/relationships/customXmlProps" Target="itemProps2357.xml"/></Relationships>
</file>

<file path=customXml/_rels/item2358.xml.rels><?xml version="1.0" encoding="UTF-8" standalone="yes"?>
<Relationships xmlns="http://schemas.openxmlformats.org/package/2006/relationships"><Relationship Id="rId1" Type="http://schemas.openxmlformats.org/officeDocument/2006/relationships/customXmlProps" Target="itemProps2358.xml"/></Relationships>
</file>

<file path=customXml/_rels/item2359.xml.rels><?xml version="1.0" encoding="UTF-8" standalone="yes"?>
<Relationships xmlns="http://schemas.openxmlformats.org/package/2006/relationships"><Relationship Id="rId1" Type="http://schemas.openxmlformats.org/officeDocument/2006/relationships/customXmlProps" Target="itemProps2359.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60.xml.rels><?xml version="1.0" encoding="UTF-8" standalone="yes"?>
<Relationships xmlns="http://schemas.openxmlformats.org/package/2006/relationships"><Relationship Id="rId1" Type="http://schemas.openxmlformats.org/officeDocument/2006/relationships/customXmlProps" Target="itemProps2360.xml"/></Relationships>
</file>

<file path=customXml/_rels/item2361.xml.rels><?xml version="1.0" encoding="UTF-8" standalone="yes"?>
<Relationships xmlns="http://schemas.openxmlformats.org/package/2006/relationships"><Relationship Id="rId1" Type="http://schemas.openxmlformats.org/officeDocument/2006/relationships/customXmlProps" Target="itemProps2361.xml"/></Relationships>
</file>

<file path=customXml/_rels/item2362.xml.rels><?xml version="1.0" encoding="UTF-8" standalone="yes"?>
<Relationships xmlns="http://schemas.openxmlformats.org/package/2006/relationships"><Relationship Id="rId1" Type="http://schemas.openxmlformats.org/officeDocument/2006/relationships/customXmlProps" Target="itemProps2362.xml"/></Relationships>
</file>

<file path=customXml/_rels/item2363.xml.rels><?xml version="1.0" encoding="UTF-8" standalone="yes"?>
<Relationships xmlns="http://schemas.openxmlformats.org/package/2006/relationships"><Relationship Id="rId1" Type="http://schemas.openxmlformats.org/officeDocument/2006/relationships/customXmlProps" Target="itemProps2363.xml"/></Relationships>
</file>

<file path=customXml/_rels/item2364.xml.rels><?xml version="1.0" encoding="UTF-8" standalone="yes"?>
<Relationships xmlns="http://schemas.openxmlformats.org/package/2006/relationships"><Relationship Id="rId1" Type="http://schemas.openxmlformats.org/officeDocument/2006/relationships/customXmlProps" Target="itemProps2364.xml"/></Relationships>
</file>

<file path=customXml/_rels/item2365.xml.rels><?xml version="1.0" encoding="UTF-8" standalone="yes"?>
<Relationships xmlns="http://schemas.openxmlformats.org/package/2006/relationships"><Relationship Id="rId1" Type="http://schemas.openxmlformats.org/officeDocument/2006/relationships/customXmlProps" Target="itemProps2365.xml"/></Relationships>
</file>

<file path=customXml/_rels/item2366.xml.rels><?xml version="1.0" encoding="UTF-8" standalone="yes"?>
<Relationships xmlns="http://schemas.openxmlformats.org/package/2006/relationships"><Relationship Id="rId1" Type="http://schemas.openxmlformats.org/officeDocument/2006/relationships/customXmlProps" Target="itemProps2366.xml"/></Relationships>
</file>

<file path=customXml/_rels/item2367.xml.rels><?xml version="1.0" encoding="UTF-8" standalone="yes"?>
<Relationships xmlns="http://schemas.openxmlformats.org/package/2006/relationships"><Relationship Id="rId1" Type="http://schemas.openxmlformats.org/officeDocument/2006/relationships/customXmlProps" Target="itemProps2367.xml"/></Relationships>
</file>

<file path=customXml/_rels/item2368.xml.rels><?xml version="1.0" encoding="UTF-8" standalone="yes"?>
<Relationships xmlns="http://schemas.openxmlformats.org/package/2006/relationships"><Relationship Id="rId1" Type="http://schemas.openxmlformats.org/officeDocument/2006/relationships/customXmlProps" Target="itemProps2368.xml"/></Relationships>
</file>

<file path=customXml/_rels/item2369.xml.rels><?xml version="1.0" encoding="UTF-8" standalone="yes"?>
<Relationships xmlns="http://schemas.openxmlformats.org/package/2006/relationships"><Relationship Id="rId1" Type="http://schemas.openxmlformats.org/officeDocument/2006/relationships/customXmlProps" Target="itemProps2369.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70.xml.rels><?xml version="1.0" encoding="UTF-8" standalone="yes"?>
<Relationships xmlns="http://schemas.openxmlformats.org/package/2006/relationships"><Relationship Id="rId1" Type="http://schemas.openxmlformats.org/officeDocument/2006/relationships/customXmlProps" Target="itemProps2370.xml"/></Relationships>
</file>

<file path=customXml/_rels/item2371.xml.rels><?xml version="1.0" encoding="UTF-8" standalone="yes"?>
<Relationships xmlns="http://schemas.openxmlformats.org/package/2006/relationships"><Relationship Id="rId1" Type="http://schemas.openxmlformats.org/officeDocument/2006/relationships/customXmlProps" Target="itemProps2371.xml"/></Relationships>
</file>

<file path=customXml/_rels/item2372.xml.rels><?xml version="1.0" encoding="UTF-8" standalone="yes"?>
<Relationships xmlns="http://schemas.openxmlformats.org/package/2006/relationships"><Relationship Id="rId1" Type="http://schemas.openxmlformats.org/officeDocument/2006/relationships/customXmlProps" Target="itemProps2372.xml"/></Relationships>
</file>

<file path=customXml/_rels/item2373.xml.rels><?xml version="1.0" encoding="UTF-8" standalone="yes"?>
<Relationships xmlns="http://schemas.openxmlformats.org/package/2006/relationships"><Relationship Id="rId1" Type="http://schemas.openxmlformats.org/officeDocument/2006/relationships/customXmlProps" Target="itemProps2373.xml"/></Relationships>
</file>

<file path=customXml/_rels/item2374.xml.rels><?xml version="1.0" encoding="UTF-8" standalone="yes"?>
<Relationships xmlns="http://schemas.openxmlformats.org/package/2006/relationships"><Relationship Id="rId1" Type="http://schemas.openxmlformats.org/officeDocument/2006/relationships/customXmlProps" Target="itemProps2374.xml"/></Relationships>
</file>

<file path=customXml/_rels/item2375.xml.rels><?xml version="1.0" encoding="UTF-8" standalone="yes"?>
<Relationships xmlns="http://schemas.openxmlformats.org/package/2006/relationships"><Relationship Id="rId1" Type="http://schemas.openxmlformats.org/officeDocument/2006/relationships/customXmlProps" Target="itemProps2375.xml"/></Relationships>
</file>

<file path=customXml/_rels/item2376.xml.rels><?xml version="1.0" encoding="UTF-8" standalone="yes"?>
<Relationships xmlns="http://schemas.openxmlformats.org/package/2006/relationships"><Relationship Id="rId1" Type="http://schemas.openxmlformats.org/officeDocument/2006/relationships/customXmlProps" Target="itemProps2376.xml"/></Relationships>
</file>

<file path=customXml/_rels/item2377.xml.rels><?xml version="1.0" encoding="UTF-8" standalone="yes"?>
<Relationships xmlns="http://schemas.openxmlformats.org/package/2006/relationships"><Relationship Id="rId1" Type="http://schemas.openxmlformats.org/officeDocument/2006/relationships/customXmlProps" Target="itemProps2377.xml"/></Relationships>
</file>

<file path=customXml/_rels/item2378.xml.rels><?xml version="1.0" encoding="UTF-8" standalone="yes"?>
<Relationships xmlns="http://schemas.openxmlformats.org/package/2006/relationships"><Relationship Id="rId1" Type="http://schemas.openxmlformats.org/officeDocument/2006/relationships/customXmlProps" Target="itemProps2378.xml"/></Relationships>
</file>

<file path=customXml/_rels/item2379.xml.rels><?xml version="1.0" encoding="UTF-8" standalone="yes"?>
<Relationships xmlns="http://schemas.openxmlformats.org/package/2006/relationships"><Relationship Id="rId1" Type="http://schemas.openxmlformats.org/officeDocument/2006/relationships/customXmlProps" Target="itemProps2379.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80.xml.rels><?xml version="1.0" encoding="UTF-8" standalone="yes"?>
<Relationships xmlns="http://schemas.openxmlformats.org/package/2006/relationships"><Relationship Id="rId1" Type="http://schemas.openxmlformats.org/officeDocument/2006/relationships/customXmlProps" Target="itemProps2380.xml"/></Relationships>
</file>

<file path=customXml/_rels/item2381.xml.rels><?xml version="1.0" encoding="UTF-8" standalone="yes"?>
<Relationships xmlns="http://schemas.openxmlformats.org/package/2006/relationships"><Relationship Id="rId1" Type="http://schemas.openxmlformats.org/officeDocument/2006/relationships/customXmlProps" Target="itemProps2381.xml"/></Relationships>
</file>

<file path=customXml/_rels/item2382.xml.rels><?xml version="1.0" encoding="UTF-8" standalone="yes"?>
<Relationships xmlns="http://schemas.openxmlformats.org/package/2006/relationships"><Relationship Id="rId1" Type="http://schemas.openxmlformats.org/officeDocument/2006/relationships/customXmlProps" Target="itemProps2382.xml"/></Relationships>
</file>

<file path=customXml/_rels/item2383.xml.rels><?xml version="1.0" encoding="UTF-8" standalone="yes"?>
<Relationships xmlns="http://schemas.openxmlformats.org/package/2006/relationships"><Relationship Id="rId1" Type="http://schemas.openxmlformats.org/officeDocument/2006/relationships/customXmlProps" Target="itemProps2383.xml"/></Relationships>
</file>

<file path=customXml/_rels/item2384.xml.rels><?xml version="1.0" encoding="UTF-8" standalone="yes"?>
<Relationships xmlns="http://schemas.openxmlformats.org/package/2006/relationships"><Relationship Id="rId1" Type="http://schemas.openxmlformats.org/officeDocument/2006/relationships/customXmlProps" Target="itemProps2384.xml"/></Relationships>
</file>

<file path=customXml/_rels/item2385.xml.rels><?xml version="1.0" encoding="UTF-8" standalone="yes"?>
<Relationships xmlns="http://schemas.openxmlformats.org/package/2006/relationships"><Relationship Id="rId1" Type="http://schemas.openxmlformats.org/officeDocument/2006/relationships/customXmlProps" Target="itemProps2385.xml"/></Relationships>
</file>

<file path=customXml/_rels/item2386.xml.rels><?xml version="1.0" encoding="UTF-8" standalone="yes"?>
<Relationships xmlns="http://schemas.openxmlformats.org/package/2006/relationships"><Relationship Id="rId1" Type="http://schemas.openxmlformats.org/officeDocument/2006/relationships/customXmlProps" Target="itemProps2386.xml"/></Relationships>
</file>

<file path=customXml/_rels/item2387.xml.rels><?xml version="1.0" encoding="UTF-8" standalone="yes"?>
<Relationships xmlns="http://schemas.openxmlformats.org/package/2006/relationships"><Relationship Id="rId1" Type="http://schemas.openxmlformats.org/officeDocument/2006/relationships/customXmlProps" Target="itemProps2387.xml"/></Relationships>
</file>

<file path=customXml/_rels/item2388.xml.rels><?xml version="1.0" encoding="UTF-8" standalone="yes"?>
<Relationships xmlns="http://schemas.openxmlformats.org/package/2006/relationships"><Relationship Id="rId1" Type="http://schemas.openxmlformats.org/officeDocument/2006/relationships/customXmlProps" Target="itemProps2388.xml"/></Relationships>
</file>

<file path=customXml/_rels/item2389.xml.rels><?xml version="1.0" encoding="UTF-8" standalone="yes"?>
<Relationships xmlns="http://schemas.openxmlformats.org/package/2006/relationships"><Relationship Id="rId1" Type="http://schemas.openxmlformats.org/officeDocument/2006/relationships/customXmlProps" Target="itemProps2389.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390.xml.rels><?xml version="1.0" encoding="UTF-8" standalone="yes"?>
<Relationships xmlns="http://schemas.openxmlformats.org/package/2006/relationships"><Relationship Id="rId1" Type="http://schemas.openxmlformats.org/officeDocument/2006/relationships/customXmlProps" Target="itemProps2390.xml"/></Relationships>
</file>

<file path=customXml/_rels/item2391.xml.rels><?xml version="1.0" encoding="UTF-8" standalone="yes"?>
<Relationships xmlns="http://schemas.openxmlformats.org/package/2006/relationships"><Relationship Id="rId1" Type="http://schemas.openxmlformats.org/officeDocument/2006/relationships/customXmlProps" Target="itemProps2391.xml"/></Relationships>
</file>

<file path=customXml/_rels/item2392.xml.rels><?xml version="1.0" encoding="UTF-8" standalone="yes"?>
<Relationships xmlns="http://schemas.openxmlformats.org/package/2006/relationships"><Relationship Id="rId1" Type="http://schemas.openxmlformats.org/officeDocument/2006/relationships/customXmlProps" Target="itemProps2392.xml"/></Relationships>
</file>

<file path=customXml/_rels/item2393.xml.rels><?xml version="1.0" encoding="UTF-8" standalone="yes"?>
<Relationships xmlns="http://schemas.openxmlformats.org/package/2006/relationships"><Relationship Id="rId1" Type="http://schemas.openxmlformats.org/officeDocument/2006/relationships/customXmlProps" Target="itemProps2393.xml"/></Relationships>
</file>

<file path=customXml/_rels/item2394.xml.rels><?xml version="1.0" encoding="UTF-8" standalone="yes"?>
<Relationships xmlns="http://schemas.openxmlformats.org/package/2006/relationships"><Relationship Id="rId1" Type="http://schemas.openxmlformats.org/officeDocument/2006/relationships/customXmlProps" Target="itemProps2394.xml"/></Relationships>
</file>

<file path=customXml/_rels/item2395.xml.rels><?xml version="1.0" encoding="UTF-8" standalone="yes"?>
<Relationships xmlns="http://schemas.openxmlformats.org/package/2006/relationships"><Relationship Id="rId1" Type="http://schemas.openxmlformats.org/officeDocument/2006/relationships/customXmlProps" Target="itemProps2395.xml"/></Relationships>
</file>

<file path=customXml/_rels/item2396.xml.rels><?xml version="1.0" encoding="UTF-8" standalone="yes"?>
<Relationships xmlns="http://schemas.openxmlformats.org/package/2006/relationships"><Relationship Id="rId1" Type="http://schemas.openxmlformats.org/officeDocument/2006/relationships/customXmlProps" Target="itemProps2396.xml"/></Relationships>
</file>

<file path=customXml/_rels/item2397.xml.rels><?xml version="1.0" encoding="UTF-8" standalone="yes"?>
<Relationships xmlns="http://schemas.openxmlformats.org/package/2006/relationships"><Relationship Id="rId1" Type="http://schemas.openxmlformats.org/officeDocument/2006/relationships/customXmlProps" Target="itemProps2397.xml"/></Relationships>
</file>

<file path=customXml/_rels/item2398.xml.rels><?xml version="1.0" encoding="UTF-8" standalone="yes"?>
<Relationships xmlns="http://schemas.openxmlformats.org/package/2006/relationships"><Relationship Id="rId1" Type="http://schemas.openxmlformats.org/officeDocument/2006/relationships/customXmlProps" Target="itemProps2398.xml"/></Relationships>
</file>

<file path=customXml/_rels/item2399.xml.rels><?xml version="1.0" encoding="UTF-8" standalone="yes"?>
<Relationships xmlns="http://schemas.openxmlformats.org/package/2006/relationships"><Relationship Id="rId1" Type="http://schemas.openxmlformats.org/officeDocument/2006/relationships/customXmlProps" Target="itemProps239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00.xml.rels><?xml version="1.0" encoding="UTF-8" standalone="yes"?>
<Relationships xmlns="http://schemas.openxmlformats.org/package/2006/relationships"><Relationship Id="rId1" Type="http://schemas.openxmlformats.org/officeDocument/2006/relationships/customXmlProps" Target="itemProps2400.xml"/></Relationships>
</file>

<file path=customXml/_rels/item2401.xml.rels><?xml version="1.0" encoding="UTF-8" standalone="yes"?>
<Relationships xmlns="http://schemas.openxmlformats.org/package/2006/relationships"><Relationship Id="rId1" Type="http://schemas.openxmlformats.org/officeDocument/2006/relationships/customXmlProps" Target="itemProps2401.xml"/></Relationships>
</file>

<file path=customXml/_rels/item2402.xml.rels><?xml version="1.0" encoding="UTF-8" standalone="yes"?>
<Relationships xmlns="http://schemas.openxmlformats.org/package/2006/relationships"><Relationship Id="rId1" Type="http://schemas.openxmlformats.org/officeDocument/2006/relationships/customXmlProps" Target="itemProps2402.xml"/></Relationships>
</file>

<file path=customXml/_rels/item2403.xml.rels><?xml version="1.0" encoding="UTF-8" standalone="yes"?>
<Relationships xmlns="http://schemas.openxmlformats.org/package/2006/relationships"><Relationship Id="rId1" Type="http://schemas.openxmlformats.org/officeDocument/2006/relationships/customXmlProps" Target="itemProps2403.xml"/></Relationships>
</file>

<file path=customXml/_rels/item2404.xml.rels><?xml version="1.0" encoding="UTF-8" standalone="yes"?>
<Relationships xmlns="http://schemas.openxmlformats.org/package/2006/relationships"><Relationship Id="rId1" Type="http://schemas.openxmlformats.org/officeDocument/2006/relationships/customXmlProps" Target="itemProps2404.xml"/></Relationships>
</file>

<file path=customXml/_rels/item2405.xml.rels><?xml version="1.0" encoding="UTF-8" standalone="yes"?>
<Relationships xmlns="http://schemas.openxmlformats.org/package/2006/relationships"><Relationship Id="rId1" Type="http://schemas.openxmlformats.org/officeDocument/2006/relationships/customXmlProps" Target="itemProps2405.xml"/></Relationships>
</file>

<file path=customXml/_rels/item2406.xml.rels><?xml version="1.0" encoding="UTF-8" standalone="yes"?>
<Relationships xmlns="http://schemas.openxmlformats.org/package/2006/relationships"><Relationship Id="rId1" Type="http://schemas.openxmlformats.org/officeDocument/2006/relationships/customXmlProps" Target="itemProps2406.xml"/></Relationships>
</file>

<file path=customXml/_rels/item2407.xml.rels><?xml version="1.0" encoding="UTF-8" standalone="yes"?>
<Relationships xmlns="http://schemas.openxmlformats.org/package/2006/relationships"><Relationship Id="rId1" Type="http://schemas.openxmlformats.org/officeDocument/2006/relationships/customXmlProps" Target="itemProps2407.xml"/></Relationships>
</file>

<file path=customXml/_rels/item2408.xml.rels><?xml version="1.0" encoding="UTF-8" standalone="yes"?>
<Relationships xmlns="http://schemas.openxmlformats.org/package/2006/relationships"><Relationship Id="rId1" Type="http://schemas.openxmlformats.org/officeDocument/2006/relationships/customXmlProps" Target="itemProps2408.xml"/></Relationships>
</file>

<file path=customXml/_rels/item2409.xml.rels><?xml version="1.0" encoding="UTF-8" standalone="yes"?>
<Relationships xmlns="http://schemas.openxmlformats.org/package/2006/relationships"><Relationship Id="rId1" Type="http://schemas.openxmlformats.org/officeDocument/2006/relationships/customXmlProps" Target="itemProps2409.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10.xml.rels><?xml version="1.0" encoding="UTF-8" standalone="yes"?>
<Relationships xmlns="http://schemas.openxmlformats.org/package/2006/relationships"><Relationship Id="rId1" Type="http://schemas.openxmlformats.org/officeDocument/2006/relationships/customXmlProps" Target="itemProps2410.xml"/></Relationships>
</file>

<file path=customXml/_rels/item2411.xml.rels><?xml version="1.0" encoding="UTF-8" standalone="yes"?>
<Relationships xmlns="http://schemas.openxmlformats.org/package/2006/relationships"><Relationship Id="rId1" Type="http://schemas.openxmlformats.org/officeDocument/2006/relationships/customXmlProps" Target="itemProps2411.xml"/></Relationships>
</file>

<file path=customXml/_rels/item2412.xml.rels><?xml version="1.0" encoding="UTF-8" standalone="yes"?>
<Relationships xmlns="http://schemas.openxmlformats.org/package/2006/relationships"><Relationship Id="rId1" Type="http://schemas.openxmlformats.org/officeDocument/2006/relationships/customXmlProps" Target="itemProps2412.xml"/></Relationships>
</file>

<file path=customXml/_rels/item2413.xml.rels><?xml version="1.0" encoding="UTF-8" standalone="yes"?>
<Relationships xmlns="http://schemas.openxmlformats.org/package/2006/relationships"><Relationship Id="rId1" Type="http://schemas.openxmlformats.org/officeDocument/2006/relationships/customXmlProps" Target="itemProps2413.xml"/></Relationships>
</file>

<file path=customXml/_rels/item2414.xml.rels><?xml version="1.0" encoding="UTF-8" standalone="yes"?>
<Relationships xmlns="http://schemas.openxmlformats.org/package/2006/relationships"><Relationship Id="rId1" Type="http://schemas.openxmlformats.org/officeDocument/2006/relationships/customXmlProps" Target="itemProps2414.xml"/></Relationships>
</file>

<file path=customXml/_rels/item2415.xml.rels><?xml version="1.0" encoding="UTF-8" standalone="yes"?>
<Relationships xmlns="http://schemas.openxmlformats.org/package/2006/relationships"><Relationship Id="rId1" Type="http://schemas.openxmlformats.org/officeDocument/2006/relationships/customXmlProps" Target="itemProps2415.xml"/></Relationships>
</file>

<file path=customXml/_rels/item2416.xml.rels><?xml version="1.0" encoding="UTF-8" standalone="yes"?>
<Relationships xmlns="http://schemas.openxmlformats.org/package/2006/relationships"><Relationship Id="rId1" Type="http://schemas.openxmlformats.org/officeDocument/2006/relationships/customXmlProps" Target="itemProps2416.xml"/></Relationships>
</file>

<file path=customXml/_rels/item2417.xml.rels><?xml version="1.0" encoding="UTF-8" standalone="yes"?>
<Relationships xmlns="http://schemas.openxmlformats.org/package/2006/relationships"><Relationship Id="rId1" Type="http://schemas.openxmlformats.org/officeDocument/2006/relationships/customXmlProps" Target="itemProps2417.xml"/></Relationships>
</file>

<file path=customXml/_rels/item2418.xml.rels><?xml version="1.0" encoding="UTF-8" standalone="yes"?>
<Relationships xmlns="http://schemas.openxmlformats.org/package/2006/relationships"><Relationship Id="rId1" Type="http://schemas.openxmlformats.org/officeDocument/2006/relationships/customXmlProps" Target="itemProps2418.xml"/></Relationships>
</file>

<file path=customXml/_rels/item2419.xml.rels><?xml version="1.0" encoding="UTF-8" standalone="yes"?>
<Relationships xmlns="http://schemas.openxmlformats.org/package/2006/relationships"><Relationship Id="rId1" Type="http://schemas.openxmlformats.org/officeDocument/2006/relationships/customXmlProps" Target="itemProps2419.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20.xml.rels><?xml version="1.0" encoding="UTF-8" standalone="yes"?>
<Relationships xmlns="http://schemas.openxmlformats.org/package/2006/relationships"><Relationship Id="rId1" Type="http://schemas.openxmlformats.org/officeDocument/2006/relationships/customXmlProps" Target="itemProps2420.xml"/></Relationships>
</file>

<file path=customXml/_rels/item2421.xml.rels><?xml version="1.0" encoding="UTF-8" standalone="yes"?>
<Relationships xmlns="http://schemas.openxmlformats.org/package/2006/relationships"><Relationship Id="rId1" Type="http://schemas.openxmlformats.org/officeDocument/2006/relationships/customXmlProps" Target="itemProps2421.xml"/></Relationships>
</file>

<file path=customXml/_rels/item2422.xml.rels><?xml version="1.0" encoding="UTF-8" standalone="yes"?>
<Relationships xmlns="http://schemas.openxmlformats.org/package/2006/relationships"><Relationship Id="rId1" Type="http://schemas.openxmlformats.org/officeDocument/2006/relationships/customXmlProps" Target="itemProps2422.xml"/></Relationships>
</file>

<file path=customXml/_rels/item2423.xml.rels><?xml version="1.0" encoding="UTF-8" standalone="yes"?>
<Relationships xmlns="http://schemas.openxmlformats.org/package/2006/relationships"><Relationship Id="rId1" Type="http://schemas.openxmlformats.org/officeDocument/2006/relationships/customXmlProps" Target="itemProps2423.xml"/></Relationships>
</file>

<file path=customXml/_rels/item2424.xml.rels><?xml version="1.0" encoding="UTF-8" standalone="yes"?>
<Relationships xmlns="http://schemas.openxmlformats.org/package/2006/relationships"><Relationship Id="rId1" Type="http://schemas.openxmlformats.org/officeDocument/2006/relationships/customXmlProps" Target="itemProps2424.xml"/></Relationships>
</file>

<file path=customXml/_rels/item2425.xml.rels><?xml version="1.0" encoding="UTF-8" standalone="yes"?>
<Relationships xmlns="http://schemas.openxmlformats.org/package/2006/relationships"><Relationship Id="rId1" Type="http://schemas.openxmlformats.org/officeDocument/2006/relationships/customXmlProps" Target="itemProps2425.xml"/></Relationships>
</file>

<file path=customXml/_rels/item2426.xml.rels><?xml version="1.0" encoding="UTF-8" standalone="yes"?>
<Relationships xmlns="http://schemas.openxmlformats.org/package/2006/relationships"><Relationship Id="rId1" Type="http://schemas.openxmlformats.org/officeDocument/2006/relationships/customXmlProps" Target="itemProps2426.xml"/></Relationships>
</file>

<file path=customXml/_rels/item2427.xml.rels><?xml version="1.0" encoding="UTF-8" standalone="yes"?>
<Relationships xmlns="http://schemas.openxmlformats.org/package/2006/relationships"><Relationship Id="rId1" Type="http://schemas.openxmlformats.org/officeDocument/2006/relationships/customXmlProps" Target="itemProps2427.xml"/></Relationships>
</file>

<file path=customXml/_rels/item2428.xml.rels><?xml version="1.0" encoding="UTF-8" standalone="yes"?>
<Relationships xmlns="http://schemas.openxmlformats.org/package/2006/relationships"><Relationship Id="rId1" Type="http://schemas.openxmlformats.org/officeDocument/2006/relationships/customXmlProps" Target="itemProps2428.xml"/></Relationships>
</file>

<file path=customXml/_rels/item2429.xml.rels><?xml version="1.0" encoding="UTF-8" standalone="yes"?>
<Relationships xmlns="http://schemas.openxmlformats.org/package/2006/relationships"><Relationship Id="rId1" Type="http://schemas.openxmlformats.org/officeDocument/2006/relationships/customXmlProps" Target="itemProps2429.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30.xml.rels><?xml version="1.0" encoding="UTF-8" standalone="yes"?>
<Relationships xmlns="http://schemas.openxmlformats.org/package/2006/relationships"><Relationship Id="rId1" Type="http://schemas.openxmlformats.org/officeDocument/2006/relationships/customXmlProps" Target="itemProps2430.xml"/></Relationships>
</file>

<file path=customXml/_rels/item2431.xml.rels><?xml version="1.0" encoding="UTF-8" standalone="yes"?>
<Relationships xmlns="http://schemas.openxmlformats.org/package/2006/relationships"><Relationship Id="rId1" Type="http://schemas.openxmlformats.org/officeDocument/2006/relationships/customXmlProps" Target="itemProps2431.xml"/></Relationships>
</file>

<file path=customXml/_rels/item2432.xml.rels><?xml version="1.0" encoding="UTF-8" standalone="yes"?>
<Relationships xmlns="http://schemas.openxmlformats.org/package/2006/relationships"><Relationship Id="rId1" Type="http://schemas.openxmlformats.org/officeDocument/2006/relationships/customXmlProps" Target="itemProps2432.xml"/></Relationships>
</file>

<file path=customXml/_rels/item2433.xml.rels><?xml version="1.0" encoding="UTF-8" standalone="yes"?>
<Relationships xmlns="http://schemas.openxmlformats.org/package/2006/relationships"><Relationship Id="rId1" Type="http://schemas.openxmlformats.org/officeDocument/2006/relationships/customXmlProps" Target="itemProps2433.xml"/></Relationships>
</file>

<file path=customXml/_rels/item2434.xml.rels><?xml version="1.0" encoding="UTF-8" standalone="yes"?>
<Relationships xmlns="http://schemas.openxmlformats.org/package/2006/relationships"><Relationship Id="rId1" Type="http://schemas.openxmlformats.org/officeDocument/2006/relationships/customXmlProps" Target="itemProps2434.xml"/></Relationships>
</file>

<file path=customXml/_rels/item2435.xml.rels><?xml version="1.0" encoding="UTF-8" standalone="yes"?>
<Relationships xmlns="http://schemas.openxmlformats.org/package/2006/relationships"><Relationship Id="rId1" Type="http://schemas.openxmlformats.org/officeDocument/2006/relationships/customXmlProps" Target="itemProps2435.xml"/></Relationships>
</file>

<file path=customXml/_rels/item2436.xml.rels><?xml version="1.0" encoding="UTF-8" standalone="yes"?>
<Relationships xmlns="http://schemas.openxmlformats.org/package/2006/relationships"><Relationship Id="rId1" Type="http://schemas.openxmlformats.org/officeDocument/2006/relationships/customXmlProps" Target="itemProps2436.xml"/></Relationships>
</file>

<file path=customXml/_rels/item2437.xml.rels><?xml version="1.0" encoding="UTF-8" standalone="yes"?>
<Relationships xmlns="http://schemas.openxmlformats.org/package/2006/relationships"><Relationship Id="rId1" Type="http://schemas.openxmlformats.org/officeDocument/2006/relationships/customXmlProps" Target="itemProps2437.xml"/></Relationships>
</file>

<file path=customXml/_rels/item2438.xml.rels><?xml version="1.0" encoding="UTF-8" standalone="yes"?>
<Relationships xmlns="http://schemas.openxmlformats.org/package/2006/relationships"><Relationship Id="rId1" Type="http://schemas.openxmlformats.org/officeDocument/2006/relationships/customXmlProps" Target="itemProps2438.xml"/></Relationships>
</file>

<file path=customXml/_rels/item2439.xml.rels><?xml version="1.0" encoding="UTF-8" standalone="yes"?>
<Relationships xmlns="http://schemas.openxmlformats.org/package/2006/relationships"><Relationship Id="rId1" Type="http://schemas.openxmlformats.org/officeDocument/2006/relationships/customXmlProps" Target="itemProps2439.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40.xml.rels><?xml version="1.0" encoding="UTF-8" standalone="yes"?>
<Relationships xmlns="http://schemas.openxmlformats.org/package/2006/relationships"><Relationship Id="rId1" Type="http://schemas.openxmlformats.org/officeDocument/2006/relationships/customXmlProps" Target="itemProps2440.xml"/></Relationships>
</file>

<file path=customXml/_rels/item2441.xml.rels><?xml version="1.0" encoding="UTF-8" standalone="yes"?>
<Relationships xmlns="http://schemas.openxmlformats.org/package/2006/relationships"><Relationship Id="rId1" Type="http://schemas.openxmlformats.org/officeDocument/2006/relationships/customXmlProps" Target="itemProps2441.xml"/></Relationships>
</file>

<file path=customXml/_rels/item2442.xml.rels><?xml version="1.0" encoding="UTF-8" standalone="yes"?>
<Relationships xmlns="http://schemas.openxmlformats.org/package/2006/relationships"><Relationship Id="rId1" Type="http://schemas.openxmlformats.org/officeDocument/2006/relationships/customXmlProps" Target="itemProps2442.xml"/></Relationships>
</file>

<file path=customXml/_rels/item2443.xml.rels><?xml version="1.0" encoding="UTF-8" standalone="yes"?>
<Relationships xmlns="http://schemas.openxmlformats.org/package/2006/relationships"><Relationship Id="rId1" Type="http://schemas.openxmlformats.org/officeDocument/2006/relationships/customXmlProps" Target="itemProps2443.xml"/></Relationships>
</file>

<file path=customXml/_rels/item2444.xml.rels><?xml version="1.0" encoding="UTF-8" standalone="yes"?>
<Relationships xmlns="http://schemas.openxmlformats.org/package/2006/relationships"><Relationship Id="rId1" Type="http://schemas.openxmlformats.org/officeDocument/2006/relationships/customXmlProps" Target="itemProps2444.xml"/></Relationships>
</file>

<file path=customXml/_rels/item2445.xml.rels><?xml version="1.0" encoding="UTF-8" standalone="yes"?>
<Relationships xmlns="http://schemas.openxmlformats.org/package/2006/relationships"><Relationship Id="rId1" Type="http://schemas.openxmlformats.org/officeDocument/2006/relationships/customXmlProps" Target="itemProps2445.xml"/></Relationships>
</file>

<file path=customXml/_rels/item2446.xml.rels><?xml version="1.0" encoding="UTF-8" standalone="yes"?>
<Relationships xmlns="http://schemas.openxmlformats.org/package/2006/relationships"><Relationship Id="rId1" Type="http://schemas.openxmlformats.org/officeDocument/2006/relationships/customXmlProps" Target="itemProps2446.xml"/></Relationships>
</file>

<file path=customXml/_rels/item2447.xml.rels><?xml version="1.0" encoding="UTF-8" standalone="yes"?>
<Relationships xmlns="http://schemas.openxmlformats.org/package/2006/relationships"><Relationship Id="rId1" Type="http://schemas.openxmlformats.org/officeDocument/2006/relationships/customXmlProps" Target="itemProps2447.xml"/></Relationships>
</file>

<file path=customXml/_rels/item2448.xml.rels><?xml version="1.0" encoding="UTF-8" standalone="yes"?>
<Relationships xmlns="http://schemas.openxmlformats.org/package/2006/relationships"><Relationship Id="rId1" Type="http://schemas.openxmlformats.org/officeDocument/2006/relationships/customXmlProps" Target="itemProps2448.xml"/></Relationships>
</file>

<file path=customXml/_rels/item2449.xml.rels><?xml version="1.0" encoding="UTF-8" standalone="yes"?>
<Relationships xmlns="http://schemas.openxmlformats.org/package/2006/relationships"><Relationship Id="rId1" Type="http://schemas.openxmlformats.org/officeDocument/2006/relationships/customXmlProps" Target="itemProps2449.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50.xml.rels><?xml version="1.0" encoding="UTF-8" standalone="yes"?>
<Relationships xmlns="http://schemas.openxmlformats.org/package/2006/relationships"><Relationship Id="rId1" Type="http://schemas.openxmlformats.org/officeDocument/2006/relationships/customXmlProps" Target="itemProps2450.xml"/></Relationships>
</file>

<file path=customXml/_rels/item2451.xml.rels><?xml version="1.0" encoding="UTF-8" standalone="yes"?>
<Relationships xmlns="http://schemas.openxmlformats.org/package/2006/relationships"><Relationship Id="rId1" Type="http://schemas.openxmlformats.org/officeDocument/2006/relationships/customXmlProps" Target="itemProps2451.xml"/></Relationships>
</file>

<file path=customXml/_rels/item2452.xml.rels><?xml version="1.0" encoding="UTF-8" standalone="yes"?>
<Relationships xmlns="http://schemas.openxmlformats.org/package/2006/relationships"><Relationship Id="rId1" Type="http://schemas.openxmlformats.org/officeDocument/2006/relationships/customXmlProps" Target="itemProps2452.xml"/></Relationships>
</file>

<file path=customXml/_rels/item2453.xml.rels><?xml version="1.0" encoding="UTF-8" standalone="yes"?>
<Relationships xmlns="http://schemas.openxmlformats.org/package/2006/relationships"><Relationship Id="rId1" Type="http://schemas.openxmlformats.org/officeDocument/2006/relationships/customXmlProps" Target="itemProps2453.xml"/></Relationships>
</file>

<file path=customXml/_rels/item2454.xml.rels><?xml version="1.0" encoding="UTF-8" standalone="yes"?>
<Relationships xmlns="http://schemas.openxmlformats.org/package/2006/relationships"><Relationship Id="rId1" Type="http://schemas.openxmlformats.org/officeDocument/2006/relationships/customXmlProps" Target="itemProps2454.xml"/></Relationships>
</file>

<file path=customXml/_rels/item2455.xml.rels><?xml version="1.0" encoding="UTF-8" standalone="yes"?>
<Relationships xmlns="http://schemas.openxmlformats.org/package/2006/relationships"><Relationship Id="rId1" Type="http://schemas.openxmlformats.org/officeDocument/2006/relationships/customXmlProps" Target="itemProps2455.xml"/></Relationships>
</file>

<file path=customXml/_rels/item2456.xml.rels><?xml version="1.0" encoding="UTF-8" standalone="yes"?>
<Relationships xmlns="http://schemas.openxmlformats.org/package/2006/relationships"><Relationship Id="rId1" Type="http://schemas.openxmlformats.org/officeDocument/2006/relationships/customXmlProps" Target="itemProps2456.xml"/></Relationships>
</file>

<file path=customXml/_rels/item2457.xml.rels><?xml version="1.0" encoding="UTF-8" standalone="yes"?>
<Relationships xmlns="http://schemas.openxmlformats.org/package/2006/relationships"><Relationship Id="rId1" Type="http://schemas.openxmlformats.org/officeDocument/2006/relationships/customXmlProps" Target="itemProps2457.xml"/></Relationships>
</file>

<file path=customXml/_rels/item2458.xml.rels><?xml version="1.0" encoding="UTF-8" standalone="yes"?>
<Relationships xmlns="http://schemas.openxmlformats.org/package/2006/relationships"><Relationship Id="rId1" Type="http://schemas.openxmlformats.org/officeDocument/2006/relationships/customXmlProps" Target="itemProps2458.xml"/></Relationships>
</file>

<file path=customXml/_rels/item2459.xml.rels><?xml version="1.0" encoding="UTF-8" standalone="yes"?>
<Relationships xmlns="http://schemas.openxmlformats.org/package/2006/relationships"><Relationship Id="rId1" Type="http://schemas.openxmlformats.org/officeDocument/2006/relationships/customXmlProps" Target="itemProps2459.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60.xml.rels><?xml version="1.0" encoding="UTF-8" standalone="yes"?>
<Relationships xmlns="http://schemas.openxmlformats.org/package/2006/relationships"><Relationship Id="rId1" Type="http://schemas.openxmlformats.org/officeDocument/2006/relationships/customXmlProps" Target="itemProps2460.xml"/></Relationships>
</file>

<file path=customXml/_rels/item2461.xml.rels><?xml version="1.0" encoding="UTF-8" standalone="yes"?>
<Relationships xmlns="http://schemas.openxmlformats.org/package/2006/relationships"><Relationship Id="rId1" Type="http://schemas.openxmlformats.org/officeDocument/2006/relationships/customXmlProps" Target="itemProps2461.xml"/></Relationships>
</file>

<file path=customXml/_rels/item2462.xml.rels><?xml version="1.0" encoding="UTF-8" standalone="yes"?>
<Relationships xmlns="http://schemas.openxmlformats.org/package/2006/relationships"><Relationship Id="rId1" Type="http://schemas.openxmlformats.org/officeDocument/2006/relationships/customXmlProps" Target="itemProps2462.xml"/></Relationships>
</file>

<file path=customXml/_rels/item2463.xml.rels><?xml version="1.0" encoding="UTF-8" standalone="yes"?>
<Relationships xmlns="http://schemas.openxmlformats.org/package/2006/relationships"><Relationship Id="rId1" Type="http://schemas.openxmlformats.org/officeDocument/2006/relationships/customXmlProps" Target="itemProps2463.xml"/></Relationships>
</file>

<file path=customXml/_rels/item2464.xml.rels><?xml version="1.0" encoding="UTF-8" standalone="yes"?>
<Relationships xmlns="http://schemas.openxmlformats.org/package/2006/relationships"><Relationship Id="rId1" Type="http://schemas.openxmlformats.org/officeDocument/2006/relationships/customXmlProps" Target="itemProps2464.xml"/></Relationships>
</file>

<file path=customXml/_rels/item2465.xml.rels><?xml version="1.0" encoding="UTF-8" standalone="yes"?>
<Relationships xmlns="http://schemas.openxmlformats.org/package/2006/relationships"><Relationship Id="rId1" Type="http://schemas.openxmlformats.org/officeDocument/2006/relationships/customXmlProps" Target="itemProps2465.xml"/></Relationships>
</file>

<file path=customXml/_rels/item2466.xml.rels><?xml version="1.0" encoding="UTF-8" standalone="yes"?>
<Relationships xmlns="http://schemas.openxmlformats.org/package/2006/relationships"><Relationship Id="rId1" Type="http://schemas.openxmlformats.org/officeDocument/2006/relationships/customXmlProps" Target="itemProps2466.xml"/></Relationships>
</file>

<file path=customXml/_rels/item2467.xml.rels><?xml version="1.0" encoding="UTF-8" standalone="yes"?>
<Relationships xmlns="http://schemas.openxmlformats.org/package/2006/relationships"><Relationship Id="rId1" Type="http://schemas.openxmlformats.org/officeDocument/2006/relationships/customXmlProps" Target="itemProps2467.xml"/></Relationships>
</file>

<file path=customXml/_rels/item2468.xml.rels><?xml version="1.0" encoding="UTF-8" standalone="yes"?>
<Relationships xmlns="http://schemas.openxmlformats.org/package/2006/relationships"><Relationship Id="rId1" Type="http://schemas.openxmlformats.org/officeDocument/2006/relationships/customXmlProps" Target="itemProps2468.xml"/></Relationships>
</file>

<file path=customXml/_rels/item2469.xml.rels><?xml version="1.0" encoding="UTF-8" standalone="yes"?>
<Relationships xmlns="http://schemas.openxmlformats.org/package/2006/relationships"><Relationship Id="rId1" Type="http://schemas.openxmlformats.org/officeDocument/2006/relationships/customXmlProps" Target="itemProps2469.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70.xml.rels><?xml version="1.0" encoding="UTF-8" standalone="yes"?>
<Relationships xmlns="http://schemas.openxmlformats.org/package/2006/relationships"><Relationship Id="rId1" Type="http://schemas.openxmlformats.org/officeDocument/2006/relationships/customXmlProps" Target="itemProps2470.xml"/></Relationships>
</file>

<file path=customXml/_rels/item2471.xml.rels><?xml version="1.0" encoding="UTF-8" standalone="yes"?>
<Relationships xmlns="http://schemas.openxmlformats.org/package/2006/relationships"><Relationship Id="rId1" Type="http://schemas.openxmlformats.org/officeDocument/2006/relationships/customXmlProps" Target="itemProps2471.xml"/></Relationships>
</file>

<file path=customXml/_rels/item2472.xml.rels><?xml version="1.0" encoding="UTF-8" standalone="yes"?>
<Relationships xmlns="http://schemas.openxmlformats.org/package/2006/relationships"><Relationship Id="rId1" Type="http://schemas.openxmlformats.org/officeDocument/2006/relationships/customXmlProps" Target="itemProps2472.xml"/></Relationships>
</file>

<file path=customXml/_rels/item2473.xml.rels><?xml version="1.0" encoding="UTF-8" standalone="yes"?>
<Relationships xmlns="http://schemas.openxmlformats.org/package/2006/relationships"><Relationship Id="rId1" Type="http://schemas.openxmlformats.org/officeDocument/2006/relationships/customXmlProps" Target="itemProps2473.xml"/></Relationships>
</file>

<file path=customXml/_rels/item2474.xml.rels><?xml version="1.0" encoding="UTF-8" standalone="yes"?>
<Relationships xmlns="http://schemas.openxmlformats.org/package/2006/relationships"><Relationship Id="rId1" Type="http://schemas.openxmlformats.org/officeDocument/2006/relationships/customXmlProps" Target="itemProps2474.xml"/></Relationships>
</file>

<file path=customXml/_rels/item2475.xml.rels><?xml version="1.0" encoding="UTF-8" standalone="yes"?>
<Relationships xmlns="http://schemas.openxmlformats.org/package/2006/relationships"><Relationship Id="rId1" Type="http://schemas.openxmlformats.org/officeDocument/2006/relationships/customXmlProps" Target="itemProps2475.xml"/></Relationships>
</file>

<file path=customXml/_rels/item2476.xml.rels><?xml version="1.0" encoding="UTF-8" standalone="yes"?>
<Relationships xmlns="http://schemas.openxmlformats.org/package/2006/relationships"><Relationship Id="rId1" Type="http://schemas.openxmlformats.org/officeDocument/2006/relationships/customXmlProps" Target="itemProps2476.xml"/></Relationships>
</file>

<file path=customXml/_rels/item2477.xml.rels><?xml version="1.0" encoding="UTF-8" standalone="yes"?>
<Relationships xmlns="http://schemas.openxmlformats.org/package/2006/relationships"><Relationship Id="rId1" Type="http://schemas.openxmlformats.org/officeDocument/2006/relationships/customXmlProps" Target="itemProps2477.xml"/></Relationships>
</file>

<file path=customXml/_rels/item2478.xml.rels><?xml version="1.0" encoding="UTF-8" standalone="yes"?>
<Relationships xmlns="http://schemas.openxmlformats.org/package/2006/relationships"><Relationship Id="rId1" Type="http://schemas.openxmlformats.org/officeDocument/2006/relationships/customXmlProps" Target="itemProps2478.xml"/></Relationships>
</file>

<file path=customXml/_rels/item2479.xml.rels><?xml version="1.0" encoding="UTF-8" standalone="yes"?>
<Relationships xmlns="http://schemas.openxmlformats.org/package/2006/relationships"><Relationship Id="rId1" Type="http://schemas.openxmlformats.org/officeDocument/2006/relationships/customXmlProps" Target="itemProps2479.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80.xml.rels><?xml version="1.0" encoding="UTF-8" standalone="yes"?>
<Relationships xmlns="http://schemas.openxmlformats.org/package/2006/relationships"><Relationship Id="rId1" Type="http://schemas.openxmlformats.org/officeDocument/2006/relationships/customXmlProps" Target="itemProps2480.xml"/></Relationships>
</file>

<file path=customXml/_rels/item2481.xml.rels><?xml version="1.0" encoding="UTF-8" standalone="yes"?>
<Relationships xmlns="http://schemas.openxmlformats.org/package/2006/relationships"><Relationship Id="rId1" Type="http://schemas.openxmlformats.org/officeDocument/2006/relationships/customXmlProps" Target="itemProps2481.xml"/></Relationships>
</file>

<file path=customXml/_rels/item2482.xml.rels><?xml version="1.0" encoding="UTF-8" standalone="yes"?>
<Relationships xmlns="http://schemas.openxmlformats.org/package/2006/relationships"><Relationship Id="rId1" Type="http://schemas.openxmlformats.org/officeDocument/2006/relationships/customXmlProps" Target="itemProps2482.xml"/></Relationships>
</file>

<file path=customXml/_rels/item2483.xml.rels><?xml version="1.0" encoding="UTF-8" standalone="yes"?>
<Relationships xmlns="http://schemas.openxmlformats.org/package/2006/relationships"><Relationship Id="rId1" Type="http://schemas.openxmlformats.org/officeDocument/2006/relationships/customXmlProps" Target="itemProps2483.xml"/></Relationships>
</file>

<file path=customXml/_rels/item2484.xml.rels><?xml version="1.0" encoding="UTF-8" standalone="yes"?>
<Relationships xmlns="http://schemas.openxmlformats.org/package/2006/relationships"><Relationship Id="rId1" Type="http://schemas.openxmlformats.org/officeDocument/2006/relationships/customXmlProps" Target="itemProps2484.xml"/></Relationships>
</file>

<file path=customXml/_rels/item2485.xml.rels><?xml version="1.0" encoding="UTF-8" standalone="yes"?>
<Relationships xmlns="http://schemas.openxmlformats.org/package/2006/relationships"><Relationship Id="rId1" Type="http://schemas.openxmlformats.org/officeDocument/2006/relationships/customXmlProps" Target="itemProps2485.xml"/></Relationships>
</file>

<file path=customXml/_rels/item2486.xml.rels><?xml version="1.0" encoding="UTF-8" standalone="yes"?>
<Relationships xmlns="http://schemas.openxmlformats.org/package/2006/relationships"><Relationship Id="rId1" Type="http://schemas.openxmlformats.org/officeDocument/2006/relationships/customXmlProps" Target="itemProps2486.xml"/></Relationships>
</file>

<file path=customXml/_rels/item2487.xml.rels><?xml version="1.0" encoding="UTF-8" standalone="yes"?>
<Relationships xmlns="http://schemas.openxmlformats.org/package/2006/relationships"><Relationship Id="rId1" Type="http://schemas.openxmlformats.org/officeDocument/2006/relationships/customXmlProps" Target="itemProps2487.xml"/></Relationships>
</file>

<file path=customXml/_rels/item2488.xml.rels><?xml version="1.0" encoding="UTF-8" standalone="yes"?>
<Relationships xmlns="http://schemas.openxmlformats.org/package/2006/relationships"><Relationship Id="rId1" Type="http://schemas.openxmlformats.org/officeDocument/2006/relationships/customXmlProps" Target="itemProps2488.xml"/></Relationships>
</file>

<file path=customXml/_rels/item2489.xml.rels><?xml version="1.0" encoding="UTF-8" standalone="yes"?>
<Relationships xmlns="http://schemas.openxmlformats.org/package/2006/relationships"><Relationship Id="rId1" Type="http://schemas.openxmlformats.org/officeDocument/2006/relationships/customXmlProps" Target="itemProps2489.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490.xml.rels><?xml version="1.0" encoding="UTF-8" standalone="yes"?>
<Relationships xmlns="http://schemas.openxmlformats.org/package/2006/relationships"><Relationship Id="rId1" Type="http://schemas.openxmlformats.org/officeDocument/2006/relationships/customXmlProps" Target="itemProps2490.xml"/></Relationships>
</file>

<file path=customXml/_rels/item2491.xml.rels><?xml version="1.0" encoding="UTF-8" standalone="yes"?>
<Relationships xmlns="http://schemas.openxmlformats.org/package/2006/relationships"><Relationship Id="rId1" Type="http://schemas.openxmlformats.org/officeDocument/2006/relationships/customXmlProps" Target="itemProps2491.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83.xml.rels><?xml version="1.0" encoding="UTF-8" standalone="yes"?>
<Relationships xmlns="http://schemas.openxmlformats.org/package/2006/relationships"><Relationship Id="rId1" Type="http://schemas.openxmlformats.org/officeDocument/2006/relationships/customXmlProps" Target="itemProps383.xml"/></Relationships>
</file>

<file path=customXml/_rels/item384.xml.rels><?xml version="1.0" encoding="UTF-8" standalone="yes"?>
<Relationships xmlns="http://schemas.openxmlformats.org/package/2006/relationships"><Relationship Id="rId1" Type="http://schemas.openxmlformats.org/officeDocument/2006/relationships/customXmlProps" Target="itemProps384.xml"/></Relationships>
</file>

<file path=customXml/_rels/item385.xml.rels><?xml version="1.0" encoding="UTF-8" standalone="yes"?>
<Relationships xmlns="http://schemas.openxmlformats.org/package/2006/relationships"><Relationship Id="rId1" Type="http://schemas.openxmlformats.org/officeDocument/2006/relationships/customXmlProps" Target="itemProps385.xml"/></Relationships>
</file>

<file path=customXml/_rels/item386.xml.rels><?xml version="1.0" encoding="UTF-8" standalone="yes"?>
<Relationships xmlns="http://schemas.openxmlformats.org/package/2006/relationships"><Relationship Id="rId1" Type="http://schemas.openxmlformats.org/officeDocument/2006/relationships/customXmlProps" Target="itemProps386.xml"/></Relationships>
</file>

<file path=customXml/_rels/item387.xml.rels><?xml version="1.0" encoding="UTF-8" standalone="yes"?>
<Relationships xmlns="http://schemas.openxmlformats.org/package/2006/relationships"><Relationship Id="rId1" Type="http://schemas.openxmlformats.org/officeDocument/2006/relationships/customXmlProps" Target="itemProps387.xml"/></Relationships>
</file>

<file path=customXml/_rels/item388.xml.rels><?xml version="1.0" encoding="UTF-8" standalone="yes"?>
<Relationships xmlns="http://schemas.openxmlformats.org/package/2006/relationships"><Relationship Id="rId1" Type="http://schemas.openxmlformats.org/officeDocument/2006/relationships/customXmlProps" Target="itemProps388.xml"/></Relationships>
</file>

<file path=customXml/_rels/item389.xml.rels><?xml version="1.0" encoding="UTF-8" standalone="yes"?>
<Relationships xmlns="http://schemas.openxmlformats.org/package/2006/relationships"><Relationship Id="rId1" Type="http://schemas.openxmlformats.org/officeDocument/2006/relationships/customXmlProps" Target="itemProps389.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390.xml.rels><?xml version="1.0" encoding="UTF-8" standalone="yes"?>
<Relationships xmlns="http://schemas.openxmlformats.org/package/2006/relationships"><Relationship Id="rId1" Type="http://schemas.openxmlformats.org/officeDocument/2006/relationships/customXmlProps" Target="itemProps390.xml"/></Relationships>
</file>

<file path=customXml/_rels/item391.xml.rels><?xml version="1.0" encoding="UTF-8" standalone="yes"?>
<Relationships xmlns="http://schemas.openxmlformats.org/package/2006/relationships"><Relationship Id="rId1" Type="http://schemas.openxmlformats.org/officeDocument/2006/relationships/customXmlProps" Target="itemProps391.xml"/></Relationships>
</file>

<file path=customXml/_rels/item392.xml.rels><?xml version="1.0" encoding="UTF-8" standalone="yes"?>
<Relationships xmlns="http://schemas.openxmlformats.org/package/2006/relationships"><Relationship Id="rId1" Type="http://schemas.openxmlformats.org/officeDocument/2006/relationships/customXmlProps" Target="itemProps392.xml"/></Relationships>
</file>

<file path=customXml/_rels/item393.xml.rels><?xml version="1.0" encoding="UTF-8" standalone="yes"?>
<Relationships xmlns="http://schemas.openxmlformats.org/package/2006/relationships"><Relationship Id="rId1" Type="http://schemas.openxmlformats.org/officeDocument/2006/relationships/customXmlProps" Target="itemProps393.xml"/></Relationships>
</file>

<file path=customXml/_rels/item394.xml.rels><?xml version="1.0" encoding="UTF-8" standalone="yes"?>
<Relationships xmlns="http://schemas.openxmlformats.org/package/2006/relationships"><Relationship Id="rId1" Type="http://schemas.openxmlformats.org/officeDocument/2006/relationships/customXmlProps" Target="itemProps394.xml"/></Relationships>
</file>

<file path=customXml/_rels/item395.xml.rels><?xml version="1.0" encoding="UTF-8" standalone="yes"?>
<Relationships xmlns="http://schemas.openxmlformats.org/package/2006/relationships"><Relationship Id="rId1" Type="http://schemas.openxmlformats.org/officeDocument/2006/relationships/customXmlProps" Target="itemProps395.xml"/></Relationships>
</file>

<file path=customXml/_rels/item396.xml.rels><?xml version="1.0" encoding="UTF-8" standalone="yes"?>
<Relationships xmlns="http://schemas.openxmlformats.org/package/2006/relationships"><Relationship Id="rId1" Type="http://schemas.openxmlformats.org/officeDocument/2006/relationships/customXmlProps" Target="itemProps396.xml"/></Relationships>
</file>

<file path=customXml/_rels/item397.xml.rels><?xml version="1.0" encoding="UTF-8" standalone="yes"?>
<Relationships xmlns="http://schemas.openxmlformats.org/package/2006/relationships"><Relationship Id="rId1" Type="http://schemas.openxmlformats.org/officeDocument/2006/relationships/customXmlProps" Target="itemProps397.xml"/></Relationships>
</file>

<file path=customXml/_rels/item398.xml.rels><?xml version="1.0" encoding="UTF-8" standalone="yes"?>
<Relationships xmlns="http://schemas.openxmlformats.org/package/2006/relationships"><Relationship Id="rId1" Type="http://schemas.openxmlformats.org/officeDocument/2006/relationships/customXmlProps" Target="itemProps398.xml"/></Relationships>
</file>

<file path=customXml/_rels/item399.xml.rels><?xml version="1.0" encoding="UTF-8" standalone="yes"?>
<Relationships xmlns="http://schemas.openxmlformats.org/package/2006/relationships"><Relationship Id="rId1" Type="http://schemas.openxmlformats.org/officeDocument/2006/relationships/customXmlProps" Target="itemProps39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00.xml.rels><?xml version="1.0" encoding="UTF-8" standalone="yes"?>
<Relationships xmlns="http://schemas.openxmlformats.org/package/2006/relationships"><Relationship Id="rId1" Type="http://schemas.openxmlformats.org/officeDocument/2006/relationships/customXmlProps" Target="itemProps400.xml"/></Relationships>
</file>

<file path=customXml/_rels/item401.xml.rels><?xml version="1.0" encoding="UTF-8" standalone="yes"?>
<Relationships xmlns="http://schemas.openxmlformats.org/package/2006/relationships"><Relationship Id="rId1" Type="http://schemas.openxmlformats.org/officeDocument/2006/relationships/customXmlProps" Target="itemProps401.xml"/></Relationships>
</file>

<file path=customXml/_rels/item402.xml.rels><?xml version="1.0" encoding="UTF-8" standalone="yes"?>
<Relationships xmlns="http://schemas.openxmlformats.org/package/2006/relationships"><Relationship Id="rId1" Type="http://schemas.openxmlformats.org/officeDocument/2006/relationships/customXmlProps" Target="itemProps402.xml"/></Relationships>
</file>

<file path=customXml/_rels/item403.xml.rels><?xml version="1.0" encoding="UTF-8" standalone="yes"?>
<Relationships xmlns="http://schemas.openxmlformats.org/package/2006/relationships"><Relationship Id="rId1" Type="http://schemas.openxmlformats.org/officeDocument/2006/relationships/customXmlProps" Target="itemProps403.xml"/></Relationships>
</file>

<file path=customXml/_rels/item404.xml.rels><?xml version="1.0" encoding="UTF-8" standalone="yes"?>
<Relationships xmlns="http://schemas.openxmlformats.org/package/2006/relationships"><Relationship Id="rId1" Type="http://schemas.openxmlformats.org/officeDocument/2006/relationships/customXmlProps" Target="itemProps404.xml"/></Relationships>
</file>

<file path=customXml/_rels/item405.xml.rels><?xml version="1.0" encoding="UTF-8" standalone="yes"?>
<Relationships xmlns="http://schemas.openxmlformats.org/package/2006/relationships"><Relationship Id="rId1" Type="http://schemas.openxmlformats.org/officeDocument/2006/relationships/customXmlProps" Target="itemProps405.xml"/></Relationships>
</file>

<file path=customXml/_rels/item406.xml.rels><?xml version="1.0" encoding="UTF-8" standalone="yes"?>
<Relationships xmlns="http://schemas.openxmlformats.org/package/2006/relationships"><Relationship Id="rId1" Type="http://schemas.openxmlformats.org/officeDocument/2006/relationships/customXmlProps" Target="itemProps406.xml"/></Relationships>
</file>

<file path=customXml/_rels/item407.xml.rels><?xml version="1.0" encoding="UTF-8" standalone="yes"?>
<Relationships xmlns="http://schemas.openxmlformats.org/package/2006/relationships"><Relationship Id="rId1" Type="http://schemas.openxmlformats.org/officeDocument/2006/relationships/customXmlProps" Target="itemProps407.xml"/></Relationships>
</file>

<file path=customXml/_rels/item408.xml.rels><?xml version="1.0" encoding="UTF-8" standalone="yes"?>
<Relationships xmlns="http://schemas.openxmlformats.org/package/2006/relationships"><Relationship Id="rId1" Type="http://schemas.openxmlformats.org/officeDocument/2006/relationships/customXmlProps" Target="itemProps408.xml"/></Relationships>
</file>

<file path=customXml/_rels/item409.xml.rels><?xml version="1.0" encoding="UTF-8" standalone="yes"?>
<Relationships xmlns="http://schemas.openxmlformats.org/package/2006/relationships"><Relationship Id="rId1" Type="http://schemas.openxmlformats.org/officeDocument/2006/relationships/customXmlProps" Target="itemProps409.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10.xml.rels><?xml version="1.0" encoding="UTF-8" standalone="yes"?>
<Relationships xmlns="http://schemas.openxmlformats.org/package/2006/relationships"><Relationship Id="rId1" Type="http://schemas.openxmlformats.org/officeDocument/2006/relationships/customXmlProps" Target="itemProps410.xml"/></Relationships>
</file>

<file path=customXml/_rels/item411.xml.rels><?xml version="1.0" encoding="UTF-8" standalone="yes"?>
<Relationships xmlns="http://schemas.openxmlformats.org/package/2006/relationships"><Relationship Id="rId1" Type="http://schemas.openxmlformats.org/officeDocument/2006/relationships/customXmlProps" Target="itemProps411.xml"/></Relationships>
</file>

<file path=customXml/_rels/item412.xml.rels><?xml version="1.0" encoding="UTF-8" standalone="yes"?>
<Relationships xmlns="http://schemas.openxmlformats.org/package/2006/relationships"><Relationship Id="rId1" Type="http://schemas.openxmlformats.org/officeDocument/2006/relationships/customXmlProps" Target="itemProps412.xml"/></Relationships>
</file>

<file path=customXml/_rels/item413.xml.rels><?xml version="1.0" encoding="UTF-8" standalone="yes"?>
<Relationships xmlns="http://schemas.openxmlformats.org/package/2006/relationships"><Relationship Id="rId1" Type="http://schemas.openxmlformats.org/officeDocument/2006/relationships/customXmlProps" Target="itemProps413.xml"/></Relationships>
</file>

<file path=customXml/_rels/item414.xml.rels><?xml version="1.0" encoding="UTF-8" standalone="yes"?>
<Relationships xmlns="http://schemas.openxmlformats.org/package/2006/relationships"><Relationship Id="rId1" Type="http://schemas.openxmlformats.org/officeDocument/2006/relationships/customXmlProps" Target="itemProps414.xml"/></Relationships>
</file>

<file path=customXml/_rels/item415.xml.rels><?xml version="1.0" encoding="UTF-8" standalone="yes"?>
<Relationships xmlns="http://schemas.openxmlformats.org/package/2006/relationships"><Relationship Id="rId1" Type="http://schemas.openxmlformats.org/officeDocument/2006/relationships/customXmlProps" Target="itemProps415.xml"/></Relationships>
</file>

<file path=customXml/_rels/item416.xml.rels><?xml version="1.0" encoding="UTF-8" standalone="yes"?>
<Relationships xmlns="http://schemas.openxmlformats.org/package/2006/relationships"><Relationship Id="rId1" Type="http://schemas.openxmlformats.org/officeDocument/2006/relationships/customXmlProps" Target="itemProps416.xml"/></Relationships>
</file>

<file path=customXml/_rels/item417.xml.rels><?xml version="1.0" encoding="UTF-8" standalone="yes"?>
<Relationships xmlns="http://schemas.openxmlformats.org/package/2006/relationships"><Relationship Id="rId1" Type="http://schemas.openxmlformats.org/officeDocument/2006/relationships/customXmlProps" Target="itemProps417.xml"/></Relationships>
</file>

<file path=customXml/_rels/item418.xml.rels><?xml version="1.0" encoding="UTF-8" standalone="yes"?>
<Relationships xmlns="http://schemas.openxmlformats.org/package/2006/relationships"><Relationship Id="rId1" Type="http://schemas.openxmlformats.org/officeDocument/2006/relationships/customXmlProps" Target="itemProps418.xml"/></Relationships>
</file>

<file path=customXml/_rels/item419.xml.rels><?xml version="1.0" encoding="UTF-8" standalone="yes"?>
<Relationships xmlns="http://schemas.openxmlformats.org/package/2006/relationships"><Relationship Id="rId1" Type="http://schemas.openxmlformats.org/officeDocument/2006/relationships/customXmlProps" Target="itemProps419.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20.xml.rels><?xml version="1.0" encoding="UTF-8" standalone="yes"?>
<Relationships xmlns="http://schemas.openxmlformats.org/package/2006/relationships"><Relationship Id="rId1" Type="http://schemas.openxmlformats.org/officeDocument/2006/relationships/customXmlProps" Target="itemProps420.xml"/></Relationships>
</file>

<file path=customXml/_rels/item421.xml.rels><?xml version="1.0" encoding="UTF-8" standalone="yes"?>
<Relationships xmlns="http://schemas.openxmlformats.org/package/2006/relationships"><Relationship Id="rId1" Type="http://schemas.openxmlformats.org/officeDocument/2006/relationships/customXmlProps" Target="itemProps421.xml"/></Relationships>
</file>

<file path=customXml/_rels/item422.xml.rels><?xml version="1.0" encoding="UTF-8" standalone="yes"?>
<Relationships xmlns="http://schemas.openxmlformats.org/package/2006/relationships"><Relationship Id="rId1" Type="http://schemas.openxmlformats.org/officeDocument/2006/relationships/customXmlProps" Target="itemProps422.xml"/></Relationships>
</file>

<file path=customXml/_rels/item423.xml.rels><?xml version="1.0" encoding="UTF-8" standalone="yes"?>
<Relationships xmlns="http://schemas.openxmlformats.org/package/2006/relationships"><Relationship Id="rId1" Type="http://schemas.openxmlformats.org/officeDocument/2006/relationships/customXmlProps" Target="itemProps423.xml"/></Relationships>
</file>

<file path=customXml/_rels/item424.xml.rels><?xml version="1.0" encoding="UTF-8" standalone="yes"?>
<Relationships xmlns="http://schemas.openxmlformats.org/package/2006/relationships"><Relationship Id="rId1" Type="http://schemas.openxmlformats.org/officeDocument/2006/relationships/customXmlProps" Target="itemProps424.xml"/></Relationships>
</file>

<file path=customXml/_rels/item425.xml.rels><?xml version="1.0" encoding="UTF-8" standalone="yes"?>
<Relationships xmlns="http://schemas.openxmlformats.org/package/2006/relationships"><Relationship Id="rId1" Type="http://schemas.openxmlformats.org/officeDocument/2006/relationships/customXmlProps" Target="itemProps425.xml"/></Relationships>
</file>

<file path=customXml/_rels/item426.xml.rels><?xml version="1.0" encoding="UTF-8" standalone="yes"?>
<Relationships xmlns="http://schemas.openxmlformats.org/package/2006/relationships"><Relationship Id="rId1" Type="http://schemas.openxmlformats.org/officeDocument/2006/relationships/customXmlProps" Target="itemProps426.xml"/></Relationships>
</file>

<file path=customXml/_rels/item427.xml.rels><?xml version="1.0" encoding="UTF-8" standalone="yes"?>
<Relationships xmlns="http://schemas.openxmlformats.org/package/2006/relationships"><Relationship Id="rId1" Type="http://schemas.openxmlformats.org/officeDocument/2006/relationships/customXmlProps" Target="itemProps427.xml"/></Relationships>
</file>

<file path=customXml/_rels/item428.xml.rels><?xml version="1.0" encoding="UTF-8" standalone="yes"?>
<Relationships xmlns="http://schemas.openxmlformats.org/package/2006/relationships"><Relationship Id="rId1" Type="http://schemas.openxmlformats.org/officeDocument/2006/relationships/customXmlProps" Target="itemProps428.xml"/></Relationships>
</file>

<file path=customXml/_rels/item429.xml.rels><?xml version="1.0" encoding="UTF-8" standalone="yes"?>
<Relationships xmlns="http://schemas.openxmlformats.org/package/2006/relationships"><Relationship Id="rId1" Type="http://schemas.openxmlformats.org/officeDocument/2006/relationships/customXmlProps" Target="itemProps429.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30.xml.rels><?xml version="1.0" encoding="UTF-8" standalone="yes"?>
<Relationships xmlns="http://schemas.openxmlformats.org/package/2006/relationships"><Relationship Id="rId1" Type="http://schemas.openxmlformats.org/officeDocument/2006/relationships/customXmlProps" Target="itemProps430.xml"/></Relationships>
</file>

<file path=customXml/_rels/item431.xml.rels><?xml version="1.0" encoding="UTF-8" standalone="yes"?>
<Relationships xmlns="http://schemas.openxmlformats.org/package/2006/relationships"><Relationship Id="rId1" Type="http://schemas.openxmlformats.org/officeDocument/2006/relationships/customXmlProps" Target="itemProps431.xml"/></Relationships>
</file>

<file path=customXml/_rels/item432.xml.rels><?xml version="1.0" encoding="UTF-8" standalone="yes"?>
<Relationships xmlns="http://schemas.openxmlformats.org/package/2006/relationships"><Relationship Id="rId1" Type="http://schemas.openxmlformats.org/officeDocument/2006/relationships/customXmlProps" Target="itemProps432.xml"/></Relationships>
</file>

<file path=customXml/_rels/item433.xml.rels><?xml version="1.0" encoding="UTF-8" standalone="yes"?>
<Relationships xmlns="http://schemas.openxmlformats.org/package/2006/relationships"><Relationship Id="rId1" Type="http://schemas.openxmlformats.org/officeDocument/2006/relationships/customXmlProps" Target="itemProps433.xml"/></Relationships>
</file>

<file path=customXml/_rels/item434.xml.rels><?xml version="1.0" encoding="UTF-8" standalone="yes"?>
<Relationships xmlns="http://schemas.openxmlformats.org/package/2006/relationships"><Relationship Id="rId1" Type="http://schemas.openxmlformats.org/officeDocument/2006/relationships/customXmlProps" Target="itemProps434.xml"/></Relationships>
</file>

<file path=customXml/_rels/item435.xml.rels><?xml version="1.0" encoding="UTF-8" standalone="yes"?>
<Relationships xmlns="http://schemas.openxmlformats.org/package/2006/relationships"><Relationship Id="rId1" Type="http://schemas.openxmlformats.org/officeDocument/2006/relationships/customXmlProps" Target="itemProps435.xml"/></Relationships>
</file>

<file path=customXml/_rels/item436.xml.rels><?xml version="1.0" encoding="UTF-8" standalone="yes"?>
<Relationships xmlns="http://schemas.openxmlformats.org/package/2006/relationships"><Relationship Id="rId1" Type="http://schemas.openxmlformats.org/officeDocument/2006/relationships/customXmlProps" Target="itemProps436.xml"/></Relationships>
</file>

<file path=customXml/_rels/item437.xml.rels><?xml version="1.0" encoding="UTF-8" standalone="yes"?>
<Relationships xmlns="http://schemas.openxmlformats.org/package/2006/relationships"><Relationship Id="rId1" Type="http://schemas.openxmlformats.org/officeDocument/2006/relationships/customXmlProps" Target="itemProps437.xml"/></Relationships>
</file>

<file path=customXml/_rels/item438.xml.rels><?xml version="1.0" encoding="UTF-8" standalone="yes"?>
<Relationships xmlns="http://schemas.openxmlformats.org/package/2006/relationships"><Relationship Id="rId1" Type="http://schemas.openxmlformats.org/officeDocument/2006/relationships/customXmlProps" Target="itemProps438.xml"/></Relationships>
</file>

<file path=customXml/_rels/item439.xml.rels><?xml version="1.0" encoding="UTF-8" standalone="yes"?>
<Relationships xmlns="http://schemas.openxmlformats.org/package/2006/relationships"><Relationship Id="rId1" Type="http://schemas.openxmlformats.org/officeDocument/2006/relationships/customXmlProps" Target="itemProps439.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40.xml.rels><?xml version="1.0" encoding="UTF-8" standalone="yes"?>
<Relationships xmlns="http://schemas.openxmlformats.org/package/2006/relationships"><Relationship Id="rId1" Type="http://schemas.openxmlformats.org/officeDocument/2006/relationships/customXmlProps" Target="itemProps440.xml"/></Relationships>
</file>

<file path=customXml/_rels/item441.xml.rels><?xml version="1.0" encoding="UTF-8" standalone="yes"?>
<Relationships xmlns="http://schemas.openxmlformats.org/package/2006/relationships"><Relationship Id="rId1" Type="http://schemas.openxmlformats.org/officeDocument/2006/relationships/customXmlProps" Target="itemProps441.xml"/></Relationships>
</file>

<file path=customXml/_rels/item442.xml.rels><?xml version="1.0" encoding="UTF-8" standalone="yes"?>
<Relationships xmlns="http://schemas.openxmlformats.org/package/2006/relationships"><Relationship Id="rId1" Type="http://schemas.openxmlformats.org/officeDocument/2006/relationships/customXmlProps" Target="itemProps442.xml"/></Relationships>
</file>

<file path=customXml/_rels/item443.xml.rels><?xml version="1.0" encoding="UTF-8" standalone="yes"?>
<Relationships xmlns="http://schemas.openxmlformats.org/package/2006/relationships"><Relationship Id="rId1" Type="http://schemas.openxmlformats.org/officeDocument/2006/relationships/customXmlProps" Target="itemProps443.xml"/></Relationships>
</file>

<file path=customXml/_rels/item444.xml.rels><?xml version="1.0" encoding="UTF-8" standalone="yes"?>
<Relationships xmlns="http://schemas.openxmlformats.org/package/2006/relationships"><Relationship Id="rId1" Type="http://schemas.openxmlformats.org/officeDocument/2006/relationships/customXmlProps" Target="itemProps444.xml"/></Relationships>
</file>

<file path=customXml/_rels/item445.xml.rels><?xml version="1.0" encoding="UTF-8" standalone="yes"?>
<Relationships xmlns="http://schemas.openxmlformats.org/package/2006/relationships"><Relationship Id="rId1" Type="http://schemas.openxmlformats.org/officeDocument/2006/relationships/customXmlProps" Target="itemProps445.xml"/></Relationships>
</file>

<file path=customXml/_rels/item446.xml.rels><?xml version="1.0" encoding="UTF-8" standalone="yes"?>
<Relationships xmlns="http://schemas.openxmlformats.org/package/2006/relationships"><Relationship Id="rId1" Type="http://schemas.openxmlformats.org/officeDocument/2006/relationships/customXmlProps" Target="itemProps446.xml"/></Relationships>
</file>

<file path=customXml/_rels/item447.xml.rels><?xml version="1.0" encoding="UTF-8" standalone="yes"?>
<Relationships xmlns="http://schemas.openxmlformats.org/package/2006/relationships"><Relationship Id="rId1" Type="http://schemas.openxmlformats.org/officeDocument/2006/relationships/customXmlProps" Target="itemProps447.xml"/></Relationships>
</file>

<file path=customXml/_rels/item448.xml.rels><?xml version="1.0" encoding="UTF-8" standalone="yes"?>
<Relationships xmlns="http://schemas.openxmlformats.org/package/2006/relationships"><Relationship Id="rId1" Type="http://schemas.openxmlformats.org/officeDocument/2006/relationships/customXmlProps" Target="itemProps448.xml"/></Relationships>
</file>

<file path=customXml/_rels/item449.xml.rels><?xml version="1.0" encoding="UTF-8" standalone="yes"?>
<Relationships xmlns="http://schemas.openxmlformats.org/package/2006/relationships"><Relationship Id="rId1" Type="http://schemas.openxmlformats.org/officeDocument/2006/relationships/customXmlProps" Target="itemProps449.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50.xml.rels><?xml version="1.0" encoding="UTF-8" standalone="yes"?>
<Relationships xmlns="http://schemas.openxmlformats.org/package/2006/relationships"><Relationship Id="rId1" Type="http://schemas.openxmlformats.org/officeDocument/2006/relationships/customXmlProps" Target="itemProps450.xml"/></Relationships>
</file>

<file path=customXml/_rels/item451.xml.rels><?xml version="1.0" encoding="UTF-8" standalone="yes"?>
<Relationships xmlns="http://schemas.openxmlformats.org/package/2006/relationships"><Relationship Id="rId1" Type="http://schemas.openxmlformats.org/officeDocument/2006/relationships/customXmlProps" Target="itemProps451.xml"/></Relationships>
</file>

<file path=customXml/_rels/item452.xml.rels><?xml version="1.0" encoding="UTF-8" standalone="yes"?>
<Relationships xmlns="http://schemas.openxmlformats.org/package/2006/relationships"><Relationship Id="rId1" Type="http://schemas.openxmlformats.org/officeDocument/2006/relationships/customXmlProps" Target="itemProps452.xml"/></Relationships>
</file>

<file path=customXml/_rels/item453.xml.rels><?xml version="1.0" encoding="UTF-8" standalone="yes"?>
<Relationships xmlns="http://schemas.openxmlformats.org/package/2006/relationships"><Relationship Id="rId1" Type="http://schemas.openxmlformats.org/officeDocument/2006/relationships/customXmlProps" Target="itemProps453.xml"/></Relationships>
</file>

<file path=customXml/_rels/item454.xml.rels><?xml version="1.0" encoding="UTF-8" standalone="yes"?>
<Relationships xmlns="http://schemas.openxmlformats.org/package/2006/relationships"><Relationship Id="rId1" Type="http://schemas.openxmlformats.org/officeDocument/2006/relationships/customXmlProps" Target="itemProps454.xml"/></Relationships>
</file>

<file path=customXml/_rels/item455.xml.rels><?xml version="1.0" encoding="UTF-8" standalone="yes"?>
<Relationships xmlns="http://schemas.openxmlformats.org/package/2006/relationships"><Relationship Id="rId1" Type="http://schemas.openxmlformats.org/officeDocument/2006/relationships/customXmlProps" Target="itemProps455.xml"/></Relationships>
</file>

<file path=customXml/_rels/item456.xml.rels><?xml version="1.0" encoding="UTF-8" standalone="yes"?>
<Relationships xmlns="http://schemas.openxmlformats.org/package/2006/relationships"><Relationship Id="rId1" Type="http://schemas.openxmlformats.org/officeDocument/2006/relationships/customXmlProps" Target="itemProps456.xml"/></Relationships>
</file>

<file path=customXml/_rels/item457.xml.rels><?xml version="1.0" encoding="UTF-8" standalone="yes"?>
<Relationships xmlns="http://schemas.openxmlformats.org/package/2006/relationships"><Relationship Id="rId1" Type="http://schemas.openxmlformats.org/officeDocument/2006/relationships/customXmlProps" Target="itemProps457.xml"/></Relationships>
</file>

<file path=customXml/_rels/item458.xml.rels><?xml version="1.0" encoding="UTF-8" standalone="yes"?>
<Relationships xmlns="http://schemas.openxmlformats.org/package/2006/relationships"><Relationship Id="rId1" Type="http://schemas.openxmlformats.org/officeDocument/2006/relationships/customXmlProps" Target="itemProps458.xml"/></Relationships>
</file>

<file path=customXml/_rels/item459.xml.rels><?xml version="1.0" encoding="UTF-8" standalone="yes"?>
<Relationships xmlns="http://schemas.openxmlformats.org/package/2006/relationships"><Relationship Id="rId1" Type="http://schemas.openxmlformats.org/officeDocument/2006/relationships/customXmlProps" Target="itemProps459.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60.xml.rels><?xml version="1.0" encoding="UTF-8" standalone="yes"?>
<Relationships xmlns="http://schemas.openxmlformats.org/package/2006/relationships"><Relationship Id="rId1" Type="http://schemas.openxmlformats.org/officeDocument/2006/relationships/customXmlProps" Target="itemProps460.xml"/></Relationships>
</file>

<file path=customXml/_rels/item461.xml.rels><?xml version="1.0" encoding="UTF-8" standalone="yes"?>
<Relationships xmlns="http://schemas.openxmlformats.org/package/2006/relationships"><Relationship Id="rId1" Type="http://schemas.openxmlformats.org/officeDocument/2006/relationships/customXmlProps" Target="itemProps461.xml"/></Relationships>
</file>

<file path=customXml/_rels/item462.xml.rels><?xml version="1.0" encoding="UTF-8" standalone="yes"?>
<Relationships xmlns="http://schemas.openxmlformats.org/package/2006/relationships"><Relationship Id="rId1" Type="http://schemas.openxmlformats.org/officeDocument/2006/relationships/customXmlProps" Target="itemProps462.xml"/></Relationships>
</file>

<file path=customXml/_rels/item463.xml.rels><?xml version="1.0" encoding="UTF-8" standalone="yes"?>
<Relationships xmlns="http://schemas.openxmlformats.org/package/2006/relationships"><Relationship Id="rId1" Type="http://schemas.openxmlformats.org/officeDocument/2006/relationships/customXmlProps" Target="itemProps463.xml"/></Relationships>
</file>

<file path=customXml/_rels/item464.xml.rels><?xml version="1.0" encoding="UTF-8" standalone="yes"?>
<Relationships xmlns="http://schemas.openxmlformats.org/package/2006/relationships"><Relationship Id="rId1" Type="http://schemas.openxmlformats.org/officeDocument/2006/relationships/customXmlProps" Target="itemProps464.xml"/></Relationships>
</file>

<file path=customXml/_rels/item465.xml.rels><?xml version="1.0" encoding="UTF-8" standalone="yes"?>
<Relationships xmlns="http://schemas.openxmlformats.org/package/2006/relationships"><Relationship Id="rId1" Type="http://schemas.openxmlformats.org/officeDocument/2006/relationships/customXmlProps" Target="itemProps465.xml"/></Relationships>
</file>

<file path=customXml/_rels/item466.xml.rels><?xml version="1.0" encoding="UTF-8" standalone="yes"?>
<Relationships xmlns="http://schemas.openxmlformats.org/package/2006/relationships"><Relationship Id="rId1" Type="http://schemas.openxmlformats.org/officeDocument/2006/relationships/customXmlProps" Target="itemProps466.xml"/></Relationships>
</file>

<file path=customXml/_rels/item467.xml.rels><?xml version="1.0" encoding="UTF-8" standalone="yes"?>
<Relationships xmlns="http://schemas.openxmlformats.org/package/2006/relationships"><Relationship Id="rId1" Type="http://schemas.openxmlformats.org/officeDocument/2006/relationships/customXmlProps" Target="itemProps467.xml"/></Relationships>
</file>

<file path=customXml/_rels/item468.xml.rels><?xml version="1.0" encoding="UTF-8" standalone="yes"?>
<Relationships xmlns="http://schemas.openxmlformats.org/package/2006/relationships"><Relationship Id="rId1" Type="http://schemas.openxmlformats.org/officeDocument/2006/relationships/customXmlProps" Target="itemProps468.xml"/></Relationships>
</file>

<file path=customXml/_rels/item469.xml.rels><?xml version="1.0" encoding="UTF-8" standalone="yes"?>
<Relationships xmlns="http://schemas.openxmlformats.org/package/2006/relationships"><Relationship Id="rId1" Type="http://schemas.openxmlformats.org/officeDocument/2006/relationships/customXmlProps" Target="itemProps469.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70.xml.rels><?xml version="1.0" encoding="UTF-8" standalone="yes"?>
<Relationships xmlns="http://schemas.openxmlformats.org/package/2006/relationships"><Relationship Id="rId1" Type="http://schemas.openxmlformats.org/officeDocument/2006/relationships/customXmlProps" Target="itemProps470.xml"/></Relationships>
</file>

<file path=customXml/_rels/item471.xml.rels><?xml version="1.0" encoding="UTF-8" standalone="yes"?>
<Relationships xmlns="http://schemas.openxmlformats.org/package/2006/relationships"><Relationship Id="rId1" Type="http://schemas.openxmlformats.org/officeDocument/2006/relationships/customXmlProps" Target="itemProps471.xml"/></Relationships>
</file>

<file path=customXml/_rels/item472.xml.rels><?xml version="1.0" encoding="UTF-8" standalone="yes"?>
<Relationships xmlns="http://schemas.openxmlformats.org/package/2006/relationships"><Relationship Id="rId1" Type="http://schemas.openxmlformats.org/officeDocument/2006/relationships/customXmlProps" Target="itemProps472.xml"/></Relationships>
</file>

<file path=customXml/_rels/item473.xml.rels><?xml version="1.0" encoding="UTF-8" standalone="yes"?>
<Relationships xmlns="http://schemas.openxmlformats.org/package/2006/relationships"><Relationship Id="rId1" Type="http://schemas.openxmlformats.org/officeDocument/2006/relationships/customXmlProps" Target="itemProps473.xml"/></Relationships>
</file>

<file path=customXml/_rels/item474.xml.rels><?xml version="1.0" encoding="UTF-8" standalone="yes"?>
<Relationships xmlns="http://schemas.openxmlformats.org/package/2006/relationships"><Relationship Id="rId1" Type="http://schemas.openxmlformats.org/officeDocument/2006/relationships/customXmlProps" Target="itemProps474.xml"/></Relationships>
</file>

<file path=customXml/_rels/item475.xml.rels><?xml version="1.0" encoding="UTF-8" standalone="yes"?>
<Relationships xmlns="http://schemas.openxmlformats.org/package/2006/relationships"><Relationship Id="rId1" Type="http://schemas.openxmlformats.org/officeDocument/2006/relationships/customXmlProps" Target="itemProps475.xml"/></Relationships>
</file>

<file path=customXml/_rels/item476.xml.rels><?xml version="1.0" encoding="UTF-8" standalone="yes"?>
<Relationships xmlns="http://schemas.openxmlformats.org/package/2006/relationships"><Relationship Id="rId1" Type="http://schemas.openxmlformats.org/officeDocument/2006/relationships/customXmlProps" Target="itemProps476.xml"/></Relationships>
</file>

<file path=customXml/_rels/item477.xml.rels><?xml version="1.0" encoding="UTF-8" standalone="yes"?>
<Relationships xmlns="http://schemas.openxmlformats.org/package/2006/relationships"><Relationship Id="rId1" Type="http://schemas.openxmlformats.org/officeDocument/2006/relationships/customXmlProps" Target="itemProps477.xml"/></Relationships>
</file>

<file path=customXml/_rels/item478.xml.rels><?xml version="1.0" encoding="UTF-8" standalone="yes"?>
<Relationships xmlns="http://schemas.openxmlformats.org/package/2006/relationships"><Relationship Id="rId1" Type="http://schemas.openxmlformats.org/officeDocument/2006/relationships/customXmlProps" Target="itemProps478.xml"/></Relationships>
</file>

<file path=customXml/_rels/item479.xml.rels><?xml version="1.0" encoding="UTF-8" standalone="yes"?>
<Relationships xmlns="http://schemas.openxmlformats.org/package/2006/relationships"><Relationship Id="rId1" Type="http://schemas.openxmlformats.org/officeDocument/2006/relationships/customXmlProps" Target="itemProps479.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80.xml.rels><?xml version="1.0" encoding="UTF-8" standalone="yes"?>
<Relationships xmlns="http://schemas.openxmlformats.org/package/2006/relationships"><Relationship Id="rId1" Type="http://schemas.openxmlformats.org/officeDocument/2006/relationships/customXmlProps" Target="itemProps480.xml"/></Relationships>
</file>

<file path=customXml/_rels/item481.xml.rels><?xml version="1.0" encoding="UTF-8" standalone="yes"?>
<Relationships xmlns="http://schemas.openxmlformats.org/package/2006/relationships"><Relationship Id="rId1" Type="http://schemas.openxmlformats.org/officeDocument/2006/relationships/customXmlProps" Target="itemProps481.xml"/></Relationships>
</file>

<file path=customXml/_rels/item482.xml.rels><?xml version="1.0" encoding="UTF-8" standalone="yes"?>
<Relationships xmlns="http://schemas.openxmlformats.org/package/2006/relationships"><Relationship Id="rId1" Type="http://schemas.openxmlformats.org/officeDocument/2006/relationships/customXmlProps" Target="itemProps482.xml"/></Relationships>
</file>

<file path=customXml/_rels/item483.xml.rels><?xml version="1.0" encoding="UTF-8" standalone="yes"?>
<Relationships xmlns="http://schemas.openxmlformats.org/package/2006/relationships"><Relationship Id="rId1" Type="http://schemas.openxmlformats.org/officeDocument/2006/relationships/customXmlProps" Target="itemProps483.xml"/></Relationships>
</file>

<file path=customXml/_rels/item484.xml.rels><?xml version="1.0" encoding="UTF-8" standalone="yes"?>
<Relationships xmlns="http://schemas.openxmlformats.org/package/2006/relationships"><Relationship Id="rId1" Type="http://schemas.openxmlformats.org/officeDocument/2006/relationships/customXmlProps" Target="itemProps484.xml"/></Relationships>
</file>

<file path=customXml/_rels/item485.xml.rels><?xml version="1.0" encoding="UTF-8" standalone="yes"?>
<Relationships xmlns="http://schemas.openxmlformats.org/package/2006/relationships"><Relationship Id="rId1" Type="http://schemas.openxmlformats.org/officeDocument/2006/relationships/customXmlProps" Target="itemProps485.xml"/></Relationships>
</file>

<file path=customXml/_rels/item486.xml.rels><?xml version="1.0" encoding="UTF-8" standalone="yes"?>
<Relationships xmlns="http://schemas.openxmlformats.org/package/2006/relationships"><Relationship Id="rId1" Type="http://schemas.openxmlformats.org/officeDocument/2006/relationships/customXmlProps" Target="itemProps486.xml"/></Relationships>
</file>

<file path=customXml/_rels/item487.xml.rels><?xml version="1.0" encoding="UTF-8" standalone="yes"?>
<Relationships xmlns="http://schemas.openxmlformats.org/package/2006/relationships"><Relationship Id="rId1" Type="http://schemas.openxmlformats.org/officeDocument/2006/relationships/customXmlProps" Target="itemProps487.xml"/></Relationships>
</file>

<file path=customXml/_rels/item488.xml.rels><?xml version="1.0" encoding="UTF-8" standalone="yes"?>
<Relationships xmlns="http://schemas.openxmlformats.org/package/2006/relationships"><Relationship Id="rId1" Type="http://schemas.openxmlformats.org/officeDocument/2006/relationships/customXmlProps" Target="itemProps488.xml"/></Relationships>
</file>

<file path=customXml/_rels/item489.xml.rels><?xml version="1.0" encoding="UTF-8" standalone="yes"?>
<Relationships xmlns="http://schemas.openxmlformats.org/package/2006/relationships"><Relationship Id="rId1" Type="http://schemas.openxmlformats.org/officeDocument/2006/relationships/customXmlProps" Target="itemProps489.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490.xml.rels><?xml version="1.0" encoding="UTF-8" standalone="yes"?>
<Relationships xmlns="http://schemas.openxmlformats.org/package/2006/relationships"><Relationship Id="rId1" Type="http://schemas.openxmlformats.org/officeDocument/2006/relationships/customXmlProps" Target="itemProps490.xml"/></Relationships>
</file>

<file path=customXml/_rels/item491.xml.rels><?xml version="1.0" encoding="UTF-8" standalone="yes"?>
<Relationships xmlns="http://schemas.openxmlformats.org/package/2006/relationships"><Relationship Id="rId1" Type="http://schemas.openxmlformats.org/officeDocument/2006/relationships/customXmlProps" Target="itemProps491.xml"/></Relationships>
</file>

<file path=customXml/_rels/item492.xml.rels><?xml version="1.0" encoding="UTF-8" standalone="yes"?>
<Relationships xmlns="http://schemas.openxmlformats.org/package/2006/relationships"><Relationship Id="rId1" Type="http://schemas.openxmlformats.org/officeDocument/2006/relationships/customXmlProps" Target="itemProps492.xml"/></Relationships>
</file>

<file path=customXml/_rels/item493.xml.rels><?xml version="1.0" encoding="UTF-8" standalone="yes"?>
<Relationships xmlns="http://schemas.openxmlformats.org/package/2006/relationships"><Relationship Id="rId1" Type="http://schemas.openxmlformats.org/officeDocument/2006/relationships/customXmlProps" Target="itemProps493.xml"/></Relationships>
</file>

<file path=customXml/_rels/item494.xml.rels><?xml version="1.0" encoding="UTF-8" standalone="yes"?>
<Relationships xmlns="http://schemas.openxmlformats.org/package/2006/relationships"><Relationship Id="rId1" Type="http://schemas.openxmlformats.org/officeDocument/2006/relationships/customXmlProps" Target="itemProps494.xml"/></Relationships>
</file>

<file path=customXml/_rels/item495.xml.rels><?xml version="1.0" encoding="UTF-8" standalone="yes"?>
<Relationships xmlns="http://schemas.openxmlformats.org/package/2006/relationships"><Relationship Id="rId1" Type="http://schemas.openxmlformats.org/officeDocument/2006/relationships/customXmlProps" Target="itemProps495.xml"/></Relationships>
</file>

<file path=customXml/_rels/item496.xml.rels><?xml version="1.0" encoding="UTF-8" standalone="yes"?>
<Relationships xmlns="http://schemas.openxmlformats.org/package/2006/relationships"><Relationship Id="rId1" Type="http://schemas.openxmlformats.org/officeDocument/2006/relationships/customXmlProps" Target="itemProps496.xml"/></Relationships>
</file>

<file path=customXml/_rels/item497.xml.rels><?xml version="1.0" encoding="UTF-8" standalone="yes"?>
<Relationships xmlns="http://schemas.openxmlformats.org/package/2006/relationships"><Relationship Id="rId1" Type="http://schemas.openxmlformats.org/officeDocument/2006/relationships/customXmlProps" Target="itemProps497.xml"/></Relationships>
</file>

<file path=customXml/_rels/item498.xml.rels><?xml version="1.0" encoding="UTF-8" standalone="yes"?>
<Relationships xmlns="http://schemas.openxmlformats.org/package/2006/relationships"><Relationship Id="rId1" Type="http://schemas.openxmlformats.org/officeDocument/2006/relationships/customXmlProps" Target="itemProps498.xml"/></Relationships>
</file>

<file path=customXml/_rels/item499.xml.rels><?xml version="1.0" encoding="UTF-8" standalone="yes"?>
<Relationships xmlns="http://schemas.openxmlformats.org/package/2006/relationships"><Relationship Id="rId1" Type="http://schemas.openxmlformats.org/officeDocument/2006/relationships/customXmlProps" Target="itemProps49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00.xml.rels><?xml version="1.0" encoding="UTF-8" standalone="yes"?>
<Relationships xmlns="http://schemas.openxmlformats.org/package/2006/relationships"><Relationship Id="rId1" Type="http://schemas.openxmlformats.org/officeDocument/2006/relationships/customXmlProps" Target="itemProps500.xml"/></Relationships>
</file>

<file path=customXml/_rels/item501.xml.rels><?xml version="1.0" encoding="UTF-8" standalone="yes"?>
<Relationships xmlns="http://schemas.openxmlformats.org/package/2006/relationships"><Relationship Id="rId1" Type="http://schemas.openxmlformats.org/officeDocument/2006/relationships/customXmlProps" Target="itemProps501.xml"/></Relationships>
</file>

<file path=customXml/_rels/item502.xml.rels><?xml version="1.0" encoding="UTF-8" standalone="yes"?>
<Relationships xmlns="http://schemas.openxmlformats.org/package/2006/relationships"><Relationship Id="rId1" Type="http://schemas.openxmlformats.org/officeDocument/2006/relationships/customXmlProps" Target="itemProps502.xml"/></Relationships>
</file>

<file path=customXml/_rels/item503.xml.rels><?xml version="1.0" encoding="UTF-8" standalone="yes"?>
<Relationships xmlns="http://schemas.openxmlformats.org/package/2006/relationships"><Relationship Id="rId1" Type="http://schemas.openxmlformats.org/officeDocument/2006/relationships/customXmlProps" Target="itemProps503.xml"/></Relationships>
</file>

<file path=customXml/_rels/item504.xml.rels><?xml version="1.0" encoding="UTF-8" standalone="yes"?>
<Relationships xmlns="http://schemas.openxmlformats.org/package/2006/relationships"><Relationship Id="rId1" Type="http://schemas.openxmlformats.org/officeDocument/2006/relationships/customXmlProps" Target="itemProps504.xml"/></Relationships>
</file>

<file path=customXml/_rels/item505.xml.rels><?xml version="1.0" encoding="UTF-8" standalone="yes"?>
<Relationships xmlns="http://schemas.openxmlformats.org/package/2006/relationships"><Relationship Id="rId1" Type="http://schemas.openxmlformats.org/officeDocument/2006/relationships/customXmlProps" Target="itemProps505.xml"/></Relationships>
</file>

<file path=customXml/_rels/item506.xml.rels><?xml version="1.0" encoding="UTF-8" standalone="yes"?>
<Relationships xmlns="http://schemas.openxmlformats.org/package/2006/relationships"><Relationship Id="rId1" Type="http://schemas.openxmlformats.org/officeDocument/2006/relationships/customXmlProps" Target="itemProps506.xml"/></Relationships>
</file>

<file path=customXml/_rels/item507.xml.rels><?xml version="1.0" encoding="UTF-8" standalone="yes"?>
<Relationships xmlns="http://schemas.openxmlformats.org/package/2006/relationships"><Relationship Id="rId1" Type="http://schemas.openxmlformats.org/officeDocument/2006/relationships/customXmlProps" Target="itemProps507.xml"/></Relationships>
</file>

<file path=customXml/_rels/item508.xml.rels><?xml version="1.0" encoding="UTF-8" standalone="yes"?>
<Relationships xmlns="http://schemas.openxmlformats.org/package/2006/relationships"><Relationship Id="rId1" Type="http://schemas.openxmlformats.org/officeDocument/2006/relationships/customXmlProps" Target="itemProps508.xml"/></Relationships>
</file>

<file path=customXml/_rels/item509.xml.rels><?xml version="1.0" encoding="UTF-8" standalone="yes"?>
<Relationships xmlns="http://schemas.openxmlformats.org/package/2006/relationships"><Relationship Id="rId1" Type="http://schemas.openxmlformats.org/officeDocument/2006/relationships/customXmlProps" Target="itemProps509.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10.xml.rels><?xml version="1.0" encoding="UTF-8" standalone="yes"?>
<Relationships xmlns="http://schemas.openxmlformats.org/package/2006/relationships"><Relationship Id="rId1" Type="http://schemas.openxmlformats.org/officeDocument/2006/relationships/customXmlProps" Target="itemProps510.xml"/></Relationships>
</file>

<file path=customXml/_rels/item511.xml.rels><?xml version="1.0" encoding="UTF-8" standalone="yes"?>
<Relationships xmlns="http://schemas.openxmlformats.org/package/2006/relationships"><Relationship Id="rId1" Type="http://schemas.openxmlformats.org/officeDocument/2006/relationships/customXmlProps" Target="itemProps511.xml"/></Relationships>
</file>

<file path=customXml/_rels/item512.xml.rels><?xml version="1.0" encoding="UTF-8" standalone="yes"?>
<Relationships xmlns="http://schemas.openxmlformats.org/package/2006/relationships"><Relationship Id="rId1" Type="http://schemas.openxmlformats.org/officeDocument/2006/relationships/customXmlProps" Target="itemProps512.xml"/></Relationships>
</file>

<file path=customXml/_rels/item513.xml.rels><?xml version="1.0" encoding="UTF-8" standalone="yes"?>
<Relationships xmlns="http://schemas.openxmlformats.org/package/2006/relationships"><Relationship Id="rId1" Type="http://schemas.openxmlformats.org/officeDocument/2006/relationships/customXmlProps" Target="itemProps513.xml"/></Relationships>
</file>

<file path=customXml/_rels/item514.xml.rels><?xml version="1.0" encoding="UTF-8" standalone="yes"?>
<Relationships xmlns="http://schemas.openxmlformats.org/package/2006/relationships"><Relationship Id="rId1" Type="http://schemas.openxmlformats.org/officeDocument/2006/relationships/customXmlProps" Target="itemProps514.xml"/></Relationships>
</file>

<file path=customXml/_rels/item515.xml.rels><?xml version="1.0" encoding="UTF-8" standalone="yes"?>
<Relationships xmlns="http://schemas.openxmlformats.org/package/2006/relationships"><Relationship Id="rId1" Type="http://schemas.openxmlformats.org/officeDocument/2006/relationships/customXmlProps" Target="itemProps515.xml"/></Relationships>
</file>

<file path=customXml/_rels/item516.xml.rels><?xml version="1.0" encoding="UTF-8" standalone="yes"?>
<Relationships xmlns="http://schemas.openxmlformats.org/package/2006/relationships"><Relationship Id="rId1" Type="http://schemas.openxmlformats.org/officeDocument/2006/relationships/customXmlProps" Target="itemProps516.xml"/></Relationships>
</file>

<file path=customXml/_rels/item517.xml.rels><?xml version="1.0" encoding="UTF-8" standalone="yes"?>
<Relationships xmlns="http://schemas.openxmlformats.org/package/2006/relationships"><Relationship Id="rId1" Type="http://schemas.openxmlformats.org/officeDocument/2006/relationships/customXmlProps" Target="itemProps517.xml"/></Relationships>
</file>

<file path=customXml/_rels/item518.xml.rels><?xml version="1.0" encoding="UTF-8" standalone="yes"?>
<Relationships xmlns="http://schemas.openxmlformats.org/package/2006/relationships"><Relationship Id="rId1" Type="http://schemas.openxmlformats.org/officeDocument/2006/relationships/customXmlProps" Target="itemProps518.xml"/></Relationships>
</file>

<file path=customXml/_rels/item519.xml.rels><?xml version="1.0" encoding="UTF-8" standalone="yes"?>
<Relationships xmlns="http://schemas.openxmlformats.org/package/2006/relationships"><Relationship Id="rId1" Type="http://schemas.openxmlformats.org/officeDocument/2006/relationships/customXmlProps" Target="itemProps519.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20.xml.rels><?xml version="1.0" encoding="UTF-8" standalone="yes"?>
<Relationships xmlns="http://schemas.openxmlformats.org/package/2006/relationships"><Relationship Id="rId1" Type="http://schemas.openxmlformats.org/officeDocument/2006/relationships/customXmlProps" Target="itemProps520.xml"/></Relationships>
</file>

<file path=customXml/_rels/item521.xml.rels><?xml version="1.0" encoding="UTF-8" standalone="yes"?>
<Relationships xmlns="http://schemas.openxmlformats.org/package/2006/relationships"><Relationship Id="rId1" Type="http://schemas.openxmlformats.org/officeDocument/2006/relationships/customXmlProps" Target="itemProps521.xml"/></Relationships>
</file>

<file path=customXml/_rels/item522.xml.rels><?xml version="1.0" encoding="UTF-8" standalone="yes"?>
<Relationships xmlns="http://schemas.openxmlformats.org/package/2006/relationships"><Relationship Id="rId1" Type="http://schemas.openxmlformats.org/officeDocument/2006/relationships/customXmlProps" Target="itemProps522.xml"/></Relationships>
</file>

<file path=customXml/_rels/item523.xml.rels><?xml version="1.0" encoding="UTF-8" standalone="yes"?>
<Relationships xmlns="http://schemas.openxmlformats.org/package/2006/relationships"><Relationship Id="rId1" Type="http://schemas.openxmlformats.org/officeDocument/2006/relationships/customXmlProps" Target="itemProps523.xml"/></Relationships>
</file>

<file path=customXml/_rels/item524.xml.rels><?xml version="1.0" encoding="UTF-8" standalone="yes"?>
<Relationships xmlns="http://schemas.openxmlformats.org/package/2006/relationships"><Relationship Id="rId1" Type="http://schemas.openxmlformats.org/officeDocument/2006/relationships/customXmlProps" Target="itemProps524.xml"/></Relationships>
</file>

<file path=customXml/_rels/item525.xml.rels><?xml version="1.0" encoding="UTF-8" standalone="yes"?>
<Relationships xmlns="http://schemas.openxmlformats.org/package/2006/relationships"><Relationship Id="rId1" Type="http://schemas.openxmlformats.org/officeDocument/2006/relationships/customXmlProps" Target="itemProps525.xml"/></Relationships>
</file>

<file path=customXml/_rels/item526.xml.rels><?xml version="1.0" encoding="UTF-8" standalone="yes"?>
<Relationships xmlns="http://schemas.openxmlformats.org/package/2006/relationships"><Relationship Id="rId1" Type="http://schemas.openxmlformats.org/officeDocument/2006/relationships/customXmlProps" Target="itemProps526.xml"/></Relationships>
</file>

<file path=customXml/_rels/item527.xml.rels><?xml version="1.0" encoding="UTF-8" standalone="yes"?>
<Relationships xmlns="http://schemas.openxmlformats.org/package/2006/relationships"><Relationship Id="rId1" Type="http://schemas.openxmlformats.org/officeDocument/2006/relationships/customXmlProps" Target="itemProps527.xml"/></Relationships>
</file>

<file path=customXml/_rels/item528.xml.rels><?xml version="1.0" encoding="UTF-8" standalone="yes"?>
<Relationships xmlns="http://schemas.openxmlformats.org/package/2006/relationships"><Relationship Id="rId1" Type="http://schemas.openxmlformats.org/officeDocument/2006/relationships/customXmlProps" Target="itemProps528.xml"/></Relationships>
</file>

<file path=customXml/_rels/item529.xml.rels><?xml version="1.0" encoding="UTF-8" standalone="yes"?>
<Relationships xmlns="http://schemas.openxmlformats.org/package/2006/relationships"><Relationship Id="rId1" Type="http://schemas.openxmlformats.org/officeDocument/2006/relationships/customXmlProps" Target="itemProps529.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30.xml.rels><?xml version="1.0" encoding="UTF-8" standalone="yes"?>
<Relationships xmlns="http://schemas.openxmlformats.org/package/2006/relationships"><Relationship Id="rId1" Type="http://schemas.openxmlformats.org/officeDocument/2006/relationships/customXmlProps" Target="itemProps530.xml"/></Relationships>
</file>

<file path=customXml/_rels/item531.xml.rels><?xml version="1.0" encoding="UTF-8" standalone="yes"?>
<Relationships xmlns="http://schemas.openxmlformats.org/package/2006/relationships"><Relationship Id="rId1" Type="http://schemas.openxmlformats.org/officeDocument/2006/relationships/customXmlProps" Target="itemProps531.xml"/></Relationships>
</file>

<file path=customXml/_rels/item532.xml.rels><?xml version="1.0" encoding="UTF-8" standalone="yes"?>
<Relationships xmlns="http://schemas.openxmlformats.org/package/2006/relationships"><Relationship Id="rId1" Type="http://schemas.openxmlformats.org/officeDocument/2006/relationships/customXmlProps" Target="itemProps532.xml"/></Relationships>
</file>

<file path=customXml/_rels/item533.xml.rels><?xml version="1.0" encoding="UTF-8" standalone="yes"?>
<Relationships xmlns="http://schemas.openxmlformats.org/package/2006/relationships"><Relationship Id="rId1" Type="http://schemas.openxmlformats.org/officeDocument/2006/relationships/customXmlProps" Target="itemProps533.xml"/></Relationships>
</file>

<file path=customXml/_rels/item534.xml.rels><?xml version="1.0" encoding="UTF-8" standalone="yes"?>
<Relationships xmlns="http://schemas.openxmlformats.org/package/2006/relationships"><Relationship Id="rId1" Type="http://schemas.openxmlformats.org/officeDocument/2006/relationships/customXmlProps" Target="itemProps534.xml"/></Relationships>
</file>

<file path=customXml/_rels/item535.xml.rels><?xml version="1.0" encoding="UTF-8" standalone="yes"?>
<Relationships xmlns="http://schemas.openxmlformats.org/package/2006/relationships"><Relationship Id="rId1" Type="http://schemas.openxmlformats.org/officeDocument/2006/relationships/customXmlProps" Target="itemProps535.xml"/></Relationships>
</file>

<file path=customXml/_rels/item536.xml.rels><?xml version="1.0" encoding="UTF-8" standalone="yes"?>
<Relationships xmlns="http://schemas.openxmlformats.org/package/2006/relationships"><Relationship Id="rId1" Type="http://schemas.openxmlformats.org/officeDocument/2006/relationships/customXmlProps" Target="itemProps536.xml"/></Relationships>
</file>

<file path=customXml/_rels/item537.xml.rels><?xml version="1.0" encoding="UTF-8" standalone="yes"?>
<Relationships xmlns="http://schemas.openxmlformats.org/package/2006/relationships"><Relationship Id="rId1" Type="http://schemas.openxmlformats.org/officeDocument/2006/relationships/customXmlProps" Target="itemProps537.xml"/></Relationships>
</file>

<file path=customXml/_rels/item538.xml.rels><?xml version="1.0" encoding="UTF-8" standalone="yes"?>
<Relationships xmlns="http://schemas.openxmlformats.org/package/2006/relationships"><Relationship Id="rId1" Type="http://schemas.openxmlformats.org/officeDocument/2006/relationships/customXmlProps" Target="itemProps538.xml"/></Relationships>
</file>

<file path=customXml/_rels/item539.xml.rels><?xml version="1.0" encoding="UTF-8" standalone="yes"?>
<Relationships xmlns="http://schemas.openxmlformats.org/package/2006/relationships"><Relationship Id="rId1" Type="http://schemas.openxmlformats.org/officeDocument/2006/relationships/customXmlProps" Target="itemProps539.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40.xml.rels><?xml version="1.0" encoding="UTF-8" standalone="yes"?>
<Relationships xmlns="http://schemas.openxmlformats.org/package/2006/relationships"><Relationship Id="rId1" Type="http://schemas.openxmlformats.org/officeDocument/2006/relationships/customXmlProps" Target="itemProps540.xml"/></Relationships>
</file>

<file path=customXml/_rels/item541.xml.rels><?xml version="1.0" encoding="UTF-8" standalone="yes"?>
<Relationships xmlns="http://schemas.openxmlformats.org/package/2006/relationships"><Relationship Id="rId1" Type="http://schemas.openxmlformats.org/officeDocument/2006/relationships/customXmlProps" Target="itemProps541.xml"/></Relationships>
</file>

<file path=customXml/_rels/item542.xml.rels><?xml version="1.0" encoding="UTF-8" standalone="yes"?>
<Relationships xmlns="http://schemas.openxmlformats.org/package/2006/relationships"><Relationship Id="rId1" Type="http://schemas.openxmlformats.org/officeDocument/2006/relationships/customXmlProps" Target="itemProps542.xml"/></Relationships>
</file>

<file path=customXml/_rels/item543.xml.rels><?xml version="1.0" encoding="UTF-8" standalone="yes"?>
<Relationships xmlns="http://schemas.openxmlformats.org/package/2006/relationships"><Relationship Id="rId1" Type="http://schemas.openxmlformats.org/officeDocument/2006/relationships/customXmlProps" Target="itemProps543.xml"/></Relationships>
</file>

<file path=customXml/_rels/item544.xml.rels><?xml version="1.0" encoding="UTF-8" standalone="yes"?>
<Relationships xmlns="http://schemas.openxmlformats.org/package/2006/relationships"><Relationship Id="rId1" Type="http://schemas.openxmlformats.org/officeDocument/2006/relationships/customXmlProps" Target="itemProps544.xml"/></Relationships>
</file>

<file path=customXml/_rels/item545.xml.rels><?xml version="1.0" encoding="UTF-8" standalone="yes"?>
<Relationships xmlns="http://schemas.openxmlformats.org/package/2006/relationships"><Relationship Id="rId1" Type="http://schemas.openxmlformats.org/officeDocument/2006/relationships/customXmlProps" Target="itemProps545.xml"/></Relationships>
</file>

<file path=customXml/_rels/item546.xml.rels><?xml version="1.0" encoding="UTF-8" standalone="yes"?>
<Relationships xmlns="http://schemas.openxmlformats.org/package/2006/relationships"><Relationship Id="rId1" Type="http://schemas.openxmlformats.org/officeDocument/2006/relationships/customXmlProps" Target="itemProps546.xml"/></Relationships>
</file>

<file path=customXml/_rels/item547.xml.rels><?xml version="1.0" encoding="UTF-8" standalone="yes"?>
<Relationships xmlns="http://schemas.openxmlformats.org/package/2006/relationships"><Relationship Id="rId1" Type="http://schemas.openxmlformats.org/officeDocument/2006/relationships/customXmlProps" Target="itemProps547.xml"/></Relationships>
</file>

<file path=customXml/_rels/item548.xml.rels><?xml version="1.0" encoding="UTF-8" standalone="yes"?>
<Relationships xmlns="http://schemas.openxmlformats.org/package/2006/relationships"><Relationship Id="rId1" Type="http://schemas.openxmlformats.org/officeDocument/2006/relationships/customXmlProps" Target="itemProps548.xml"/></Relationships>
</file>

<file path=customXml/_rels/item549.xml.rels><?xml version="1.0" encoding="UTF-8" standalone="yes"?>
<Relationships xmlns="http://schemas.openxmlformats.org/package/2006/relationships"><Relationship Id="rId1" Type="http://schemas.openxmlformats.org/officeDocument/2006/relationships/customXmlProps" Target="itemProps549.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50.xml.rels><?xml version="1.0" encoding="UTF-8" standalone="yes"?>
<Relationships xmlns="http://schemas.openxmlformats.org/package/2006/relationships"><Relationship Id="rId1" Type="http://schemas.openxmlformats.org/officeDocument/2006/relationships/customXmlProps" Target="itemProps550.xml"/></Relationships>
</file>

<file path=customXml/_rels/item551.xml.rels><?xml version="1.0" encoding="UTF-8" standalone="yes"?>
<Relationships xmlns="http://schemas.openxmlformats.org/package/2006/relationships"><Relationship Id="rId1" Type="http://schemas.openxmlformats.org/officeDocument/2006/relationships/customXmlProps" Target="itemProps551.xml"/></Relationships>
</file>

<file path=customXml/_rels/item552.xml.rels><?xml version="1.0" encoding="UTF-8" standalone="yes"?>
<Relationships xmlns="http://schemas.openxmlformats.org/package/2006/relationships"><Relationship Id="rId1" Type="http://schemas.openxmlformats.org/officeDocument/2006/relationships/customXmlProps" Target="itemProps552.xml"/></Relationships>
</file>

<file path=customXml/_rels/item553.xml.rels><?xml version="1.0" encoding="UTF-8" standalone="yes"?>
<Relationships xmlns="http://schemas.openxmlformats.org/package/2006/relationships"><Relationship Id="rId1" Type="http://schemas.openxmlformats.org/officeDocument/2006/relationships/customXmlProps" Target="itemProps553.xml"/></Relationships>
</file>

<file path=customXml/_rels/item554.xml.rels><?xml version="1.0" encoding="UTF-8" standalone="yes"?>
<Relationships xmlns="http://schemas.openxmlformats.org/package/2006/relationships"><Relationship Id="rId1" Type="http://schemas.openxmlformats.org/officeDocument/2006/relationships/customXmlProps" Target="itemProps554.xml"/></Relationships>
</file>

<file path=customXml/_rels/item555.xml.rels><?xml version="1.0" encoding="UTF-8" standalone="yes"?>
<Relationships xmlns="http://schemas.openxmlformats.org/package/2006/relationships"><Relationship Id="rId1" Type="http://schemas.openxmlformats.org/officeDocument/2006/relationships/customXmlProps" Target="itemProps555.xml"/></Relationships>
</file>

<file path=customXml/_rels/item556.xml.rels><?xml version="1.0" encoding="UTF-8" standalone="yes"?>
<Relationships xmlns="http://schemas.openxmlformats.org/package/2006/relationships"><Relationship Id="rId1" Type="http://schemas.openxmlformats.org/officeDocument/2006/relationships/customXmlProps" Target="itemProps556.xml"/></Relationships>
</file>

<file path=customXml/_rels/item557.xml.rels><?xml version="1.0" encoding="UTF-8" standalone="yes"?>
<Relationships xmlns="http://schemas.openxmlformats.org/package/2006/relationships"><Relationship Id="rId1" Type="http://schemas.openxmlformats.org/officeDocument/2006/relationships/customXmlProps" Target="itemProps557.xml"/></Relationships>
</file>

<file path=customXml/_rels/item558.xml.rels><?xml version="1.0" encoding="UTF-8" standalone="yes"?>
<Relationships xmlns="http://schemas.openxmlformats.org/package/2006/relationships"><Relationship Id="rId1" Type="http://schemas.openxmlformats.org/officeDocument/2006/relationships/customXmlProps" Target="itemProps558.xml"/></Relationships>
</file>

<file path=customXml/_rels/item559.xml.rels><?xml version="1.0" encoding="UTF-8" standalone="yes"?>
<Relationships xmlns="http://schemas.openxmlformats.org/package/2006/relationships"><Relationship Id="rId1" Type="http://schemas.openxmlformats.org/officeDocument/2006/relationships/customXmlProps" Target="itemProps559.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60.xml.rels><?xml version="1.0" encoding="UTF-8" standalone="yes"?>
<Relationships xmlns="http://schemas.openxmlformats.org/package/2006/relationships"><Relationship Id="rId1" Type="http://schemas.openxmlformats.org/officeDocument/2006/relationships/customXmlProps" Target="itemProps560.xml"/></Relationships>
</file>

<file path=customXml/_rels/item561.xml.rels><?xml version="1.0" encoding="UTF-8" standalone="yes"?>
<Relationships xmlns="http://schemas.openxmlformats.org/package/2006/relationships"><Relationship Id="rId1" Type="http://schemas.openxmlformats.org/officeDocument/2006/relationships/customXmlProps" Target="itemProps561.xml"/></Relationships>
</file>

<file path=customXml/_rels/item562.xml.rels><?xml version="1.0" encoding="UTF-8" standalone="yes"?>
<Relationships xmlns="http://schemas.openxmlformats.org/package/2006/relationships"><Relationship Id="rId1" Type="http://schemas.openxmlformats.org/officeDocument/2006/relationships/customXmlProps" Target="itemProps562.xml"/></Relationships>
</file>

<file path=customXml/_rels/item563.xml.rels><?xml version="1.0" encoding="UTF-8" standalone="yes"?>
<Relationships xmlns="http://schemas.openxmlformats.org/package/2006/relationships"><Relationship Id="rId1" Type="http://schemas.openxmlformats.org/officeDocument/2006/relationships/customXmlProps" Target="itemProps563.xml"/></Relationships>
</file>

<file path=customXml/_rels/item564.xml.rels><?xml version="1.0" encoding="UTF-8" standalone="yes"?>
<Relationships xmlns="http://schemas.openxmlformats.org/package/2006/relationships"><Relationship Id="rId1" Type="http://schemas.openxmlformats.org/officeDocument/2006/relationships/customXmlProps" Target="itemProps564.xml"/></Relationships>
</file>

<file path=customXml/_rels/item565.xml.rels><?xml version="1.0" encoding="UTF-8" standalone="yes"?>
<Relationships xmlns="http://schemas.openxmlformats.org/package/2006/relationships"><Relationship Id="rId1" Type="http://schemas.openxmlformats.org/officeDocument/2006/relationships/customXmlProps" Target="itemProps565.xml"/></Relationships>
</file>

<file path=customXml/_rels/item566.xml.rels><?xml version="1.0" encoding="UTF-8" standalone="yes"?>
<Relationships xmlns="http://schemas.openxmlformats.org/package/2006/relationships"><Relationship Id="rId1" Type="http://schemas.openxmlformats.org/officeDocument/2006/relationships/customXmlProps" Target="itemProps566.xml"/></Relationships>
</file>

<file path=customXml/_rels/item567.xml.rels><?xml version="1.0" encoding="UTF-8" standalone="yes"?>
<Relationships xmlns="http://schemas.openxmlformats.org/package/2006/relationships"><Relationship Id="rId1" Type="http://schemas.openxmlformats.org/officeDocument/2006/relationships/customXmlProps" Target="itemProps567.xml"/></Relationships>
</file>

<file path=customXml/_rels/item568.xml.rels><?xml version="1.0" encoding="UTF-8" standalone="yes"?>
<Relationships xmlns="http://schemas.openxmlformats.org/package/2006/relationships"><Relationship Id="rId1" Type="http://schemas.openxmlformats.org/officeDocument/2006/relationships/customXmlProps" Target="itemProps568.xml"/></Relationships>
</file>

<file path=customXml/_rels/item569.xml.rels><?xml version="1.0" encoding="UTF-8" standalone="yes"?>
<Relationships xmlns="http://schemas.openxmlformats.org/package/2006/relationships"><Relationship Id="rId1" Type="http://schemas.openxmlformats.org/officeDocument/2006/relationships/customXmlProps" Target="itemProps569.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70.xml.rels><?xml version="1.0" encoding="UTF-8" standalone="yes"?>
<Relationships xmlns="http://schemas.openxmlformats.org/package/2006/relationships"><Relationship Id="rId1" Type="http://schemas.openxmlformats.org/officeDocument/2006/relationships/customXmlProps" Target="itemProps570.xml"/></Relationships>
</file>

<file path=customXml/_rels/item571.xml.rels><?xml version="1.0" encoding="UTF-8" standalone="yes"?>
<Relationships xmlns="http://schemas.openxmlformats.org/package/2006/relationships"><Relationship Id="rId1" Type="http://schemas.openxmlformats.org/officeDocument/2006/relationships/customXmlProps" Target="itemProps571.xml"/></Relationships>
</file>

<file path=customXml/_rels/item572.xml.rels><?xml version="1.0" encoding="UTF-8" standalone="yes"?>
<Relationships xmlns="http://schemas.openxmlformats.org/package/2006/relationships"><Relationship Id="rId1" Type="http://schemas.openxmlformats.org/officeDocument/2006/relationships/customXmlProps" Target="itemProps572.xml"/></Relationships>
</file>

<file path=customXml/_rels/item573.xml.rels><?xml version="1.0" encoding="UTF-8" standalone="yes"?>
<Relationships xmlns="http://schemas.openxmlformats.org/package/2006/relationships"><Relationship Id="rId1" Type="http://schemas.openxmlformats.org/officeDocument/2006/relationships/customXmlProps" Target="itemProps573.xml"/></Relationships>
</file>

<file path=customXml/_rels/item574.xml.rels><?xml version="1.0" encoding="UTF-8" standalone="yes"?>
<Relationships xmlns="http://schemas.openxmlformats.org/package/2006/relationships"><Relationship Id="rId1" Type="http://schemas.openxmlformats.org/officeDocument/2006/relationships/customXmlProps" Target="itemProps574.xml"/></Relationships>
</file>

<file path=customXml/_rels/item575.xml.rels><?xml version="1.0" encoding="UTF-8" standalone="yes"?>
<Relationships xmlns="http://schemas.openxmlformats.org/package/2006/relationships"><Relationship Id="rId1" Type="http://schemas.openxmlformats.org/officeDocument/2006/relationships/customXmlProps" Target="itemProps575.xml"/></Relationships>
</file>

<file path=customXml/_rels/item576.xml.rels><?xml version="1.0" encoding="UTF-8" standalone="yes"?>
<Relationships xmlns="http://schemas.openxmlformats.org/package/2006/relationships"><Relationship Id="rId1" Type="http://schemas.openxmlformats.org/officeDocument/2006/relationships/customXmlProps" Target="itemProps576.xml"/></Relationships>
</file>

<file path=customXml/_rels/item577.xml.rels><?xml version="1.0" encoding="UTF-8" standalone="yes"?>
<Relationships xmlns="http://schemas.openxmlformats.org/package/2006/relationships"><Relationship Id="rId1" Type="http://schemas.openxmlformats.org/officeDocument/2006/relationships/customXmlProps" Target="itemProps577.xml"/></Relationships>
</file>

<file path=customXml/_rels/item578.xml.rels><?xml version="1.0" encoding="UTF-8" standalone="yes"?>
<Relationships xmlns="http://schemas.openxmlformats.org/package/2006/relationships"><Relationship Id="rId1" Type="http://schemas.openxmlformats.org/officeDocument/2006/relationships/customXmlProps" Target="itemProps578.xml"/></Relationships>
</file>

<file path=customXml/_rels/item579.xml.rels><?xml version="1.0" encoding="UTF-8" standalone="yes"?>
<Relationships xmlns="http://schemas.openxmlformats.org/package/2006/relationships"><Relationship Id="rId1" Type="http://schemas.openxmlformats.org/officeDocument/2006/relationships/customXmlProps" Target="itemProps579.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80.xml.rels><?xml version="1.0" encoding="UTF-8" standalone="yes"?>
<Relationships xmlns="http://schemas.openxmlformats.org/package/2006/relationships"><Relationship Id="rId1" Type="http://schemas.openxmlformats.org/officeDocument/2006/relationships/customXmlProps" Target="itemProps580.xml"/></Relationships>
</file>

<file path=customXml/_rels/item581.xml.rels><?xml version="1.0" encoding="UTF-8" standalone="yes"?>
<Relationships xmlns="http://schemas.openxmlformats.org/package/2006/relationships"><Relationship Id="rId1" Type="http://schemas.openxmlformats.org/officeDocument/2006/relationships/customXmlProps" Target="itemProps581.xml"/></Relationships>
</file>

<file path=customXml/_rels/item582.xml.rels><?xml version="1.0" encoding="UTF-8" standalone="yes"?>
<Relationships xmlns="http://schemas.openxmlformats.org/package/2006/relationships"><Relationship Id="rId1" Type="http://schemas.openxmlformats.org/officeDocument/2006/relationships/customXmlProps" Target="itemProps582.xml"/></Relationships>
</file>

<file path=customXml/_rels/item583.xml.rels><?xml version="1.0" encoding="UTF-8" standalone="yes"?>
<Relationships xmlns="http://schemas.openxmlformats.org/package/2006/relationships"><Relationship Id="rId1" Type="http://schemas.openxmlformats.org/officeDocument/2006/relationships/customXmlProps" Target="itemProps583.xml"/></Relationships>
</file>

<file path=customXml/_rels/item584.xml.rels><?xml version="1.0" encoding="UTF-8" standalone="yes"?>
<Relationships xmlns="http://schemas.openxmlformats.org/package/2006/relationships"><Relationship Id="rId1" Type="http://schemas.openxmlformats.org/officeDocument/2006/relationships/customXmlProps" Target="itemProps584.xml"/></Relationships>
</file>

<file path=customXml/_rels/item585.xml.rels><?xml version="1.0" encoding="UTF-8" standalone="yes"?>
<Relationships xmlns="http://schemas.openxmlformats.org/package/2006/relationships"><Relationship Id="rId1" Type="http://schemas.openxmlformats.org/officeDocument/2006/relationships/customXmlProps" Target="itemProps585.xml"/></Relationships>
</file>

<file path=customXml/_rels/item586.xml.rels><?xml version="1.0" encoding="UTF-8" standalone="yes"?>
<Relationships xmlns="http://schemas.openxmlformats.org/package/2006/relationships"><Relationship Id="rId1" Type="http://schemas.openxmlformats.org/officeDocument/2006/relationships/customXmlProps" Target="itemProps586.xml"/></Relationships>
</file>

<file path=customXml/_rels/item587.xml.rels><?xml version="1.0" encoding="UTF-8" standalone="yes"?>
<Relationships xmlns="http://schemas.openxmlformats.org/package/2006/relationships"><Relationship Id="rId1" Type="http://schemas.openxmlformats.org/officeDocument/2006/relationships/customXmlProps" Target="itemProps587.xml"/></Relationships>
</file>

<file path=customXml/_rels/item588.xml.rels><?xml version="1.0" encoding="UTF-8" standalone="yes"?>
<Relationships xmlns="http://schemas.openxmlformats.org/package/2006/relationships"><Relationship Id="rId1" Type="http://schemas.openxmlformats.org/officeDocument/2006/relationships/customXmlProps" Target="itemProps588.xml"/></Relationships>
</file>

<file path=customXml/_rels/item589.xml.rels><?xml version="1.0" encoding="UTF-8" standalone="yes"?>
<Relationships xmlns="http://schemas.openxmlformats.org/package/2006/relationships"><Relationship Id="rId1" Type="http://schemas.openxmlformats.org/officeDocument/2006/relationships/customXmlProps" Target="itemProps589.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590.xml.rels><?xml version="1.0" encoding="UTF-8" standalone="yes"?>
<Relationships xmlns="http://schemas.openxmlformats.org/package/2006/relationships"><Relationship Id="rId1" Type="http://schemas.openxmlformats.org/officeDocument/2006/relationships/customXmlProps" Target="itemProps590.xml"/></Relationships>
</file>

<file path=customXml/_rels/item591.xml.rels><?xml version="1.0" encoding="UTF-8" standalone="yes"?>
<Relationships xmlns="http://schemas.openxmlformats.org/package/2006/relationships"><Relationship Id="rId1" Type="http://schemas.openxmlformats.org/officeDocument/2006/relationships/customXmlProps" Target="itemProps591.xml"/></Relationships>
</file>

<file path=customXml/_rels/item592.xml.rels><?xml version="1.0" encoding="UTF-8" standalone="yes"?>
<Relationships xmlns="http://schemas.openxmlformats.org/package/2006/relationships"><Relationship Id="rId1" Type="http://schemas.openxmlformats.org/officeDocument/2006/relationships/customXmlProps" Target="itemProps592.xml"/></Relationships>
</file>

<file path=customXml/_rels/item593.xml.rels><?xml version="1.0" encoding="UTF-8" standalone="yes"?>
<Relationships xmlns="http://schemas.openxmlformats.org/package/2006/relationships"><Relationship Id="rId1" Type="http://schemas.openxmlformats.org/officeDocument/2006/relationships/customXmlProps" Target="itemProps593.xml"/></Relationships>
</file>

<file path=customXml/_rels/item594.xml.rels><?xml version="1.0" encoding="UTF-8" standalone="yes"?>
<Relationships xmlns="http://schemas.openxmlformats.org/package/2006/relationships"><Relationship Id="rId1" Type="http://schemas.openxmlformats.org/officeDocument/2006/relationships/customXmlProps" Target="itemProps594.xml"/></Relationships>
</file>

<file path=customXml/_rels/item595.xml.rels><?xml version="1.0" encoding="UTF-8" standalone="yes"?>
<Relationships xmlns="http://schemas.openxmlformats.org/package/2006/relationships"><Relationship Id="rId1" Type="http://schemas.openxmlformats.org/officeDocument/2006/relationships/customXmlProps" Target="itemProps595.xml"/></Relationships>
</file>

<file path=customXml/_rels/item596.xml.rels><?xml version="1.0" encoding="UTF-8" standalone="yes"?>
<Relationships xmlns="http://schemas.openxmlformats.org/package/2006/relationships"><Relationship Id="rId1" Type="http://schemas.openxmlformats.org/officeDocument/2006/relationships/customXmlProps" Target="itemProps596.xml"/></Relationships>
</file>

<file path=customXml/_rels/item597.xml.rels><?xml version="1.0" encoding="UTF-8" standalone="yes"?>
<Relationships xmlns="http://schemas.openxmlformats.org/package/2006/relationships"><Relationship Id="rId1" Type="http://schemas.openxmlformats.org/officeDocument/2006/relationships/customXmlProps" Target="itemProps597.xml"/></Relationships>
</file>

<file path=customXml/_rels/item598.xml.rels><?xml version="1.0" encoding="UTF-8" standalone="yes"?>
<Relationships xmlns="http://schemas.openxmlformats.org/package/2006/relationships"><Relationship Id="rId1" Type="http://schemas.openxmlformats.org/officeDocument/2006/relationships/customXmlProps" Target="itemProps598.xml"/></Relationships>
</file>

<file path=customXml/_rels/item599.xml.rels><?xml version="1.0" encoding="UTF-8" standalone="yes"?>
<Relationships xmlns="http://schemas.openxmlformats.org/package/2006/relationships"><Relationship Id="rId1" Type="http://schemas.openxmlformats.org/officeDocument/2006/relationships/customXmlProps" Target="itemProps59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00.xml.rels><?xml version="1.0" encoding="UTF-8" standalone="yes"?>
<Relationships xmlns="http://schemas.openxmlformats.org/package/2006/relationships"><Relationship Id="rId1" Type="http://schemas.openxmlformats.org/officeDocument/2006/relationships/customXmlProps" Target="itemProps600.xml"/></Relationships>
</file>

<file path=customXml/_rels/item601.xml.rels><?xml version="1.0" encoding="UTF-8" standalone="yes"?>
<Relationships xmlns="http://schemas.openxmlformats.org/package/2006/relationships"><Relationship Id="rId1" Type="http://schemas.openxmlformats.org/officeDocument/2006/relationships/customXmlProps" Target="itemProps601.xml"/></Relationships>
</file>

<file path=customXml/_rels/item602.xml.rels><?xml version="1.0" encoding="UTF-8" standalone="yes"?>
<Relationships xmlns="http://schemas.openxmlformats.org/package/2006/relationships"><Relationship Id="rId1" Type="http://schemas.openxmlformats.org/officeDocument/2006/relationships/customXmlProps" Target="itemProps602.xml"/></Relationships>
</file>

<file path=customXml/_rels/item603.xml.rels><?xml version="1.0" encoding="UTF-8" standalone="yes"?>
<Relationships xmlns="http://schemas.openxmlformats.org/package/2006/relationships"><Relationship Id="rId1" Type="http://schemas.openxmlformats.org/officeDocument/2006/relationships/customXmlProps" Target="itemProps603.xml"/></Relationships>
</file>

<file path=customXml/_rels/item604.xml.rels><?xml version="1.0" encoding="UTF-8" standalone="yes"?>
<Relationships xmlns="http://schemas.openxmlformats.org/package/2006/relationships"><Relationship Id="rId1" Type="http://schemas.openxmlformats.org/officeDocument/2006/relationships/customXmlProps" Target="itemProps604.xml"/></Relationships>
</file>

<file path=customXml/_rels/item605.xml.rels><?xml version="1.0" encoding="UTF-8" standalone="yes"?>
<Relationships xmlns="http://schemas.openxmlformats.org/package/2006/relationships"><Relationship Id="rId1" Type="http://schemas.openxmlformats.org/officeDocument/2006/relationships/customXmlProps" Target="itemProps605.xml"/></Relationships>
</file>

<file path=customXml/_rels/item606.xml.rels><?xml version="1.0" encoding="UTF-8" standalone="yes"?>
<Relationships xmlns="http://schemas.openxmlformats.org/package/2006/relationships"><Relationship Id="rId1" Type="http://schemas.openxmlformats.org/officeDocument/2006/relationships/customXmlProps" Target="itemProps606.xml"/></Relationships>
</file>

<file path=customXml/_rels/item607.xml.rels><?xml version="1.0" encoding="UTF-8" standalone="yes"?>
<Relationships xmlns="http://schemas.openxmlformats.org/package/2006/relationships"><Relationship Id="rId1" Type="http://schemas.openxmlformats.org/officeDocument/2006/relationships/customXmlProps" Target="itemProps607.xml"/></Relationships>
</file>

<file path=customXml/_rels/item608.xml.rels><?xml version="1.0" encoding="UTF-8" standalone="yes"?>
<Relationships xmlns="http://schemas.openxmlformats.org/package/2006/relationships"><Relationship Id="rId1" Type="http://schemas.openxmlformats.org/officeDocument/2006/relationships/customXmlProps" Target="itemProps608.xml"/></Relationships>
</file>

<file path=customXml/_rels/item609.xml.rels><?xml version="1.0" encoding="UTF-8" standalone="yes"?>
<Relationships xmlns="http://schemas.openxmlformats.org/package/2006/relationships"><Relationship Id="rId1" Type="http://schemas.openxmlformats.org/officeDocument/2006/relationships/customXmlProps" Target="itemProps609.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10.xml.rels><?xml version="1.0" encoding="UTF-8" standalone="yes"?>
<Relationships xmlns="http://schemas.openxmlformats.org/package/2006/relationships"><Relationship Id="rId1" Type="http://schemas.openxmlformats.org/officeDocument/2006/relationships/customXmlProps" Target="itemProps610.xml"/></Relationships>
</file>

<file path=customXml/_rels/item611.xml.rels><?xml version="1.0" encoding="UTF-8" standalone="yes"?>
<Relationships xmlns="http://schemas.openxmlformats.org/package/2006/relationships"><Relationship Id="rId1" Type="http://schemas.openxmlformats.org/officeDocument/2006/relationships/customXmlProps" Target="itemProps611.xml"/></Relationships>
</file>

<file path=customXml/_rels/item612.xml.rels><?xml version="1.0" encoding="UTF-8" standalone="yes"?>
<Relationships xmlns="http://schemas.openxmlformats.org/package/2006/relationships"><Relationship Id="rId1" Type="http://schemas.openxmlformats.org/officeDocument/2006/relationships/customXmlProps" Target="itemProps612.xml"/></Relationships>
</file>

<file path=customXml/_rels/item613.xml.rels><?xml version="1.0" encoding="UTF-8" standalone="yes"?>
<Relationships xmlns="http://schemas.openxmlformats.org/package/2006/relationships"><Relationship Id="rId1" Type="http://schemas.openxmlformats.org/officeDocument/2006/relationships/customXmlProps" Target="itemProps613.xml"/></Relationships>
</file>

<file path=customXml/_rels/item614.xml.rels><?xml version="1.0" encoding="UTF-8" standalone="yes"?>
<Relationships xmlns="http://schemas.openxmlformats.org/package/2006/relationships"><Relationship Id="rId1" Type="http://schemas.openxmlformats.org/officeDocument/2006/relationships/customXmlProps" Target="itemProps614.xml"/></Relationships>
</file>

<file path=customXml/_rels/item615.xml.rels><?xml version="1.0" encoding="UTF-8" standalone="yes"?>
<Relationships xmlns="http://schemas.openxmlformats.org/package/2006/relationships"><Relationship Id="rId1" Type="http://schemas.openxmlformats.org/officeDocument/2006/relationships/customXmlProps" Target="itemProps615.xml"/></Relationships>
</file>

<file path=customXml/_rels/item616.xml.rels><?xml version="1.0" encoding="UTF-8" standalone="yes"?>
<Relationships xmlns="http://schemas.openxmlformats.org/package/2006/relationships"><Relationship Id="rId1" Type="http://schemas.openxmlformats.org/officeDocument/2006/relationships/customXmlProps" Target="itemProps616.xml"/></Relationships>
</file>

<file path=customXml/_rels/item617.xml.rels><?xml version="1.0" encoding="UTF-8" standalone="yes"?>
<Relationships xmlns="http://schemas.openxmlformats.org/package/2006/relationships"><Relationship Id="rId1" Type="http://schemas.openxmlformats.org/officeDocument/2006/relationships/customXmlProps" Target="itemProps617.xml"/></Relationships>
</file>

<file path=customXml/_rels/item618.xml.rels><?xml version="1.0" encoding="UTF-8" standalone="yes"?>
<Relationships xmlns="http://schemas.openxmlformats.org/package/2006/relationships"><Relationship Id="rId1" Type="http://schemas.openxmlformats.org/officeDocument/2006/relationships/customXmlProps" Target="itemProps618.xml"/></Relationships>
</file>

<file path=customXml/_rels/item619.xml.rels><?xml version="1.0" encoding="UTF-8" standalone="yes"?>
<Relationships xmlns="http://schemas.openxmlformats.org/package/2006/relationships"><Relationship Id="rId1" Type="http://schemas.openxmlformats.org/officeDocument/2006/relationships/customXmlProps" Target="itemProps619.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20.xml.rels><?xml version="1.0" encoding="UTF-8" standalone="yes"?>
<Relationships xmlns="http://schemas.openxmlformats.org/package/2006/relationships"><Relationship Id="rId1" Type="http://schemas.openxmlformats.org/officeDocument/2006/relationships/customXmlProps" Target="itemProps620.xml"/></Relationships>
</file>

<file path=customXml/_rels/item621.xml.rels><?xml version="1.0" encoding="UTF-8" standalone="yes"?>
<Relationships xmlns="http://schemas.openxmlformats.org/package/2006/relationships"><Relationship Id="rId1" Type="http://schemas.openxmlformats.org/officeDocument/2006/relationships/customXmlProps" Target="itemProps621.xml"/></Relationships>
</file>

<file path=customXml/_rels/item622.xml.rels><?xml version="1.0" encoding="UTF-8" standalone="yes"?>
<Relationships xmlns="http://schemas.openxmlformats.org/package/2006/relationships"><Relationship Id="rId1" Type="http://schemas.openxmlformats.org/officeDocument/2006/relationships/customXmlProps" Target="itemProps622.xml"/></Relationships>
</file>

<file path=customXml/_rels/item623.xml.rels><?xml version="1.0" encoding="UTF-8" standalone="yes"?>
<Relationships xmlns="http://schemas.openxmlformats.org/package/2006/relationships"><Relationship Id="rId1" Type="http://schemas.openxmlformats.org/officeDocument/2006/relationships/customXmlProps" Target="itemProps623.xml"/></Relationships>
</file>

<file path=customXml/_rels/item624.xml.rels><?xml version="1.0" encoding="UTF-8" standalone="yes"?>
<Relationships xmlns="http://schemas.openxmlformats.org/package/2006/relationships"><Relationship Id="rId1" Type="http://schemas.openxmlformats.org/officeDocument/2006/relationships/customXmlProps" Target="itemProps624.xml"/></Relationships>
</file>

<file path=customXml/_rels/item625.xml.rels><?xml version="1.0" encoding="UTF-8" standalone="yes"?>
<Relationships xmlns="http://schemas.openxmlformats.org/package/2006/relationships"><Relationship Id="rId1" Type="http://schemas.openxmlformats.org/officeDocument/2006/relationships/customXmlProps" Target="itemProps625.xml"/></Relationships>
</file>

<file path=customXml/_rels/item626.xml.rels><?xml version="1.0" encoding="UTF-8" standalone="yes"?>
<Relationships xmlns="http://schemas.openxmlformats.org/package/2006/relationships"><Relationship Id="rId1" Type="http://schemas.openxmlformats.org/officeDocument/2006/relationships/customXmlProps" Target="itemProps626.xml"/></Relationships>
</file>

<file path=customXml/_rels/item627.xml.rels><?xml version="1.0" encoding="UTF-8" standalone="yes"?>
<Relationships xmlns="http://schemas.openxmlformats.org/package/2006/relationships"><Relationship Id="rId1" Type="http://schemas.openxmlformats.org/officeDocument/2006/relationships/customXmlProps" Target="itemProps627.xml"/></Relationships>
</file>

<file path=customXml/_rels/item628.xml.rels><?xml version="1.0" encoding="UTF-8" standalone="yes"?>
<Relationships xmlns="http://schemas.openxmlformats.org/package/2006/relationships"><Relationship Id="rId1" Type="http://schemas.openxmlformats.org/officeDocument/2006/relationships/customXmlProps" Target="itemProps628.xml"/></Relationships>
</file>

<file path=customXml/_rels/item629.xml.rels><?xml version="1.0" encoding="UTF-8" standalone="yes"?>
<Relationships xmlns="http://schemas.openxmlformats.org/package/2006/relationships"><Relationship Id="rId1" Type="http://schemas.openxmlformats.org/officeDocument/2006/relationships/customXmlProps" Target="itemProps629.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30.xml.rels><?xml version="1.0" encoding="UTF-8" standalone="yes"?>
<Relationships xmlns="http://schemas.openxmlformats.org/package/2006/relationships"><Relationship Id="rId1" Type="http://schemas.openxmlformats.org/officeDocument/2006/relationships/customXmlProps" Target="itemProps630.xml"/></Relationships>
</file>

<file path=customXml/_rels/item631.xml.rels><?xml version="1.0" encoding="UTF-8" standalone="yes"?>
<Relationships xmlns="http://schemas.openxmlformats.org/package/2006/relationships"><Relationship Id="rId1" Type="http://schemas.openxmlformats.org/officeDocument/2006/relationships/customXmlProps" Target="itemProps631.xml"/></Relationships>
</file>

<file path=customXml/_rels/item632.xml.rels><?xml version="1.0" encoding="UTF-8" standalone="yes"?>
<Relationships xmlns="http://schemas.openxmlformats.org/package/2006/relationships"><Relationship Id="rId1" Type="http://schemas.openxmlformats.org/officeDocument/2006/relationships/customXmlProps" Target="itemProps632.xml"/></Relationships>
</file>

<file path=customXml/_rels/item633.xml.rels><?xml version="1.0" encoding="UTF-8" standalone="yes"?>
<Relationships xmlns="http://schemas.openxmlformats.org/package/2006/relationships"><Relationship Id="rId1" Type="http://schemas.openxmlformats.org/officeDocument/2006/relationships/customXmlProps" Target="itemProps633.xml"/></Relationships>
</file>

<file path=customXml/_rels/item634.xml.rels><?xml version="1.0" encoding="UTF-8" standalone="yes"?>
<Relationships xmlns="http://schemas.openxmlformats.org/package/2006/relationships"><Relationship Id="rId1" Type="http://schemas.openxmlformats.org/officeDocument/2006/relationships/customXmlProps" Target="itemProps634.xml"/></Relationships>
</file>

<file path=customXml/_rels/item635.xml.rels><?xml version="1.0" encoding="UTF-8" standalone="yes"?>
<Relationships xmlns="http://schemas.openxmlformats.org/package/2006/relationships"><Relationship Id="rId1" Type="http://schemas.openxmlformats.org/officeDocument/2006/relationships/customXmlProps" Target="itemProps635.xml"/></Relationships>
</file>

<file path=customXml/_rels/item636.xml.rels><?xml version="1.0" encoding="UTF-8" standalone="yes"?>
<Relationships xmlns="http://schemas.openxmlformats.org/package/2006/relationships"><Relationship Id="rId1" Type="http://schemas.openxmlformats.org/officeDocument/2006/relationships/customXmlProps" Target="itemProps636.xml"/></Relationships>
</file>

<file path=customXml/_rels/item637.xml.rels><?xml version="1.0" encoding="UTF-8" standalone="yes"?>
<Relationships xmlns="http://schemas.openxmlformats.org/package/2006/relationships"><Relationship Id="rId1" Type="http://schemas.openxmlformats.org/officeDocument/2006/relationships/customXmlProps" Target="itemProps637.xml"/></Relationships>
</file>

<file path=customXml/_rels/item638.xml.rels><?xml version="1.0" encoding="UTF-8" standalone="yes"?>
<Relationships xmlns="http://schemas.openxmlformats.org/package/2006/relationships"><Relationship Id="rId1" Type="http://schemas.openxmlformats.org/officeDocument/2006/relationships/customXmlProps" Target="itemProps638.xml"/></Relationships>
</file>

<file path=customXml/_rels/item639.xml.rels><?xml version="1.0" encoding="UTF-8" standalone="yes"?>
<Relationships xmlns="http://schemas.openxmlformats.org/package/2006/relationships"><Relationship Id="rId1" Type="http://schemas.openxmlformats.org/officeDocument/2006/relationships/customXmlProps" Target="itemProps639.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40.xml.rels><?xml version="1.0" encoding="UTF-8" standalone="yes"?>
<Relationships xmlns="http://schemas.openxmlformats.org/package/2006/relationships"><Relationship Id="rId1" Type="http://schemas.openxmlformats.org/officeDocument/2006/relationships/customXmlProps" Target="itemProps640.xml"/></Relationships>
</file>

<file path=customXml/_rels/item641.xml.rels><?xml version="1.0" encoding="UTF-8" standalone="yes"?>
<Relationships xmlns="http://schemas.openxmlformats.org/package/2006/relationships"><Relationship Id="rId1" Type="http://schemas.openxmlformats.org/officeDocument/2006/relationships/customXmlProps" Target="itemProps641.xml"/></Relationships>
</file>

<file path=customXml/_rels/item642.xml.rels><?xml version="1.0" encoding="UTF-8" standalone="yes"?>
<Relationships xmlns="http://schemas.openxmlformats.org/package/2006/relationships"><Relationship Id="rId1" Type="http://schemas.openxmlformats.org/officeDocument/2006/relationships/customXmlProps" Target="itemProps642.xml"/></Relationships>
</file>

<file path=customXml/_rels/item643.xml.rels><?xml version="1.0" encoding="UTF-8" standalone="yes"?>
<Relationships xmlns="http://schemas.openxmlformats.org/package/2006/relationships"><Relationship Id="rId1" Type="http://schemas.openxmlformats.org/officeDocument/2006/relationships/customXmlProps" Target="itemProps643.xml"/></Relationships>
</file>

<file path=customXml/_rels/item644.xml.rels><?xml version="1.0" encoding="UTF-8" standalone="yes"?>
<Relationships xmlns="http://schemas.openxmlformats.org/package/2006/relationships"><Relationship Id="rId1" Type="http://schemas.openxmlformats.org/officeDocument/2006/relationships/customXmlProps" Target="itemProps644.xml"/></Relationships>
</file>

<file path=customXml/_rels/item645.xml.rels><?xml version="1.0" encoding="UTF-8" standalone="yes"?>
<Relationships xmlns="http://schemas.openxmlformats.org/package/2006/relationships"><Relationship Id="rId1" Type="http://schemas.openxmlformats.org/officeDocument/2006/relationships/customXmlProps" Target="itemProps645.xml"/></Relationships>
</file>

<file path=customXml/_rels/item646.xml.rels><?xml version="1.0" encoding="UTF-8" standalone="yes"?>
<Relationships xmlns="http://schemas.openxmlformats.org/package/2006/relationships"><Relationship Id="rId1" Type="http://schemas.openxmlformats.org/officeDocument/2006/relationships/customXmlProps" Target="itemProps646.xml"/></Relationships>
</file>

<file path=customXml/_rels/item647.xml.rels><?xml version="1.0" encoding="UTF-8" standalone="yes"?>
<Relationships xmlns="http://schemas.openxmlformats.org/package/2006/relationships"><Relationship Id="rId1" Type="http://schemas.openxmlformats.org/officeDocument/2006/relationships/customXmlProps" Target="itemProps647.xml"/></Relationships>
</file>

<file path=customXml/_rels/item648.xml.rels><?xml version="1.0" encoding="UTF-8" standalone="yes"?>
<Relationships xmlns="http://schemas.openxmlformats.org/package/2006/relationships"><Relationship Id="rId1" Type="http://schemas.openxmlformats.org/officeDocument/2006/relationships/customXmlProps" Target="itemProps648.xml"/></Relationships>
</file>

<file path=customXml/_rels/item649.xml.rels><?xml version="1.0" encoding="UTF-8" standalone="yes"?>
<Relationships xmlns="http://schemas.openxmlformats.org/package/2006/relationships"><Relationship Id="rId1" Type="http://schemas.openxmlformats.org/officeDocument/2006/relationships/customXmlProps" Target="itemProps649.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50.xml.rels><?xml version="1.0" encoding="UTF-8" standalone="yes"?>
<Relationships xmlns="http://schemas.openxmlformats.org/package/2006/relationships"><Relationship Id="rId1" Type="http://schemas.openxmlformats.org/officeDocument/2006/relationships/customXmlProps" Target="itemProps650.xml"/></Relationships>
</file>

<file path=customXml/_rels/item651.xml.rels><?xml version="1.0" encoding="UTF-8" standalone="yes"?>
<Relationships xmlns="http://schemas.openxmlformats.org/package/2006/relationships"><Relationship Id="rId1" Type="http://schemas.openxmlformats.org/officeDocument/2006/relationships/customXmlProps" Target="itemProps651.xml"/></Relationships>
</file>

<file path=customXml/_rels/item652.xml.rels><?xml version="1.0" encoding="UTF-8" standalone="yes"?>
<Relationships xmlns="http://schemas.openxmlformats.org/package/2006/relationships"><Relationship Id="rId1" Type="http://schemas.openxmlformats.org/officeDocument/2006/relationships/customXmlProps" Target="itemProps652.xml"/></Relationships>
</file>

<file path=customXml/_rels/item653.xml.rels><?xml version="1.0" encoding="UTF-8" standalone="yes"?>
<Relationships xmlns="http://schemas.openxmlformats.org/package/2006/relationships"><Relationship Id="rId1" Type="http://schemas.openxmlformats.org/officeDocument/2006/relationships/customXmlProps" Target="itemProps653.xml"/></Relationships>
</file>

<file path=customXml/_rels/item654.xml.rels><?xml version="1.0" encoding="UTF-8" standalone="yes"?>
<Relationships xmlns="http://schemas.openxmlformats.org/package/2006/relationships"><Relationship Id="rId1" Type="http://schemas.openxmlformats.org/officeDocument/2006/relationships/customXmlProps" Target="itemProps654.xml"/></Relationships>
</file>

<file path=customXml/_rels/item655.xml.rels><?xml version="1.0" encoding="UTF-8" standalone="yes"?>
<Relationships xmlns="http://schemas.openxmlformats.org/package/2006/relationships"><Relationship Id="rId1" Type="http://schemas.openxmlformats.org/officeDocument/2006/relationships/customXmlProps" Target="itemProps655.xml"/></Relationships>
</file>

<file path=customXml/_rels/item656.xml.rels><?xml version="1.0" encoding="UTF-8" standalone="yes"?>
<Relationships xmlns="http://schemas.openxmlformats.org/package/2006/relationships"><Relationship Id="rId1" Type="http://schemas.openxmlformats.org/officeDocument/2006/relationships/customXmlProps" Target="itemProps656.xml"/></Relationships>
</file>

<file path=customXml/_rels/item657.xml.rels><?xml version="1.0" encoding="UTF-8" standalone="yes"?>
<Relationships xmlns="http://schemas.openxmlformats.org/package/2006/relationships"><Relationship Id="rId1" Type="http://schemas.openxmlformats.org/officeDocument/2006/relationships/customXmlProps" Target="itemProps657.xml"/></Relationships>
</file>

<file path=customXml/_rels/item658.xml.rels><?xml version="1.0" encoding="UTF-8" standalone="yes"?>
<Relationships xmlns="http://schemas.openxmlformats.org/package/2006/relationships"><Relationship Id="rId1" Type="http://schemas.openxmlformats.org/officeDocument/2006/relationships/customXmlProps" Target="itemProps658.xml"/></Relationships>
</file>

<file path=customXml/_rels/item659.xml.rels><?xml version="1.0" encoding="UTF-8" standalone="yes"?>
<Relationships xmlns="http://schemas.openxmlformats.org/package/2006/relationships"><Relationship Id="rId1" Type="http://schemas.openxmlformats.org/officeDocument/2006/relationships/customXmlProps" Target="itemProps659.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60.xml.rels><?xml version="1.0" encoding="UTF-8" standalone="yes"?>
<Relationships xmlns="http://schemas.openxmlformats.org/package/2006/relationships"><Relationship Id="rId1" Type="http://schemas.openxmlformats.org/officeDocument/2006/relationships/customXmlProps" Target="itemProps660.xml"/></Relationships>
</file>

<file path=customXml/_rels/item661.xml.rels><?xml version="1.0" encoding="UTF-8" standalone="yes"?>
<Relationships xmlns="http://schemas.openxmlformats.org/package/2006/relationships"><Relationship Id="rId1" Type="http://schemas.openxmlformats.org/officeDocument/2006/relationships/customXmlProps" Target="itemProps661.xml"/></Relationships>
</file>

<file path=customXml/_rels/item662.xml.rels><?xml version="1.0" encoding="UTF-8" standalone="yes"?>
<Relationships xmlns="http://schemas.openxmlformats.org/package/2006/relationships"><Relationship Id="rId1" Type="http://schemas.openxmlformats.org/officeDocument/2006/relationships/customXmlProps" Target="itemProps662.xml"/></Relationships>
</file>

<file path=customXml/_rels/item663.xml.rels><?xml version="1.0" encoding="UTF-8" standalone="yes"?>
<Relationships xmlns="http://schemas.openxmlformats.org/package/2006/relationships"><Relationship Id="rId1" Type="http://schemas.openxmlformats.org/officeDocument/2006/relationships/customXmlProps" Target="itemProps663.xml"/></Relationships>
</file>

<file path=customXml/_rels/item664.xml.rels><?xml version="1.0" encoding="UTF-8" standalone="yes"?>
<Relationships xmlns="http://schemas.openxmlformats.org/package/2006/relationships"><Relationship Id="rId1" Type="http://schemas.openxmlformats.org/officeDocument/2006/relationships/customXmlProps" Target="itemProps664.xml"/></Relationships>
</file>

<file path=customXml/_rels/item665.xml.rels><?xml version="1.0" encoding="UTF-8" standalone="yes"?>
<Relationships xmlns="http://schemas.openxmlformats.org/package/2006/relationships"><Relationship Id="rId1" Type="http://schemas.openxmlformats.org/officeDocument/2006/relationships/customXmlProps" Target="itemProps665.xml"/></Relationships>
</file>

<file path=customXml/_rels/item666.xml.rels><?xml version="1.0" encoding="UTF-8" standalone="yes"?>
<Relationships xmlns="http://schemas.openxmlformats.org/package/2006/relationships"><Relationship Id="rId1" Type="http://schemas.openxmlformats.org/officeDocument/2006/relationships/customXmlProps" Target="itemProps666.xml"/></Relationships>
</file>

<file path=customXml/_rels/item667.xml.rels><?xml version="1.0" encoding="UTF-8" standalone="yes"?>
<Relationships xmlns="http://schemas.openxmlformats.org/package/2006/relationships"><Relationship Id="rId1" Type="http://schemas.openxmlformats.org/officeDocument/2006/relationships/customXmlProps" Target="itemProps667.xml"/></Relationships>
</file>

<file path=customXml/_rels/item668.xml.rels><?xml version="1.0" encoding="UTF-8" standalone="yes"?>
<Relationships xmlns="http://schemas.openxmlformats.org/package/2006/relationships"><Relationship Id="rId1" Type="http://schemas.openxmlformats.org/officeDocument/2006/relationships/customXmlProps" Target="itemProps668.xml"/></Relationships>
</file>

<file path=customXml/_rels/item669.xml.rels><?xml version="1.0" encoding="UTF-8" standalone="yes"?>
<Relationships xmlns="http://schemas.openxmlformats.org/package/2006/relationships"><Relationship Id="rId1" Type="http://schemas.openxmlformats.org/officeDocument/2006/relationships/customXmlProps" Target="itemProps669.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70.xml.rels><?xml version="1.0" encoding="UTF-8" standalone="yes"?>
<Relationships xmlns="http://schemas.openxmlformats.org/package/2006/relationships"><Relationship Id="rId1" Type="http://schemas.openxmlformats.org/officeDocument/2006/relationships/customXmlProps" Target="itemProps670.xml"/></Relationships>
</file>

<file path=customXml/_rels/item671.xml.rels><?xml version="1.0" encoding="UTF-8" standalone="yes"?>
<Relationships xmlns="http://schemas.openxmlformats.org/package/2006/relationships"><Relationship Id="rId1" Type="http://schemas.openxmlformats.org/officeDocument/2006/relationships/customXmlProps" Target="itemProps671.xml"/></Relationships>
</file>

<file path=customXml/_rels/item672.xml.rels><?xml version="1.0" encoding="UTF-8" standalone="yes"?>
<Relationships xmlns="http://schemas.openxmlformats.org/package/2006/relationships"><Relationship Id="rId1" Type="http://schemas.openxmlformats.org/officeDocument/2006/relationships/customXmlProps" Target="itemProps672.xml"/></Relationships>
</file>

<file path=customXml/_rels/item673.xml.rels><?xml version="1.0" encoding="UTF-8" standalone="yes"?>
<Relationships xmlns="http://schemas.openxmlformats.org/package/2006/relationships"><Relationship Id="rId1" Type="http://schemas.openxmlformats.org/officeDocument/2006/relationships/customXmlProps" Target="itemProps673.xml"/></Relationships>
</file>

<file path=customXml/_rels/item674.xml.rels><?xml version="1.0" encoding="UTF-8" standalone="yes"?>
<Relationships xmlns="http://schemas.openxmlformats.org/package/2006/relationships"><Relationship Id="rId1" Type="http://schemas.openxmlformats.org/officeDocument/2006/relationships/customXmlProps" Target="itemProps674.xml"/></Relationships>
</file>

<file path=customXml/_rels/item675.xml.rels><?xml version="1.0" encoding="UTF-8" standalone="yes"?>
<Relationships xmlns="http://schemas.openxmlformats.org/package/2006/relationships"><Relationship Id="rId1" Type="http://schemas.openxmlformats.org/officeDocument/2006/relationships/customXmlProps" Target="itemProps675.xml"/></Relationships>
</file>

<file path=customXml/_rels/item676.xml.rels><?xml version="1.0" encoding="UTF-8" standalone="yes"?>
<Relationships xmlns="http://schemas.openxmlformats.org/package/2006/relationships"><Relationship Id="rId1" Type="http://schemas.openxmlformats.org/officeDocument/2006/relationships/customXmlProps" Target="itemProps676.xml"/></Relationships>
</file>

<file path=customXml/_rels/item677.xml.rels><?xml version="1.0" encoding="UTF-8" standalone="yes"?>
<Relationships xmlns="http://schemas.openxmlformats.org/package/2006/relationships"><Relationship Id="rId1" Type="http://schemas.openxmlformats.org/officeDocument/2006/relationships/customXmlProps" Target="itemProps677.xml"/></Relationships>
</file>

<file path=customXml/_rels/item678.xml.rels><?xml version="1.0" encoding="UTF-8" standalone="yes"?>
<Relationships xmlns="http://schemas.openxmlformats.org/package/2006/relationships"><Relationship Id="rId1" Type="http://schemas.openxmlformats.org/officeDocument/2006/relationships/customXmlProps" Target="itemProps678.xml"/></Relationships>
</file>

<file path=customXml/_rels/item679.xml.rels><?xml version="1.0" encoding="UTF-8" standalone="yes"?>
<Relationships xmlns="http://schemas.openxmlformats.org/package/2006/relationships"><Relationship Id="rId1" Type="http://schemas.openxmlformats.org/officeDocument/2006/relationships/customXmlProps" Target="itemProps679.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80.xml.rels><?xml version="1.0" encoding="UTF-8" standalone="yes"?>
<Relationships xmlns="http://schemas.openxmlformats.org/package/2006/relationships"><Relationship Id="rId1" Type="http://schemas.openxmlformats.org/officeDocument/2006/relationships/customXmlProps" Target="itemProps680.xml"/></Relationships>
</file>

<file path=customXml/_rels/item681.xml.rels><?xml version="1.0" encoding="UTF-8" standalone="yes"?>
<Relationships xmlns="http://schemas.openxmlformats.org/package/2006/relationships"><Relationship Id="rId1" Type="http://schemas.openxmlformats.org/officeDocument/2006/relationships/customXmlProps" Target="itemProps681.xml"/></Relationships>
</file>

<file path=customXml/_rels/item682.xml.rels><?xml version="1.0" encoding="UTF-8" standalone="yes"?>
<Relationships xmlns="http://schemas.openxmlformats.org/package/2006/relationships"><Relationship Id="rId1" Type="http://schemas.openxmlformats.org/officeDocument/2006/relationships/customXmlProps" Target="itemProps682.xml"/></Relationships>
</file>

<file path=customXml/_rels/item683.xml.rels><?xml version="1.0" encoding="UTF-8" standalone="yes"?>
<Relationships xmlns="http://schemas.openxmlformats.org/package/2006/relationships"><Relationship Id="rId1" Type="http://schemas.openxmlformats.org/officeDocument/2006/relationships/customXmlProps" Target="itemProps683.xml"/></Relationships>
</file>

<file path=customXml/_rels/item684.xml.rels><?xml version="1.0" encoding="UTF-8" standalone="yes"?>
<Relationships xmlns="http://schemas.openxmlformats.org/package/2006/relationships"><Relationship Id="rId1" Type="http://schemas.openxmlformats.org/officeDocument/2006/relationships/customXmlProps" Target="itemProps684.xml"/></Relationships>
</file>

<file path=customXml/_rels/item685.xml.rels><?xml version="1.0" encoding="UTF-8" standalone="yes"?>
<Relationships xmlns="http://schemas.openxmlformats.org/package/2006/relationships"><Relationship Id="rId1" Type="http://schemas.openxmlformats.org/officeDocument/2006/relationships/customXmlProps" Target="itemProps685.xml"/></Relationships>
</file>

<file path=customXml/_rels/item686.xml.rels><?xml version="1.0" encoding="UTF-8" standalone="yes"?>
<Relationships xmlns="http://schemas.openxmlformats.org/package/2006/relationships"><Relationship Id="rId1" Type="http://schemas.openxmlformats.org/officeDocument/2006/relationships/customXmlProps" Target="itemProps686.xml"/></Relationships>
</file>

<file path=customXml/_rels/item687.xml.rels><?xml version="1.0" encoding="UTF-8" standalone="yes"?>
<Relationships xmlns="http://schemas.openxmlformats.org/package/2006/relationships"><Relationship Id="rId1" Type="http://schemas.openxmlformats.org/officeDocument/2006/relationships/customXmlProps" Target="itemProps687.xml"/></Relationships>
</file>

<file path=customXml/_rels/item688.xml.rels><?xml version="1.0" encoding="UTF-8" standalone="yes"?>
<Relationships xmlns="http://schemas.openxmlformats.org/package/2006/relationships"><Relationship Id="rId1" Type="http://schemas.openxmlformats.org/officeDocument/2006/relationships/customXmlProps" Target="itemProps688.xml"/></Relationships>
</file>

<file path=customXml/_rels/item689.xml.rels><?xml version="1.0" encoding="UTF-8" standalone="yes"?>
<Relationships xmlns="http://schemas.openxmlformats.org/package/2006/relationships"><Relationship Id="rId1" Type="http://schemas.openxmlformats.org/officeDocument/2006/relationships/customXmlProps" Target="itemProps689.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690.xml.rels><?xml version="1.0" encoding="UTF-8" standalone="yes"?>
<Relationships xmlns="http://schemas.openxmlformats.org/package/2006/relationships"><Relationship Id="rId1" Type="http://schemas.openxmlformats.org/officeDocument/2006/relationships/customXmlProps" Target="itemProps690.xml"/></Relationships>
</file>

<file path=customXml/_rels/item691.xml.rels><?xml version="1.0" encoding="UTF-8" standalone="yes"?>
<Relationships xmlns="http://schemas.openxmlformats.org/package/2006/relationships"><Relationship Id="rId1" Type="http://schemas.openxmlformats.org/officeDocument/2006/relationships/customXmlProps" Target="itemProps691.xml"/></Relationships>
</file>

<file path=customXml/_rels/item692.xml.rels><?xml version="1.0" encoding="UTF-8" standalone="yes"?>
<Relationships xmlns="http://schemas.openxmlformats.org/package/2006/relationships"><Relationship Id="rId1" Type="http://schemas.openxmlformats.org/officeDocument/2006/relationships/customXmlProps" Target="itemProps692.xml"/></Relationships>
</file>

<file path=customXml/_rels/item693.xml.rels><?xml version="1.0" encoding="UTF-8" standalone="yes"?>
<Relationships xmlns="http://schemas.openxmlformats.org/package/2006/relationships"><Relationship Id="rId1" Type="http://schemas.openxmlformats.org/officeDocument/2006/relationships/customXmlProps" Target="itemProps693.xml"/></Relationships>
</file>

<file path=customXml/_rels/item694.xml.rels><?xml version="1.0" encoding="UTF-8" standalone="yes"?>
<Relationships xmlns="http://schemas.openxmlformats.org/package/2006/relationships"><Relationship Id="rId1" Type="http://schemas.openxmlformats.org/officeDocument/2006/relationships/customXmlProps" Target="itemProps694.xml"/></Relationships>
</file>

<file path=customXml/_rels/item695.xml.rels><?xml version="1.0" encoding="UTF-8" standalone="yes"?>
<Relationships xmlns="http://schemas.openxmlformats.org/package/2006/relationships"><Relationship Id="rId1" Type="http://schemas.openxmlformats.org/officeDocument/2006/relationships/customXmlProps" Target="itemProps695.xml"/></Relationships>
</file>

<file path=customXml/_rels/item696.xml.rels><?xml version="1.0" encoding="UTF-8" standalone="yes"?>
<Relationships xmlns="http://schemas.openxmlformats.org/package/2006/relationships"><Relationship Id="rId1" Type="http://schemas.openxmlformats.org/officeDocument/2006/relationships/customXmlProps" Target="itemProps696.xml"/></Relationships>
</file>

<file path=customXml/_rels/item697.xml.rels><?xml version="1.0" encoding="UTF-8" standalone="yes"?>
<Relationships xmlns="http://schemas.openxmlformats.org/package/2006/relationships"><Relationship Id="rId1" Type="http://schemas.openxmlformats.org/officeDocument/2006/relationships/customXmlProps" Target="itemProps697.xml"/></Relationships>
</file>

<file path=customXml/_rels/item698.xml.rels><?xml version="1.0" encoding="UTF-8" standalone="yes"?>
<Relationships xmlns="http://schemas.openxmlformats.org/package/2006/relationships"><Relationship Id="rId1" Type="http://schemas.openxmlformats.org/officeDocument/2006/relationships/customXmlProps" Target="itemProps698.xml"/></Relationships>
</file>

<file path=customXml/_rels/item699.xml.rels><?xml version="1.0" encoding="UTF-8" standalone="yes"?>
<Relationships xmlns="http://schemas.openxmlformats.org/package/2006/relationships"><Relationship Id="rId1" Type="http://schemas.openxmlformats.org/officeDocument/2006/relationships/customXmlProps" Target="itemProps69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00.xml.rels><?xml version="1.0" encoding="UTF-8" standalone="yes"?>
<Relationships xmlns="http://schemas.openxmlformats.org/package/2006/relationships"><Relationship Id="rId1" Type="http://schemas.openxmlformats.org/officeDocument/2006/relationships/customXmlProps" Target="itemProps700.xml"/></Relationships>
</file>

<file path=customXml/_rels/item701.xml.rels><?xml version="1.0" encoding="UTF-8" standalone="yes"?>
<Relationships xmlns="http://schemas.openxmlformats.org/package/2006/relationships"><Relationship Id="rId1" Type="http://schemas.openxmlformats.org/officeDocument/2006/relationships/customXmlProps" Target="itemProps701.xml"/></Relationships>
</file>

<file path=customXml/_rels/item702.xml.rels><?xml version="1.0" encoding="UTF-8" standalone="yes"?>
<Relationships xmlns="http://schemas.openxmlformats.org/package/2006/relationships"><Relationship Id="rId1" Type="http://schemas.openxmlformats.org/officeDocument/2006/relationships/customXmlProps" Target="itemProps702.xml"/></Relationships>
</file>

<file path=customXml/_rels/item703.xml.rels><?xml version="1.0" encoding="UTF-8" standalone="yes"?>
<Relationships xmlns="http://schemas.openxmlformats.org/package/2006/relationships"><Relationship Id="rId1" Type="http://schemas.openxmlformats.org/officeDocument/2006/relationships/customXmlProps" Target="itemProps703.xml"/></Relationships>
</file>

<file path=customXml/_rels/item704.xml.rels><?xml version="1.0" encoding="UTF-8" standalone="yes"?>
<Relationships xmlns="http://schemas.openxmlformats.org/package/2006/relationships"><Relationship Id="rId1" Type="http://schemas.openxmlformats.org/officeDocument/2006/relationships/customXmlProps" Target="itemProps704.xml"/></Relationships>
</file>

<file path=customXml/_rels/item705.xml.rels><?xml version="1.0" encoding="UTF-8" standalone="yes"?>
<Relationships xmlns="http://schemas.openxmlformats.org/package/2006/relationships"><Relationship Id="rId1" Type="http://schemas.openxmlformats.org/officeDocument/2006/relationships/customXmlProps" Target="itemProps705.xml"/></Relationships>
</file>

<file path=customXml/_rels/item706.xml.rels><?xml version="1.0" encoding="UTF-8" standalone="yes"?>
<Relationships xmlns="http://schemas.openxmlformats.org/package/2006/relationships"><Relationship Id="rId1" Type="http://schemas.openxmlformats.org/officeDocument/2006/relationships/customXmlProps" Target="itemProps706.xml"/></Relationships>
</file>

<file path=customXml/_rels/item707.xml.rels><?xml version="1.0" encoding="UTF-8" standalone="yes"?>
<Relationships xmlns="http://schemas.openxmlformats.org/package/2006/relationships"><Relationship Id="rId1" Type="http://schemas.openxmlformats.org/officeDocument/2006/relationships/customXmlProps" Target="itemProps707.xml"/></Relationships>
</file>

<file path=customXml/_rels/item708.xml.rels><?xml version="1.0" encoding="UTF-8" standalone="yes"?>
<Relationships xmlns="http://schemas.openxmlformats.org/package/2006/relationships"><Relationship Id="rId1" Type="http://schemas.openxmlformats.org/officeDocument/2006/relationships/customXmlProps" Target="itemProps708.xml"/></Relationships>
</file>

<file path=customXml/_rels/item709.xml.rels><?xml version="1.0" encoding="UTF-8" standalone="yes"?>
<Relationships xmlns="http://schemas.openxmlformats.org/package/2006/relationships"><Relationship Id="rId1" Type="http://schemas.openxmlformats.org/officeDocument/2006/relationships/customXmlProps" Target="itemProps709.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10.xml.rels><?xml version="1.0" encoding="UTF-8" standalone="yes"?>
<Relationships xmlns="http://schemas.openxmlformats.org/package/2006/relationships"><Relationship Id="rId1" Type="http://schemas.openxmlformats.org/officeDocument/2006/relationships/customXmlProps" Target="itemProps710.xml"/></Relationships>
</file>

<file path=customXml/_rels/item711.xml.rels><?xml version="1.0" encoding="UTF-8" standalone="yes"?>
<Relationships xmlns="http://schemas.openxmlformats.org/package/2006/relationships"><Relationship Id="rId1" Type="http://schemas.openxmlformats.org/officeDocument/2006/relationships/customXmlProps" Target="itemProps711.xml"/></Relationships>
</file>

<file path=customXml/_rels/item712.xml.rels><?xml version="1.0" encoding="UTF-8" standalone="yes"?>
<Relationships xmlns="http://schemas.openxmlformats.org/package/2006/relationships"><Relationship Id="rId1" Type="http://schemas.openxmlformats.org/officeDocument/2006/relationships/customXmlProps" Target="itemProps712.xml"/></Relationships>
</file>

<file path=customXml/_rels/item713.xml.rels><?xml version="1.0" encoding="UTF-8" standalone="yes"?>
<Relationships xmlns="http://schemas.openxmlformats.org/package/2006/relationships"><Relationship Id="rId1" Type="http://schemas.openxmlformats.org/officeDocument/2006/relationships/customXmlProps" Target="itemProps713.xml"/></Relationships>
</file>

<file path=customXml/_rels/item714.xml.rels><?xml version="1.0" encoding="UTF-8" standalone="yes"?>
<Relationships xmlns="http://schemas.openxmlformats.org/package/2006/relationships"><Relationship Id="rId1" Type="http://schemas.openxmlformats.org/officeDocument/2006/relationships/customXmlProps" Target="itemProps714.xml"/></Relationships>
</file>

<file path=customXml/_rels/item715.xml.rels><?xml version="1.0" encoding="UTF-8" standalone="yes"?>
<Relationships xmlns="http://schemas.openxmlformats.org/package/2006/relationships"><Relationship Id="rId1" Type="http://schemas.openxmlformats.org/officeDocument/2006/relationships/customXmlProps" Target="itemProps715.xml"/></Relationships>
</file>

<file path=customXml/_rels/item716.xml.rels><?xml version="1.0" encoding="UTF-8" standalone="yes"?>
<Relationships xmlns="http://schemas.openxmlformats.org/package/2006/relationships"><Relationship Id="rId1" Type="http://schemas.openxmlformats.org/officeDocument/2006/relationships/customXmlProps" Target="itemProps716.xml"/></Relationships>
</file>

<file path=customXml/_rels/item717.xml.rels><?xml version="1.0" encoding="UTF-8" standalone="yes"?>
<Relationships xmlns="http://schemas.openxmlformats.org/package/2006/relationships"><Relationship Id="rId1" Type="http://schemas.openxmlformats.org/officeDocument/2006/relationships/customXmlProps" Target="itemProps717.xml"/></Relationships>
</file>

<file path=customXml/_rels/item718.xml.rels><?xml version="1.0" encoding="UTF-8" standalone="yes"?>
<Relationships xmlns="http://schemas.openxmlformats.org/package/2006/relationships"><Relationship Id="rId1" Type="http://schemas.openxmlformats.org/officeDocument/2006/relationships/customXmlProps" Target="itemProps718.xml"/></Relationships>
</file>

<file path=customXml/_rels/item719.xml.rels><?xml version="1.0" encoding="UTF-8" standalone="yes"?>
<Relationships xmlns="http://schemas.openxmlformats.org/package/2006/relationships"><Relationship Id="rId1" Type="http://schemas.openxmlformats.org/officeDocument/2006/relationships/customXmlProps" Target="itemProps719.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20.xml.rels><?xml version="1.0" encoding="UTF-8" standalone="yes"?>
<Relationships xmlns="http://schemas.openxmlformats.org/package/2006/relationships"><Relationship Id="rId1" Type="http://schemas.openxmlformats.org/officeDocument/2006/relationships/customXmlProps" Target="itemProps720.xml"/></Relationships>
</file>

<file path=customXml/_rels/item721.xml.rels><?xml version="1.0" encoding="UTF-8" standalone="yes"?>
<Relationships xmlns="http://schemas.openxmlformats.org/package/2006/relationships"><Relationship Id="rId1" Type="http://schemas.openxmlformats.org/officeDocument/2006/relationships/customXmlProps" Target="itemProps721.xml"/></Relationships>
</file>

<file path=customXml/_rels/item722.xml.rels><?xml version="1.0" encoding="UTF-8" standalone="yes"?>
<Relationships xmlns="http://schemas.openxmlformats.org/package/2006/relationships"><Relationship Id="rId1" Type="http://schemas.openxmlformats.org/officeDocument/2006/relationships/customXmlProps" Target="itemProps722.xml"/></Relationships>
</file>

<file path=customXml/_rels/item723.xml.rels><?xml version="1.0" encoding="UTF-8" standalone="yes"?>
<Relationships xmlns="http://schemas.openxmlformats.org/package/2006/relationships"><Relationship Id="rId1" Type="http://schemas.openxmlformats.org/officeDocument/2006/relationships/customXmlProps" Target="itemProps723.xml"/></Relationships>
</file>

<file path=customXml/_rels/item724.xml.rels><?xml version="1.0" encoding="UTF-8" standalone="yes"?>
<Relationships xmlns="http://schemas.openxmlformats.org/package/2006/relationships"><Relationship Id="rId1" Type="http://schemas.openxmlformats.org/officeDocument/2006/relationships/customXmlProps" Target="itemProps724.xml"/></Relationships>
</file>

<file path=customXml/_rels/item725.xml.rels><?xml version="1.0" encoding="UTF-8" standalone="yes"?>
<Relationships xmlns="http://schemas.openxmlformats.org/package/2006/relationships"><Relationship Id="rId1" Type="http://schemas.openxmlformats.org/officeDocument/2006/relationships/customXmlProps" Target="itemProps725.xml"/></Relationships>
</file>

<file path=customXml/_rels/item726.xml.rels><?xml version="1.0" encoding="UTF-8" standalone="yes"?>
<Relationships xmlns="http://schemas.openxmlformats.org/package/2006/relationships"><Relationship Id="rId1" Type="http://schemas.openxmlformats.org/officeDocument/2006/relationships/customXmlProps" Target="itemProps726.xml"/></Relationships>
</file>

<file path=customXml/_rels/item727.xml.rels><?xml version="1.0" encoding="UTF-8" standalone="yes"?>
<Relationships xmlns="http://schemas.openxmlformats.org/package/2006/relationships"><Relationship Id="rId1" Type="http://schemas.openxmlformats.org/officeDocument/2006/relationships/customXmlProps" Target="itemProps727.xml"/></Relationships>
</file>

<file path=customXml/_rels/item728.xml.rels><?xml version="1.0" encoding="UTF-8" standalone="yes"?>
<Relationships xmlns="http://schemas.openxmlformats.org/package/2006/relationships"><Relationship Id="rId1" Type="http://schemas.openxmlformats.org/officeDocument/2006/relationships/customXmlProps" Target="itemProps728.xml"/></Relationships>
</file>

<file path=customXml/_rels/item729.xml.rels><?xml version="1.0" encoding="UTF-8" standalone="yes"?>
<Relationships xmlns="http://schemas.openxmlformats.org/package/2006/relationships"><Relationship Id="rId1" Type="http://schemas.openxmlformats.org/officeDocument/2006/relationships/customXmlProps" Target="itemProps729.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30.xml.rels><?xml version="1.0" encoding="UTF-8" standalone="yes"?>
<Relationships xmlns="http://schemas.openxmlformats.org/package/2006/relationships"><Relationship Id="rId1" Type="http://schemas.openxmlformats.org/officeDocument/2006/relationships/customXmlProps" Target="itemProps730.xml"/></Relationships>
</file>

<file path=customXml/_rels/item731.xml.rels><?xml version="1.0" encoding="UTF-8" standalone="yes"?>
<Relationships xmlns="http://schemas.openxmlformats.org/package/2006/relationships"><Relationship Id="rId1" Type="http://schemas.openxmlformats.org/officeDocument/2006/relationships/customXmlProps" Target="itemProps731.xml"/></Relationships>
</file>

<file path=customXml/_rels/item732.xml.rels><?xml version="1.0" encoding="UTF-8" standalone="yes"?>
<Relationships xmlns="http://schemas.openxmlformats.org/package/2006/relationships"><Relationship Id="rId1" Type="http://schemas.openxmlformats.org/officeDocument/2006/relationships/customXmlProps" Target="itemProps732.xml"/></Relationships>
</file>

<file path=customXml/_rels/item733.xml.rels><?xml version="1.0" encoding="UTF-8" standalone="yes"?>
<Relationships xmlns="http://schemas.openxmlformats.org/package/2006/relationships"><Relationship Id="rId1" Type="http://schemas.openxmlformats.org/officeDocument/2006/relationships/customXmlProps" Target="itemProps733.xml"/></Relationships>
</file>

<file path=customXml/_rels/item734.xml.rels><?xml version="1.0" encoding="UTF-8" standalone="yes"?>
<Relationships xmlns="http://schemas.openxmlformats.org/package/2006/relationships"><Relationship Id="rId1" Type="http://schemas.openxmlformats.org/officeDocument/2006/relationships/customXmlProps" Target="itemProps734.xml"/></Relationships>
</file>

<file path=customXml/_rels/item735.xml.rels><?xml version="1.0" encoding="UTF-8" standalone="yes"?>
<Relationships xmlns="http://schemas.openxmlformats.org/package/2006/relationships"><Relationship Id="rId1" Type="http://schemas.openxmlformats.org/officeDocument/2006/relationships/customXmlProps" Target="itemProps735.xml"/></Relationships>
</file>

<file path=customXml/_rels/item736.xml.rels><?xml version="1.0" encoding="UTF-8" standalone="yes"?>
<Relationships xmlns="http://schemas.openxmlformats.org/package/2006/relationships"><Relationship Id="rId1" Type="http://schemas.openxmlformats.org/officeDocument/2006/relationships/customXmlProps" Target="itemProps736.xml"/></Relationships>
</file>

<file path=customXml/_rels/item737.xml.rels><?xml version="1.0" encoding="UTF-8" standalone="yes"?>
<Relationships xmlns="http://schemas.openxmlformats.org/package/2006/relationships"><Relationship Id="rId1" Type="http://schemas.openxmlformats.org/officeDocument/2006/relationships/customXmlProps" Target="itemProps737.xml"/></Relationships>
</file>

<file path=customXml/_rels/item738.xml.rels><?xml version="1.0" encoding="UTF-8" standalone="yes"?>
<Relationships xmlns="http://schemas.openxmlformats.org/package/2006/relationships"><Relationship Id="rId1" Type="http://schemas.openxmlformats.org/officeDocument/2006/relationships/customXmlProps" Target="itemProps738.xml"/></Relationships>
</file>

<file path=customXml/_rels/item739.xml.rels><?xml version="1.0" encoding="UTF-8" standalone="yes"?>
<Relationships xmlns="http://schemas.openxmlformats.org/package/2006/relationships"><Relationship Id="rId1" Type="http://schemas.openxmlformats.org/officeDocument/2006/relationships/customXmlProps" Target="itemProps739.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40.xml.rels><?xml version="1.0" encoding="UTF-8" standalone="yes"?>
<Relationships xmlns="http://schemas.openxmlformats.org/package/2006/relationships"><Relationship Id="rId1" Type="http://schemas.openxmlformats.org/officeDocument/2006/relationships/customXmlProps" Target="itemProps740.xml"/></Relationships>
</file>

<file path=customXml/_rels/item741.xml.rels><?xml version="1.0" encoding="UTF-8" standalone="yes"?>
<Relationships xmlns="http://schemas.openxmlformats.org/package/2006/relationships"><Relationship Id="rId1" Type="http://schemas.openxmlformats.org/officeDocument/2006/relationships/customXmlProps" Target="itemProps741.xml"/></Relationships>
</file>

<file path=customXml/_rels/item742.xml.rels><?xml version="1.0" encoding="UTF-8" standalone="yes"?>
<Relationships xmlns="http://schemas.openxmlformats.org/package/2006/relationships"><Relationship Id="rId1" Type="http://schemas.openxmlformats.org/officeDocument/2006/relationships/customXmlProps" Target="itemProps742.xml"/></Relationships>
</file>

<file path=customXml/_rels/item743.xml.rels><?xml version="1.0" encoding="UTF-8" standalone="yes"?>
<Relationships xmlns="http://schemas.openxmlformats.org/package/2006/relationships"><Relationship Id="rId1" Type="http://schemas.openxmlformats.org/officeDocument/2006/relationships/customXmlProps" Target="itemProps743.xml"/></Relationships>
</file>

<file path=customXml/_rels/item744.xml.rels><?xml version="1.0" encoding="UTF-8" standalone="yes"?>
<Relationships xmlns="http://schemas.openxmlformats.org/package/2006/relationships"><Relationship Id="rId1" Type="http://schemas.openxmlformats.org/officeDocument/2006/relationships/customXmlProps" Target="itemProps744.xml"/></Relationships>
</file>

<file path=customXml/_rels/item745.xml.rels><?xml version="1.0" encoding="UTF-8" standalone="yes"?>
<Relationships xmlns="http://schemas.openxmlformats.org/package/2006/relationships"><Relationship Id="rId1" Type="http://schemas.openxmlformats.org/officeDocument/2006/relationships/customXmlProps" Target="itemProps745.xml"/></Relationships>
</file>

<file path=customXml/_rels/item746.xml.rels><?xml version="1.0" encoding="UTF-8" standalone="yes"?>
<Relationships xmlns="http://schemas.openxmlformats.org/package/2006/relationships"><Relationship Id="rId1" Type="http://schemas.openxmlformats.org/officeDocument/2006/relationships/customXmlProps" Target="itemProps746.xml"/></Relationships>
</file>

<file path=customXml/_rels/item747.xml.rels><?xml version="1.0" encoding="UTF-8" standalone="yes"?>
<Relationships xmlns="http://schemas.openxmlformats.org/package/2006/relationships"><Relationship Id="rId1" Type="http://schemas.openxmlformats.org/officeDocument/2006/relationships/customXmlProps" Target="itemProps747.xml"/></Relationships>
</file>

<file path=customXml/_rels/item748.xml.rels><?xml version="1.0" encoding="UTF-8" standalone="yes"?>
<Relationships xmlns="http://schemas.openxmlformats.org/package/2006/relationships"><Relationship Id="rId1" Type="http://schemas.openxmlformats.org/officeDocument/2006/relationships/customXmlProps" Target="itemProps748.xml"/></Relationships>
</file>

<file path=customXml/_rels/item749.xml.rels><?xml version="1.0" encoding="UTF-8" standalone="yes"?>
<Relationships xmlns="http://schemas.openxmlformats.org/package/2006/relationships"><Relationship Id="rId1" Type="http://schemas.openxmlformats.org/officeDocument/2006/relationships/customXmlProps" Target="itemProps749.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50.xml.rels><?xml version="1.0" encoding="UTF-8" standalone="yes"?>
<Relationships xmlns="http://schemas.openxmlformats.org/package/2006/relationships"><Relationship Id="rId1" Type="http://schemas.openxmlformats.org/officeDocument/2006/relationships/customXmlProps" Target="itemProps750.xml"/></Relationships>
</file>

<file path=customXml/_rels/item751.xml.rels><?xml version="1.0" encoding="UTF-8" standalone="yes"?>
<Relationships xmlns="http://schemas.openxmlformats.org/package/2006/relationships"><Relationship Id="rId1" Type="http://schemas.openxmlformats.org/officeDocument/2006/relationships/customXmlProps" Target="itemProps751.xml"/></Relationships>
</file>

<file path=customXml/_rels/item752.xml.rels><?xml version="1.0" encoding="UTF-8" standalone="yes"?>
<Relationships xmlns="http://schemas.openxmlformats.org/package/2006/relationships"><Relationship Id="rId1" Type="http://schemas.openxmlformats.org/officeDocument/2006/relationships/customXmlProps" Target="itemProps752.xml"/></Relationships>
</file>

<file path=customXml/_rels/item753.xml.rels><?xml version="1.0" encoding="UTF-8" standalone="yes"?>
<Relationships xmlns="http://schemas.openxmlformats.org/package/2006/relationships"><Relationship Id="rId1" Type="http://schemas.openxmlformats.org/officeDocument/2006/relationships/customXmlProps" Target="itemProps753.xml"/></Relationships>
</file>

<file path=customXml/_rels/item754.xml.rels><?xml version="1.0" encoding="UTF-8" standalone="yes"?>
<Relationships xmlns="http://schemas.openxmlformats.org/package/2006/relationships"><Relationship Id="rId1" Type="http://schemas.openxmlformats.org/officeDocument/2006/relationships/customXmlProps" Target="itemProps754.xml"/></Relationships>
</file>

<file path=customXml/_rels/item755.xml.rels><?xml version="1.0" encoding="UTF-8" standalone="yes"?>
<Relationships xmlns="http://schemas.openxmlformats.org/package/2006/relationships"><Relationship Id="rId1" Type="http://schemas.openxmlformats.org/officeDocument/2006/relationships/customXmlProps" Target="itemProps755.xml"/></Relationships>
</file>

<file path=customXml/_rels/item756.xml.rels><?xml version="1.0" encoding="UTF-8" standalone="yes"?>
<Relationships xmlns="http://schemas.openxmlformats.org/package/2006/relationships"><Relationship Id="rId1" Type="http://schemas.openxmlformats.org/officeDocument/2006/relationships/customXmlProps" Target="itemProps756.xml"/></Relationships>
</file>

<file path=customXml/_rels/item757.xml.rels><?xml version="1.0" encoding="UTF-8" standalone="yes"?>
<Relationships xmlns="http://schemas.openxmlformats.org/package/2006/relationships"><Relationship Id="rId1" Type="http://schemas.openxmlformats.org/officeDocument/2006/relationships/customXmlProps" Target="itemProps757.xml"/></Relationships>
</file>

<file path=customXml/_rels/item758.xml.rels><?xml version="1.0" encoding="UTF-8" standalone="yes"?>
<Relationships xmlns="http://schemas.openxmlformats.org/package/2006/relationships"><Relationship Id="rId1" Type="http://schemas.openxmlformats.org/officeDocument/2006/relationships/customXmlProps" Target="itemProps758.xml"/></Relationships>
</file>

<file path=customXml/_rels/item759.xml.rels><?xml version="1.0" encoding="UTF-8" standalone="yes"?>
<Relationships xmlns="http://schemas.openxmlformats.org/package/2006/relationships"><Relationship Id="rId1" Type="http://schemas.openxmlformats.org/officeDocument/2006/relationships/customXmlProps" Target="itemProps759.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60.xml.rels><?xml version="1.0" encoding="UTF-8" standalone="yes"?>
<Relationships xmlns="http://schemas.openxmlformats.org/package/2006/relationships"><Relationship Id="rId1" Type="http://schemas.openxmlformats.org/officeDocument/2006/relationships/customXmlProps" Target="itemProps760.xml"/></Relationships>
</file>

<file path=customXml/_rels/item761.xml.rels><?xml version="1.0" encoding="UTF-8" standalone="yes"?>
<Relationships xmlns="http://schemas.openxmlformats.org/package/2006/relationships"><Relationship Id="rId1" Type="http://schemas.openxmlformats.org/officeDocument/2006/relationships/customXmlProps" Target="itemProps761.xml"/></Relationships>
</file>

<file path=customXml/_rels/item762.xml.rels><?xml version="1.0" encoding="UTF-8" standalone="yes"?>
<Relationships xmlns="http://schemas.openxmlformats.org/package/2006/relationships"><Relationship Id="rId1" Type="http://schemas.openxmlformats.org/officeDocument/2006/relationships/customXmlProps" Target="itemProps762.xml"/></Relationships>
</file>

<file path=customXml/_rels/item763.xml.rels><?xml version="1.0" encoding="UTF-8" standalone="yes"?>
<Relationships xmlns="http://schemas.openxmlformats.org/package/2006/relationships"><Relationship Id="rId1" Type="http://schemas.openxmlformats.org/officeDocument/2006/relationships/customXmlProps" Target="itemProps763.xml"/></Relationships>
</file>

<file path=customXml/_rels/item764.xml.rels><?xml version="1.0" encoding="UTF-8" standalone="yes"?>
<Relationships xmlns="http://schemas.openxmlformats.org/package/2006/relationships"><Relationship Id="rId1" Type="http://schemas.openxmlformats.org/officeDocument/2006/relationships/customXmlProps" Target="itemProps764.xml"/></Relationships>
</file>

<file path=customXml/_rels/item765.xml.rels><?xml version="1.0" encoding="UTF-8" standalone="yes"?>
<Relationships xmlns="http://schemas.openxmlformats.org/package/2006/relationships"><Relationship Id="rId1" Type="http://schemas.openxmlformats.org/officeDocument/2006/relationships/customXmlProps" Target="itemProps765.xml"/></Relationships>
</file>

<file path=customXml/_rels/item766.xml.rels><?xml version="1.0" encoding="UTF-8" standalone="yes"?>
<Relationships xmlns="http://schemas.openxmlformats.org/package/2006/relationships"><Relationship Id="rId1" Type="http://schemas.openxmlformats.org/officeDocument/2006/relationships/customXmlProps" Target="itemProps766.xml"/></Relationships>
</file>

<file path=customXml/_rels/item767.xml.rels><?xml version="1.0" encoding="UTF-8" standalone="yes"?>
<Relationships xmlns="http://schemas.openxmlformats.org/package/2006/relationships"><Relationship Id="rId1" Type="http://schemas.openxmlformats.org/officeDocument/2006/relationships/customXmlProps" Target="itemProps767.xml"/></Relationships>
</file>

<file path=customXml/_rels/item768.xml.rels><?xml version="1.0" encoding="UTF-8" standalone="yes"?>
<Relationships xmlns="http://schemas.openxmlformats.org/package/2006/relationships"><Relationship Id="rId1" Type="http://schemas.openxmlformats.org/officeDocument/2006/relationships/customXmlProps" Target="itemProps768.xml"/></Relationships>
</file>

<file path=customXml/_rels/item769.xml.rels><?xml version="1.0" encoding="UTF-8" standalone="yes"?>
<Relationships xmlns="http://schemas.openxmlformats.org/package/2006/relationships"><Relationship Id="rId1" Type="http://schemas.openxmlformats.org/officeDocument/2006/relationships/customXmlProps" Target="itemProps769.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70.xml.rels><?xml version="1.0" encoding="UTF-8" standalone="yes"?>
<Relationships xmlns="http://schemas.openxmlformats.org/package/2006/relationships"><Relationship Id="rId1" Type="http://schemas.openxmlformats.org/officeDocument/2006/relationships/customXmlProps" Target="itemProps770.xml"/></Relationships>
</file>

<file path=customXml/_rels/item771.xml.rels><?xml version="1.0" encoding="UTF-8" standalone="yes"?>
<Relationships xmlns="http://schemas.openxmlformats.org/package/2006/relationships"><Relationship Id="rId1" Type="http://schemas.openxmlformats.org/officeDocument/2006/relationships/customXmlProps" Target="itemProps771.xml"/></Relationships>
</file>

<file path=customXml/_rels/item772.xml.rels><?xml version="1.0" encoding="UTF-8" standalone="yes"?>
<Relationships xmlns="http://schemas.openxmlformats.org/package/2006/relationships"><Relationship Id="rId1" Type="http://schemas.openxmlformats.org/officeDocument/2006/relationships/customXmlProps" Target="itemProps772.xml"/></Relationships>
</file>

<file path=customXml/_rels/item773.xml.rels><?xml version="1.0" encoding="UTF-8" standalone="yes"?>
<Relationships xmlns="http://schemas.openxmlformats.org/package/2006/relationships"><Relationship Id="rId1" Type="http://schemas.openxmlformats.org/officeDocument/2006/relationships/customXmlProps" Target="itemProps773.xml"/></Relationships>
</file>

<file path=customXml/_rels/item774.xml.rels><?xml version="1.0" encoding="UTF-8" standalone="yes"?>
<Relationships xmlns="http://schemas.openxmlformats.org/package/2006/relationships"><Relationship Id="rId1" Type="http://schemas.openxmlformats.org/officeDocument/2006/relationships/customXmlProps" Target="itemProps774.xml"/></Relationships>
</file>

<file path=customXml/_rels/item775.xml.rels><?xml version="1.0" encoding="UTF-8" standalone="yes"?>
<Relationships xmlns="http://schemas.openxmlformats.org/package/2006/relationships"><Relationship Id="rId1" Type="http://schemas.openxmlformats.org/officeDocument/2006/relationships/customXmlProps" Target="itemProps775.xml"/></Relationships>
</file>

<file path=customXml/_rels/item776.xml.rels><?xml version="1.0" encoding="UTF-8" standalone="yes"?>
<Relationships xmlns="http://schemas.openxmlformats.org/package/2006/relationships"><Relationship Id="rId1" Type="http://schemas.openxmlformats.org/officeDocument/2006/relationships/customXmlProps" Target="itemProps776.xml"/></Relationships>
</file>

<file path=customXml/_rels/item777.xml.rels><?xml version="1.0" encoding="UTF-8" standalone="yes"?>
<Relationships xmlns="http://schemas.openxmlformats.org/package/2006/relationships"><Relationship Id="rId1" Type="http://schemas.openxmlformats.org/officeDocument/2006/relationships/customXmlProps" Target="itemProps777.xml"/></Relationships>
</file>

<file path=customXml/_rels/item778.xml.rels><?xml version="1.0" encoding="UTF-8" standalone="yes"?>
<Relationships xmlns="http://schemas.openxmlformats.org/package/2006/relationships"><Relationship Id="rId1" Type="http://schemas.openxmlformats.org/officeDocument/2006/relationships/customXmlProps" Target="itemProps778.xml"/></Relationships>
</file>

<file path=customXml/_rels/item779.xml.rels><?xml version="1.0" encoding="UTF-8" standalone="yes"?>
<Relationships xmlns="http://schemas.openxmlformats.org/package/2006/relationships"><Relationship Id="rId1" Type="http://schemas.openxmlformats.org/officeDocument/2006/relationships/customXmlProps" Target="itemProps779.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80.xml.rels><?xml version="1.0" encoding="UTF-8" standalone="yes"?>
<Relationships xmlns="http://schemas.openxmlformats.org/package/2006/relationships"><Relationship Id="rId1" Type="http://schemas.openxmlformats.org/officeDocument/2006/relationships/customXmlProps" Target="itemProps780.xml"/></Relationships>
</file>

<file path=customXml/_rels/item781.xml.rels><?xml version="1.0" encoding="UTF-8" standalone="yes"?>
<Relationships xmlns="http://schemas.openxmlformats.org/package/2006/relationships"><Relationship Id="rId1" Type="http://schemas.openxmlformats.org/officeDocument/2006/relationships/customXmlProps" Target="itemProps781.xml"/></Relationships>
</file>

<file path=customXml/_rels/item782.xml.rels><?xml version="1.0" encoding="UTF-8" standalone="yes"?>
<Relationships xmlns="http://schemas.openxmlformats.org/package/2006/relationships"><Relationship Id="rId1" Type="http://schemas.openxmlformats.org/officeDocument/2006/relationships/customXmlProps" Target="itemProps782.xml"/></Relationships>
</file>

<file path=customXml/_rels/item783.xml.rels><?xml version="1.0" encoding="UTF-8" standalone="yes"?>
<Relationships xmlns="http://schemas.openxmlformats.org/package/2006/relationships"><Relationship Id="rId1" Type="http://schemas.openxmlformats.org/officeDocument/2006/relationships/customXmlProps" Target="itemProps783.xml"/></Relationships>
</file>

<file path=customXml/_rels/item784.xml.rels><?xml version="1.0" encoding="UTF-8" standalone="yes"?>
<Relationships xmlns="http://schemas.openxmlformats.org/package/2006/relationships"><Relationship Id="rId1" Type="http://schemas.openxmlformats.org/officeDocument/2006/relationships/customXmlProps" Target="itemProps784.xml"/></Relationships>
</file>

<file path=customXml/_rels/item785.xml.rels><?xml version="1.0" encoding="UTF-8" standalone="yes"?>
<Relationships xmlns="http://schemas.openxmlformats.org/package/2006/relationships"><Relationship Id="rId1" Type="http://schemas.openxmlformats.org/officeDocument/2006/relationships/customXmlProps" Target="itemProps785.xml"/></Relationships>
</file>

<file path=customXml/_rels/item786.xml.rels><?xml version="1.0" encoding="UTF-8" standalone="yes"?>
<Relationships xmlns="http://schemas.openxmlformats.org/package/2006/relationships"><Relationship Id="rId1" Type="http://schemas.openxmlformats.org/officeDocument/2006/relationships/customXmlProps" Target="itemProps786.xml"/></Relationships>
</file>

<file path=customXml/_rels/item787.xml.rels><?xml version="1.0" encoding="UTF-8" standalone="yes"?>
<Relationships xmlns="http://schemas.openxmlformats.org/package/2006/relationships"><Relationship Id="rId1" Type="http://schemas.openxmlformats.org/officeDocument/2006/relationships/customXmlProps" Target="itemProps787.xml"/></Relationships>
</file>

<file path=customXml/_rels/item788.xml.rels><?xml version="1.0" encoding="UTF-8" standalone="yes"?>
<Relationships xmlns="http://schemas.openxmlformats.org/package/2006/relationships"><Relationship Id="rId1" Type="http://schemas.openxmlformats.org/officeDocument/2006/relationships/customXmlProps" Target="itemProps788.xml"/></Relationships>
</file>

<file path=customXml/_rels/item789.xml.rels><?xml version="1.0" encoding="UTF-8" standalone="yes"?>
<Relationships xmlns="http://schemas.openxmlformats.org/package/2006/relationships"><Relationship Id="rId1" Type="http://schemas.openxmlformats.org/officeDocument/2006/relationships/customXmlProps" Target="itemProps789.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790.xml.rels><?xml version="1.0" encoding="UTF-8" standalone="yes"?>
<Relationships xmlns="http://schemas.openxmlformats.org/package/2006/relationships"><Relationship Id="rId1" Type="http://schemas.openxmlformats.org/officeDocument/2006/relationships/customXmlProps" Target="itemProps790.xml"/></Relationships>
</file>

<file path=customXml/_rels/item791.xml.rels><?xml version="1.0" encoding="UTF-8" standalone="yes"?>
<Relationships xmlns="http://schemas.openxmlformats.org/package/2006/relationships"><Relationship Id="rId1" Type="http://schemas.openxmlformats.org/officeDocument/2006/relationships/customXmlProps" Target="itemProps791.xml"/></Relationships>
</file>

<file path=customXml/_rels/item792.xml.rels><?xml version="1.0" encoding="UTF-8" standalone="yes"?>
<Relationships xmlns="http://schemas.openxmlformats.org/package/2006/relationships"><Relationship Id="rId1" Type="http://schemas.openxmlformats.org/officeDocument/2006/relationships/customXmlProps" Target="itemProps792.xml"/></Relationships>
</file>

<file path=customXml/_rels/item793.xml.rels><?xml version="1.0" encoding="UTF-8" standalone="yes"?>
<Relationships xmlns="http://schemas.openxmlformats.org/package/2006/relationships"><Relationship Id="rId1" Type="http://schemas.openxmlformats.org/officeDocument/2006/relationships/customXmlProps" Target="itemProps793.xml"/></Relationships>
</file>

<file path=customXml/_rels/item794.xml.rels><?xml version="1.0" encoding="UTF-8" standalone="yes"?>
<Relationships xmlns="http://schemas.openxmlformats.org/package/2006/relationships"><Relationship Id="rId1" Type="http://schemas.openxmlformats.org/officeDocument/2006/relationships/customXmlProps" Target="itemProps794.xml"/></Relationships>
</file>

<file path=customXml/_rels/item795.xml.rels><?xml version="1.0" encoding="UTF-8" standalone="yes"?>
<Relationships xmlns="http://schemas.openxmlformats.org/package/2006/relationships"><Relationship Id="rId1" Type="http://schemas.openxmlformats.org/officeDocument/2006/relationships/customXmlProps" Target="itemProps795.xml"/></Relationships>
</file>

<file path=customXml/_rels/item796.xml.rels><?xml version="1.0" encoding="UTF-8" standalone="yes"?>
<Relationships xmlns="http://schemas.openxmlformats.org/package/2006/relationships"><Relationship Id="rId1" Type="http://schemas.openxmlformats.org/officeDocument/2006/relationships/customXmlProps" Target="itemProps796.xml"/></Relationships>
</file>

<file path=customXml/_rels/item797.xml.rels><?xml version="1.0" encoding="UTF-8" standalone="yes"?>
<Relationships xmlns="http://schemas.openxmlformats.org/package/2006/relationships"><Relationship Id="rId1" Type="http://schemas.openxmlformats.org/officeDocument/2006/relationships/customXmlProps" Target="itemProps797.xml"/></Relationships>
</file>

<file path=customXml/_rels/item798.xml.rels><?xml version="1.0" encoding="UTF-8" standalone="yes"?>
<Relationships xmlns="http://schemas.openxmlformats.org/package/2006/relationships"><Relationship Id="rId1" Type="http://schemas.openxmlformats.org/officeDocument/2006/relationships/customXmlProps" Target="itemProps798.xml"/></Relationships>
</file>

<file path=customXml/_rels/item799.xml.rels><?xml version="1.0" encoding="UTF-8" standalone="yes"?>
<Relationships xmlns="http://schemas.openxmlformats.org/package/2006/relationships"><Relationship Id="rId1" Type="http://schemas.openxmlformats.org/officeDocument/2006/relationships/customXmlProps" Target="itemProps79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00.xml.rels><?xml version="1.0" encoding="UTF-8" standalone="yes"?>
<Relationships xmlns="http://schemas.openxmlformats.org/package/2006/relationships"><Relationship Id="rId1" Type="http://schemas.openxmlformats.org/officeDocument/2006/relationships/customXmlProps" Target="itemProps800.xml"/></Relationships>
</file>

<file path=customXml/_rels/item801.xml.rels><?xml version="1.0" encoding="UTF-8" standalone="yes"?>
<Relationships xmlns="http://schemas.openxmlformats.org/package/2006/relationships"><Relationship Id="rId1" Type="http://schemas.openxmlformats.org/officeDocument/2006/relationships/customXmlProps" Target="itemProps801.xml"/></Relationships>
</file>

<file path=customXml/_rels/item802.xml.rels><?xml version="1.0" encoding="UTF-8" standalone="yes"?>
<Relationships xmlns="http://schemas.openxmlformats.org/package/2006/relationships"><Relationship Id="rId1" Type="http://schemas.openxmlformats.org/officeDocument/2006/relationships/customXmlProps" Target="itemProps802.xml"/></Relationships>
</file>

<file path=customXml/_rels/item803.xml.rels><?xml version="1.0" encoding="UTF-8" standalone="yes"?>
<Relationships xmlns="http://schemas.openxmlformats.org/package/2006/relationships"><Relationship Id="rId1" Type="http://schemas.openxmlformats.org/officeDocument/2006/relationships/customXmlProps" Target="itemProps803.xml"/></Relationships>
</file>

<file path=customXml/_rels/item804.xml.rels><?xml version="1.0" encoding="UTF-8" standalone="yes"?>
<Relationships xmlns="http://schemas.openxmlformats.org/package/2006/relationships"><Relationship Id="rId1" Type="http://schemas.openxmlformats.org/officeDocument/2006/relationships/customXmlProps" Target="itemProps804.xml"/></Relationships>
</file>

<file path=customXml/_rels/item805.xml.rels><?xml version="1.0" encoding="UTF-8" standalone="yes"?>
<Relationships xmlns="http://schemas.openxmlformats.org/package/2006/relationships"><Relationship Id="rId1" Type="http://schemas.openxmlformats.org/officeDocument/2006/relationships/customXmlProps" Target="itemProps805.xml"/></Relationships>
</file>

<file path=customXml/_rels/item806.xml.rels><?xml version="1.0" encoding="UTF-8" standalone="yes"?>
<Relationships xmlns="http://schemas.openxmlformats.org/package/2006/relationships"><Relationship Id="rId1" Type="http://schemas.openxmlformats.org/officeDocument/2006/relationships/customXmlProps" Target="itemProps806.xml"/></Relationships>
</file>

<file path=customXml/_rels/item807.xml.rels><?xml version="1.0" encoding="UTF-8" standalone="yes"?>
<Relationships xmlns="http://schemas.openxmlformats.org/package/2006/relationships"><Relationship Id="rId1" Type="http://schemas.openxmlformats.org/officeDocument/2006/relationships/customXmlProps" Target="itemProps807.xml"/></Relationships>
</file>

<file path=customXml/_rels/item808.xml.rels><?xml version="1.0" encoding="UTF-8" standalone="yes"?>
<Relationships xmlns="http://schemas.openxmlformats.org/package/2006/relationships"><Relationship Id="rId1" Type="http://schemas.openxmlformats.org/officeDocument/2006/relationships/customXmlProps" Target="itemProps808.xml"/></Relationships>
</file>

<file path=customXml/_rels/item809.xml.rels><?xml version="1.0" encoding="UTF-8" standalone="yes"?>
<Relationships xmlns="http://schemas.openxmlformats.org/package/2006/relationships"><Relationship Id="rId1" Type="http://schemas.openxmlformats.org/officeDocument/2006/relationships/customXmlProps" Target="itemProps809.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10.xml.rels><?xml version="1.0" encoding="UTF-8" standalone="yes"?>
<Relationships xmlns="http://schemas.openxmlformats.org/package/2006/relationships"><Relationship Id="rId1" Type="http://schemas.openxmlformats.org/officeDocument/2006/relationships/customXmlProps" Target="itemProps810.xml"/></Relationships>
</file>

<file path=customXml/_rels/item811.xml.rels><?xml version="1.0" encoding="UTF-8" standalone="yes"?>
<Relationships xmlns="http://schemas.openxmlformats.org/package/2006/relationships"><Relationship Id="rId1" Type="http://schemas.openxmlformats.org/officeDocument/2006/relationships/customXmlProps" Target="itemProps811.xml"/></Relationships>
</file>

<file path=customXml/_rels/item812.xml.rels><?xml version="1.0" encoding="UTF-8" standalone="yes"?>
<Relationships xmlns="http://schemas.openxmlformats.org/package/2006/relationships"><Relationship Id="rId1" Type="http://schemas.openxmlformats.org/officeDocument/2006/relationships/customXmlProps" Target="itemProps812.xml"/></Relationships>
</file>

<file path=customXml/_rels/item813.xml.rels><?xml version="1.0" encoding="UTF-8" standalone="yes"?>
<Relationships xmlns="http://schemas.openxmlformats.org/package/2006/relationships"><Relationship Id="rId1" Type="http://schemas.openxmlformats.org/officeDocument/2006/relationships/customXmlProps" Target="itemProps813.xml"/></Relationships>
</file>

<file path=customXml/_rels/item814.xml.rels><?xml version="1.0" encoding="UTF-8" standalone="yes"?>
<Relationships xmlns="http://schemas.openxmlformats.org/package/2006/relationships"><Relationship Id="rId1" Type="http://schemas.openxmlformats.org/officeDocument/2006/relationships/customXmlProps" Target="itemProps814.xml"/></Relationships>
</file>

<file path=customXml/_rels/item815.xml.rels><?xml version="1.0" encoding="UTF-8" standalone="yes"?>
<Relationships xmlns="http://schemas.openxmlformats.org/package/2006/relationships"><Relationship Id="rId1" Type="http://schemas.openxmlformats.org/officeDocument/2006/relationships/customXmlProps" Target="itemProps815.xml"/></Relationships>
</file>

<file path=customXml/_rels/item816.xml.rels><?xml version="1.0" encoding="UTF-8" standalone="yes"?>
<Relationships xmlns="http://schemas.openxmlformats.org/package/2006/relationships"><Relationship Id="rId1" Type="http://schemas.openxmlformats.org/officeDocument/2006/relationships/customXmlProps" Target="itemProps816.xml"/></Relationships>
</file>

<file path=customXml/_rels/item817.xml.rels><?xml version="1.0" encoding="UTF-8" standalone="yes"?>
<Relationships xmlns="http://schemas.openxmlformats.org/package/2006/relationships"><Relationship Id="rId1" Type="http://schemas.openxmlformats.org/officeDocument/2006/relationships/customXmlProps" Target="itemProps817.xml"/></Relationships>
</file>

<file path=customXml/_rels/item818.xml.rels><?xml version="1.0" encoding="UTF-8" standalone="yes"?>
<Relationships xmlns="http://schemas.openxmlformats.org/package/2006/relationships"><Relationship Id="rId1" Type="http://schemas.openxmlformats.org/officeDocument/2006/relationships/customXmlProps" Target="itemProps818.xml"/></Relationships>
</file>

<file path=customXml/_rels/item819.xml.rels><?xml version="1.0" encoding="UTF-8" standalone="yes"?>
<Relationships xmlns="http://schemas.openxmlformats.org/package/2006/relationships"><Relationship Id="rId1" Type="http://schemas.openxmlformats.org/officeDocument/2006/relationships/customXmlProps" Target="itemProps819.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20.xml.rels><?xml version="1.0" encoding="UTF-8" standalone="yes"?>
<Relationships xmlns="http://schemas.openxmlformats.org/package/2006/relationships"><Relationship Id="rId1" Type="http://schemas.openxmlformats.org/officeDocument/2006/relationships/customXmlProps" Target="itemProps820.xml"/></Relationships>
</file>

<file path=customXml/_rels/item821.xml.rels><?xml version="1.0" encoding="UTF-8" standalone="yes"?>
<Relationships xmlns="http://schemas.openxmlformats.org/package/2006/relationships"><Relationship Id="rId1" Type="http://schemas.openxmlformats.org/officeDocument/2006/relationships/customXmlProps" Target="itemProps821.xml"/></Relationships>
</file>

<file path=customXml/_rels/item822.xml.rels><?xml version="1.0" encoding="UTF-8" standalone="yes"?>
<Relationships xmlns="http://schemas.openxmlformats.org/package/2006/relationships"><Relationship Id="rId1" Type="http://schemas.openxmlformats.org/officeDocument/2006/relationships/customXmlProps" Target="itemProps822.xml"/></Relationships>
</file>

<file path=customXml/_rels/item823.xml.rels><?xml version="1.0" encoding="UTF-8" standalone="yes"?>
<Relationships xmlns="http://schemas.openxmlformats.org/package/2006/relationships"><Relationship Id="rId1" Type="http://schemas.openxmlformats.org/officeDocument/2006/relationships/customXmlProps" Target="itemProps823.xml"/></Relationships>
</file>

<file path=customXml/_rels/item824.xml.rels><?xml version="1.0" encoding="UTF-8" standalone="yes"?>
<Relationships xmlns="http://schemas.openxmlformats.org/package/2006/relationships"><Relationship Id="rId1" Type="http://schemas.openxmlformats.org/officeDocument/2006/relationships/customXmlProps" Target="itemProps824.xml"/></Relationships>
</file>

<file path=customXml/_rels/item825.xml.rels><?xml version="1.0" encoding="UTF-8" standalone="yes"?>
<Relationships xmlns="http://schemas.openxmlformats.org/package/2006/relationships"><Relationship Id="rId1" Type="http://schemas.openxmlformats.org/officeDocument/2006/relationships/customXmlProps" Target="itemProps825.xml"/></Relationships>
</file>

<file path=customXml/_rels/item826.xml.rels><?xml version="1.0" encoding="UTF-8" standalone="yes"?>
<Relationships xmlns="http://schemas.openxmlformats.org/package/2006/relationships"><Relationship Id="rId1" Type="http://schemas.openxmlformats.org/officeDocument/2006/relationships/customXmlProps" Target="itemProps826.xml"/></Relationships>
</file>

<file path=customXml/_rels/item827.xml.rels><?xml version="1.0" encoding="UTF-8" standalone="yes"?>
<Relationships xmlns="http://schemas.openxmlformats.org/package/2006/relationships"><Relationship Id="rId1" Type="http://schemas.openxmlformats.org/officeDocument/2006/relationships/customXmlProps" Target="itemProps827.xml"/></Relationships>
</file>

<file path=customXml/_rels/item828.xml.rels><?xml version="1.0" encoding="UTF-8" standalone="yes"?>
<Relationships xmlns="http://schemas.openxmlformats.org/package/2006/relationships"><Relationship Id="rId1" Type="http://schemas.openxmlformats.org/officeDocument/2006/relationships/customXmlProps" Target="itemProps828.xml"/></Relationships>
</file>

<file path=customXml/_rels/item829.xml.rels><?xml version="1.0" encoding="UTF-8" standalone="yes"?>
<Relationships xmlns="http://schemas.openxmlformats.org/package/2006/relationships"><Relationship Id="rId1" Type="http://schemas.openxmlformats.org/officeDocument/2006/relationships/customXmlProps" Target="itemProps829.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30.xml.rels><?xml version="1.0" encoding="UTF-8" standalone="yes"?>
<Relationships xmlns="http://schemas.openxmlformats.org/package/2006/relationships"><Relationship Id="rId1" Type="http://schemas.openxmlformats.org/officeDocument/2006/relationships/customXmlProps" Target="itemProps830.xml"/></Relationships>
</file>

<file path=customXml/_rels/item831.xml.rels><?xml version="1.0" encoding="UTF-8" standalone="yes"?>
<Relationships xmlns="http://schemas.openxmlformats.org/package/2006/relationships"><Relationship Id="rId1" Type="http://schemas.openxmlformats.org/officeDocument/2006/relationships/customXmlProps" Target="itemProps831.xml"/></Relationships>
</file>

<file path=customXml/_rels/item832.xml.rels><?xml version="1.0" encoding="UTF-8" standalone="yes"?>
<Relationships xmlns="http://schemas.openxmlformats.org/package/2006/relationships"><Relationship Id="rId1" Type="http://schemas.openxmlformats.org/officeDocument/2006/relationships/customXmlProps" Target="itemProps832.xml"/></Relationships>
</file>

<file path=customXml/_rels/item833.xml.rels><?xml version="1.0" encoding="UTF-8" standalone="yes"?>
<Relationships xmlns="http://schemas.openxmlformats.org/package/2006/relationships"><Relationship Id="rId1" Type="http://schemas.openxmlformats.org/officeDocument/2006/relationships/customXmlProps" Target="itemProps833.xml"/></Relationships>
</file>

<file path=customXml/_rels/item834.xml.rels><?xml version="1.0" encoding="UTF-8" standalone="yes"?>
<Relationships xmlns="http://schemas.openxmlformats.org/package/2006/relationships"><Relationship Id="rId1" Type="http://schemas.openxmlformats.org/officeDocument/2006/relationships/customXmlProps" Target="itemProps834.xml"/></Relationships>
</file>

<file path=customXml/_rels/item835.xml.rels><?xml version="1.0" encoding="UTF-8" standalone="yes"?>
<Relationships xmlns="http://schemas.openxmlformats.org/package/2006/relationships"><Relationship Id="rId1" Type="http://schemas.openxmlformats.org/officeDocument/2006/relationships/customXmlProps" Target="itemProps835.xml"/></Relationships>
</file>

<file path=customXml/_rels/item836.xml.rels><?xml version="1.0" encoding="UTF-8" standalone="yes"?>
<Relationships xmlns="http://schemas.openxmlformats.org/package/2006/relationships"><Relationship Id="rId1" Type="http://schemas.openxmlformats.org/officeDocument/2006/relationships/customXmlProps" Target="itemProps836.xml"/></Relationships>
</file>

<file path=customXml/_rels/item837.xml.rels><?xml version="1.0" encoding="UTF-8" standalone="yes"?>
<Relationships xmlns="http://schemas.openxmlformats.org/package/2006/relationships"><Relationship Id="rId1" Type="http://schemas.openxmlformats.org/officeDocument/2006/relationships/customXmlProps" Target="itemProps837.xml"/></Relationships>
</file>

<file path=customXml/_rels/item838.xml.rels><?xml version="1.0" encoding="UTF-8" standalone="yes"?>
<Relationships xmlns="http://schemas.openxmlformats.org/package/2006/relationships"><Relationship Id="rId1" Type="http://schemas.openxmlformats.org/officeDocument/2006/relationships/customXmlProps" Target="itemProps838.xml"/></Relationships>
</file>

<file path=customXml/_rels/item839.xml.rels><?xml version="1.0" encoding="UTF-8" standalone="yes"?>
<Relationships xmlns="http://schemas.openxmlformats.org/package/2006/relationships"><Relationship Id="rId1" Type="http://schemas.openxmlformats.org/officeDocument/2006/relationships/customXmlProps" Target="itemProps839.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40.xml.rels><?xml version="1.0" encoding="UTF-8" standalone="yes"?>
<Relationships xmlns="http://schemas.openxmlformats.org/package/2006/relationships"><Relationship Id="rId1" Type="http://schemas.openxmlformats.org/officeDocument/2006/relationships/customXmlProps" Target="itemProps840.xml"/></Relationships>
</file>

<file path=customXml/_rels/item841.xml.rels><?xml version="1.0" encoding="UTF-8" standalone="yes"?>
<Relationships xmlns="http://schemas.openxmlformats.org/package/2006/relationships"><Relationship Id="rId1" Type="http://schemas.openxmlformats.org/officeDocument/2006/relationships/customXmlProps" Target="itemProps841.xml"/></Relationships>
</file>

<file path=customXml/_rels/item842.xml.rels><?xml version="1.0" encoding="UTF-8" standalone="yes"?>
<Relationships xmlns="http://schemas.openxmlformats.org/package/2006/relationships"><Relationship Id="rId1" Type="http://schemas.openxmlformats.org/officeDocument/2006/relationships/customXmlProps" Target="itemProps842.xml"/></Relationships>
</file>

<file path=customXml/_rels/item843.xml.rels><?xml version="1.0" encoding="UTF-8" standalone="yes"?>
<Relationships xmlns="http://schemas.openxmlformats.org/package/2006/relationships"><Relationship Id="rId1" Type="http://schemas.openxmlformats.org/officeDocument/2006/relationships/customXmlProps" Target="itemProps843.xml"/></Relationships>
</file>

<file path=customXml/_rels/item844.xml.rels><?xml version="1.0" encoding="UTF-8" standalone="yes"?>
<Relationships xmlns="http://schemas.openxmlformats.org/package/2006/relationships"><Relationship Id="rId1" Type="http://schemas.openxmlformats.org/officeDocument/2006/relationships/customXmlProps" Target="itemProps844.xml"/></Relationships>
</file>

<file path=customXml/_rels/item845.xml.rels><?xml version="1.0" encoding="UTF-8" standalone="yes"?>
<Relationships xmlns="http://schemas.openxmlformats.org/package/2006/relationships"><Relationship Id="rId1" Type="http://schemas.openxmlformats.org/officeDocument/2006/relationships/customXmlProps" Target="itemProps845.xml"/></Relationships>
</file>

<file path=customXml/_rels/item846.xml.rels><?xml version="1.0" encoding="UTF-8" standalone="yes"?>
<Relationships xmlns="http://schemas.openxmlformats.org/package/2006/relationships"><Relationship Id="rId1" Type="http://schemas.openxmlformats.org/officeDocument/2006/relationships/customXmlProps" Target="itemProps846.xml"/></Relationships>
</file>

<file path=customXml/_rels/item847.xml.rels><?xml version="1.0" encoding="UTF-8" standalone="yes"?>
<Relationships xmlns="http://schemas.openxmlformats.org/package/2006/relationships"><Relationship Id="rId1" Type="http://schemas.openxmlformats.org/officeDocument/2006/relationships/customXmlProps" Target="itemProps847.xml"/></Relationships>
</file>

<file path=customXml/_rels/item848.xml.rels><?xml version="1.0" encoding="UTF-8" standalone="yes"?>
<Relationships xmlns="http://schemas.openxmlformats.org/package/2006/relationships"><Relationship Id="rId1" Type="http://schemas.openxmlformats.org/officeDocument/2006/relationships/customXmlProps" Target="itemProps848.xml"/></Relationships>
</file>

<file path=customXml/_rels/item849.xml.rels><?xml version="1.0" encoding="UTF-8" standalone="yes"?>
<Relationships xmlns="http://schemas.openxmlformats.org/package/2006/relationships"><Relationship Id="rId1" Type="http://schemas.openxmlformats.org/officeDocument/2006/relationships/customXmlProps" Target="itemProps849.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50.xml.rels><?xml version="1.0" encoding="UTF-8" standalone="yes"?>
<Relationships xmlns="http://schemas.openxmlformats.org/package/2006/relationships"><Relationship Id="rId1" Type="http://schemas.openxmlformats.org/officeDocument/2006/relationships/customXmlProps" Target="itemProps850.xml"/></Relationships>
</file>

<file path=customXml/_rels/item851.xml.rels><?xml version="1.0" encoding="UTF-8" standalone="yes"?>
<Relationships xmlns="http://schemas.openxmlformats.org/package/2006/relationships"><Relationship Id="rId1" Type="http://schemas.openxmlformats.org/officeDocument/2006/relationships/customXmlProps" Target="itemProps851.xml"/></Relationships>
</file>

<file path=customXml/_rels/item852.xml.rels><?xml version="1.0" encoding="UTF-8" standalone="yes"?>
<Relationships xmlns="http://schemas.openxmlformats.org/package/2006/relationships"><Relationship Id="rId1" Type="http://schemas.openxmlformats.org/officeDocument/2006/relationships/customXmlProps" Target="itemProps852.xml"/></Relationships>
</file>

<file path=customXml/_rels/item853.xml.rels><?xml version="1.0" encoding="UTF-8" standalone="yes"?>
<Relationships xmlns="http://schemas.openxmlformats.org/package/2006/relationships"><Relationship Id="rId1" Type="http://schemas.openxmlformats.org/officeDocument/2006/relationships/customXmlProps" Target="itemProps853.xml"/></Relationships>
</file>

<file path=customXml/_rels/item854.xml.rels><?xml version="1.0" encoding="UTF-8" standalone="yes"?>
<Relationships xmlns="http://schemas.openxmlformats.org/package/2006/relationships"><Relationship Id="rId1" Type="http://schemas.openxmlformats.org/officeDocument/2006/relationships/customXmlProps" Target="itemProps854.xml"/></Relationships>
</file>

<file path=customXml/_rels/item855.xml.rels><?xml version="1.0" encoding="UTF-8" standalone="yes"?>
<Relationships xmlns="http://schemas.openxmlformats.org/package/2006/relationships"><Relationship Id="rId1" Type="http://schemas.openxmlformats.org/officeDocument/2006/relationships/customXmlProps" Target="itemProps855.xml"/></Relationships>
</file>

<file path=customXml/_rels/item856.xml.rels><?xml version="1.0" encoding="UTF-8" standalone="yes"?>
<Relationships xmlns="http://schemas.openxmlformats.org/package/2006/relationships"><Relationship Id="rId1" Type="http://schemas.openxmlformats.org/officeDocument/2006/relationships/customXmlProps" Target="itemProps856.xml"/></Relationships>
</file>

<file path=customXml/_rels/item857.xml.rels><?xml version="1.0" encoding="UTF-8" standalone="yes"?>
<Relationships xmlns="http://schemas.openxmlformats.org/package/2006/relationships"><Relationship Id="rId1" Type="http://schemas.openxmlformats.org/officeDocument/2006/relationships/customXmlProps" Target="itemProps857.xml"/></Relationships>
</file>

<file path=customXml/_rels/item858.xml.rels><?xml version="1.0" encoding="UTF-8" standalone="yes"?>
<Relationships xmlns="http://schemas.openxmlformats.org/package/2006/relationships"><Relationship Id="rId1" Type="http://schemas.openxmlformats.org/officeDocument/2006/relationships/customXmlProps" Target="itemProps858.xml"/></Relationships>
</file>

<file path=customXml/_rels/item859.xml.rels><?xml version="1.0" encoding="UTF-8" standalone="yes"?>
<Relationships xmlns="http://schemas.openxmlformats.org/package/2006/relationships"><Relationship Id="rId1" Type="http://schemas.openxmlformats.org/officeDocument/2006/relationships/customXmlProps" Target="itemProps859.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60.xml.rels><?xml version="1.0" encoding="UTF-8" standalone="yes"?>
<Relationships xmlns="http://schemas.openxmlformats.org/package/2006/relationships"><Relationship Id="rId1" Type="http://schemas.openxmlformats.org/officeDocument/2006/relationships/customXmlProps" Target="itemProps860.xml"/></Relationships>
</file>

<file path=customXml/_rels/item861.xml.rels><?xml version="1.0" encoding="UTF-8" standalone="yes"?>
<Relationships xmlns="http://schemas.openxmlformats.org/package/2006/relationships"><Relationship Id="rId1" Type="http://schemas.openxmlformats.org/officeDocument/2006/relationships/customXmlProps" Target="itemProps861.xml"/></Relationships>
</file>

<file path=customXml/_rels/item862.xml.rels><?xml version="1.0" encoding="UTF-8" standalone="yes"?>
<Relationships xmlns="http://schemas.openxmlformats.org/package/2006/relationships"><Relationship Id="rId1" Type="http://schemas.openxmlformats.org/officeDocument/2006/relationships/customXmlProps" Target="itemProps862.xml"/></Relationships>
</file>

<file path=customXml/_rels/item863.xml.rels><?xml version="1.0" encoding="UTF-8" standalone="yes"?>
<Relationships xmlns="http://schemas.openxmlformats.org/package/2006/relationships"><Relationship Id="rId1" Type="http://schemas.openxmlformats.org/officeDocument/2006/relationships/customXmlProps" Target="itemProps863.xml"/></Relationships>
</file>

<file path=customXml/_rels/item864.xml.rels><?xml version="1.0" encoding="UTF-8" standalone="yes"?>
<Relationships xmlns="http://schemas.openxmlformats.org/package/2006/relationships"><Relationship Id="rId1" Type="http://schemas.openxmlformats.org/officeDocument/2006/relationships/customXmlProps" Target="itemProps864.xml"/></Relationships>
</file>

<file path=customXml/_rels/item865.xml.rels><?xml version="1.0" encoding="UTF-8" standalone="yes"?>
<Relationships xmlns="http://schemas.openxmlformats.org/package/2006/relationships"><Relationship Id="rId1" Type="http://schemas.openxmlformats.org/officeDocument/2006/relationships/customXmlProps" Target="itemProps865.xml"/></Relationships>
</file>

<file path=customXml/_rels/item866.xml.rels><?xml version="1.0" encoding="UTF-8" standalone="yes"?>
<Relationships xmlns="http://schemas.openxmlformats.org/package/2006/relationships"><Relationship Id="rId1" Type="http://schemas.openxmlformats.org/officeDocument/2006/relationships/customXmlProps" Target="itemProps866.xml"/></Relationships>
</file>

<file path=customXml/_rels/item867.xml.rels><?xml version="1.0" encoding="UTF-8" standalone="yes"?>
<Relationships xmlns="http://schemas.openxmlformats.org/package/2006/relationships"><Relationship Id="rId1" Type="http://schemas.openxmlformats.org/officeDocument/2006/relationships/customXmlProps" Target="itemProps867.xml"/></Relationships>
</file>

<file path=customXml/_rels/item868.xml.rels><?xml version="1.0" encoding="UTF-8" standalone="yes"?>
<Relationships xmlns="http://schemas.openxmlformats.org/package/2006/relationships"><Relationship Id="rId1" Type="http://schemas.openxmlformats.org/officeDocument/2006/relationships/customXmlProps" Target="itemProps868.xml"/></Relationships>
</file>

<file path=customXml/_rels/item869.xml.rels><?xml version="1.0" encoding="UTF-8" standalone="yes"?>
<Relationships xmlns="http://schemas.openxmlformats.org/package/2006/relationships"><Relationship Id="rId1" Type="http://schemas.openxmlformats.org/officeDocument/2006/relationships/customXmlProps" Target="itemProps869.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70.xml.rels><?xml version="1.0" encoding="UTF-8" standalone="yes"?>
<Relationships xmlns="http://schemas.openxmlformats.org/package/2006/relationships"><Relationship Id="rId1" Type="http://schemas.openxmlformats.org/officeDocument/2006/relationships/customXmlProps" Target="itemProps870.xml"/></Relationships>
</file>

<file path=customXml/_rels/item871.xml.rels><?xml version="1.0" encoding="UTF-8" standalone="yes"?>
<Relationships xmlns="http://schemas.openxmlformats.org/package/2006/relationships"><Relationship Id="rId1" Type="http://schemas.openxmlformats.org/officeDocument/2006/relationships/customXmlProps" Target="itemProps871.xml"/></Relationships>
</file>

<file path=customXml/_rels/item872.xml.rels><?xml version="1.0" encoding="UTF-8" standalone="yes"?>
<Relationships xmlns="http://schemas.openxmlformats.org/package/2006/relationships"><Relationship Id="rId1" Type="http://schemas.openxmlformats.org/officeDocument/2006/relationships/customXmlProps" Target="itemProps872.xml"/></Relationships>
</file>

<file path=customXml/_rels/item873.xml.rels><?xml version="1.0" encoding="UTF-8" standalone="yes"?>
<Relationships xmlns="http://schemas.openxmlformats.org/package/2006/relationships"><Relationship Id="rId1" Type="http://schemas.openxmlformats.org/officeDocument/2006/relationships/customXmlProps" Target="itemProps873.xml"/></Relationships>
</file>

<file path=customXml/_rels/item874.xml.rels><?xml version="1.0" encoding="UTF-8" standalone="yes"?>
<Relationships xmlns="http://schemas.openxmlformats.org/package/2006/relationships"><Relationship Id="rId1" Type="http://schemas.openxmlformats.org/officeDocument/2006/relationships/customXmlProps" Target="itemProps874.xml"/></Relationships>
</file>

<file path=customXml/_rels/item875.xml.rels><?xml version="1.0" encoding="UTF-8" standalone="yes"?>
<Relationships xmlns="http://schemas.openxmlformats.org/package/2006/relationships"><Relationship Id="rId1" Type="http://schemas.openxmlformats.org/officeDocument/2006/relationships/customXmlProps" Target="itemProps875.xml"/></Relationships>
</file>

<file path=customXml/_rels/item876.xml.rels><?xml version="1.0" encoding="UTF-8" standalone="yes"?>
<Relationships xmlns="http://schemas.openxmlformats.org/package/2006/relationships"><Relationship Id="rId1" Type="http://schemas.openxmlformats.org/officeDocument/2006/relationships/customXmlProps" Target="itemProps876.xml"/></Relationships>
</file>

<file path=customXml/_rels/item877.xml.rels><?xml version="1.0" encoding="UTF-8" standalone="yes"?>
<Relationships xmlns="http://schemas.openxmlformats.org/package/2006/relationships"><Relationship Id="rId1" Type="http://schemas.openxmlformats.org/officeDocument/2006/relationships/customXmlProps" Target="itemProps877.xml"/></Relationships>
</file>

<file path=customXml/_rels/item878.xml.rels><?xml version="1.0" encoding="UTF-8" standalone="yes"?>
<Relationships xmlns="http://schemas.openxmlformats.org/package/2006/relationships"><Relationship Id="rId1" Type="http://schemas.openxmlformats.org/officeDocument/2006/relationships/customXmlProps" Target="itemProps878.xml"/></Relationships>
</file>

<file path=customXml/_rels/item879.xml.rels><?xml version="1.0" encoding="UTF-8" standalone="yes"?>
<Relationships xmlns="http://schemas.openxmlformats.org/package/2006/relationships"><Relationship Id="rId1" Type="http://schemas.openxmlformats.org/officeDocument/2006/relationships/customXmlProps" Target="itemProps879.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80.xml.rels><?xml version="1.0" encoding="UTF-8" standalone="yes"?>
<Relationships xmlns="http://schemas.openxmlformats.org/package/2006/relationships"><Relationship Id="rId1" Type="http://schemas.openxmlformats.org/officeDocument/2006/relationships/customXmlProps" Target="itemProps880.xml"/></Relationships>
</file>

<file path=customXml/_rels/item881.xml.rels><?xml version="1.0" encoding="UTF-8" standalone="yes"?>
<Relationships xmlns="http://schemas.openxmlformats.org/package/2006/relationships"><Relationship Id="rId1" Type="http://schemas.openxmlformats.org/officeDocument/2006/relationships/customXmlProps" Target="itemProps881.xml"/></Relationships>
</file>

<file path=customXml/_rels/item882.xml.rels><?xml version="1.0" encoding="UTF-8" standalone="yes"?>
<Relationships xmlns="http://schemas.openxmlformats.org/package/2006/relationships"><Relationship Id="rId1" Type="http://schemas.openxmlformats.org/officeDocument/2006/relationships/customXmlProps" Target="itemProps882.xml"/></Relationships>
</file>

<file path=customXml/_rels/item883.xml.rels><?xml version="1.0" encoding="UTF-8" standalone="yes"?>
<Relationships xmlns="http://schemas.openxmlformats.org/package/2006/relationships"><Relationship Id="rId1" Type="http://schemas.openxmlformats.org/officeDocument/2006/relationships/customXmlProps" Target="itemProps883.xml"/></Relationships>
</file>

<file path=customXml/_rels/item884.xml.rels><?xml version="1.0" encoding="UTF-8" standalone="yes"?>
<Relationships xmlns="http://schemas.openxmlformats.org/package/2006/relationships"><Relationship Id="rId1" Type="http://schemas.openxmlformats.org/officeDocument/2006/relationships/customXmlProps" Target="itemProps884.xml"/></Relationships>
</file>

<file path=customXml/_rels/item885.xml.rels><?xml version="1.0" encoding="UTF-8" standalone="yes"?>
<Relationships xmlns="http://schemas.openxmlformats.org/package/2006/relationships"><Relationship Id="rId1" Type="http://schemas.openxmlformats.org/officeDocument/2006/relationships/customXmlProps" Target="itemProps885.xml"/></Relationships>
</file>

<file path=customXml/_rels/item886.xml.rels><?xml version="1.0" encoding="UTF-8" standalone="yes"?>
<Relationships xmlns="http://schemas.openxmlformats.org/package/2006/relationships"><Relationship Id="rId1" Type="http://schemas.openxmlformats.org/officeDocument/2006/relationships/customXmlProps" Target="itemProps886.xml"/></Relationships>
</file>

<file path=customXml/_rels/item887.xml.rels><?xml version="1.0" encoding="UTF-8" standalone="yes"?>
<Relationships xmlns="http://schemas.openxmlformats.org/package/2006/relationships"><Relationship Id="rId1" Type="http://schemas.openxmlformats.org/officeDocument/2006/relationships/customXmlProps" Target="itemProps887.xml"/></Relationships>
</file>

<file path=customXml/_rels/item888.xml.rels><?xml version="1.0" encoding="UTF-8" standalone="yes"?>
<Relationships xmlns="http://schemas.openxmlformats.org/package/2006/relationships"><Relationship Id="rId1" Type="http://schemas.openxmlformats.org/officeDocument/2006/relationships/customXmlProps" Target="itemProps888.xml"/></Relationships>
</file>

<file path=customXml/_rels/item889.xml.rels><?xml version="1.0" encoding="UTF-8" standalone="yes"?>
<Relationships xmlns="http://schemas.openxmlformats.org/package/2006/relationships"><Relationship Id="rId1" Type="http://schemas.openxmlformats.org/officeDocument/2006/relationships/customXmlProps" Target="itemProps889.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890.xml.rels><?xml version="1.0" encoding="UTF-8" standalone="yes"?>
<Relationships xmlns="http://schemas.openxmlformats.org/package/2006/relationships"><Relationship Id="rId1" Type="http://schemas.openxmlformats.org/officeDocument/2006/relationships/customXmlProps" Target="itemProps890.xml"/></Relationships>
</file>

<file path=customXml/_rels/item891.xml.rels><?xml version="1.0" encoding="UTF-8" standalone="yes"?>
<Relationships xmlns="http://schemas.openxmlformats.org/package/2006/relationships"><Relationship Id="rId1" Type="http://schemas.openxmlformats.org/officeDocument/2006/relationships/customXmlProps" Target="itemProps891.xml"/></Relationships>
</file>

<file path=customXml/_rels/item892.xml.rels><?xml version="1.0" encoding="UTF-8" standalone="yes"?>
<Relationships xmlns="http://schemas.openxmlformats.org/package/2006/relationships"><Relationship Id="rId1" Type="http://schemas.openxmlformats.org/officeDocument/2006/relationships/customXmlProps" Target="itemProps892.xml"/></Relationships>
</file>

<file path=customXml/_rels/item893.xml.rels><?xml version="1.0" encoding="UTF-8" standalone="yes"?>
<Relationships xmlns="http://schemas.openxmlformats.org/package/2006/relationships"><Relationship Id="rId1" Type="http://schemas.openxmlformats.org/officeDocument/2006/relationships/customXmlProps" Target="itemProps893.xml"/></Relationships>
</file>

<file path=customXml/_rels/item894.xml.rels><?xml version="1.0" encoding="UTF-8" standalone="yes"?>
<Relationships xmlns="http://schemas.openxmlformats.org/package/2006/relationships"><Relationship Id="rId1" Type="http://schemas.openxmlformats.org/officeDocument/2006/relationships/customXmlProps" Target="itemProps894.xml"/></Relationships>
</file>

<file path=customXml/_rels/item895.xml.rels><?xml version="1.0" encoding="UTF-8" standalone="yes"?>
<Relationships xmlns="http://schemas.openxmlformats.org/package/2006/relationships"><Relationship Id="rId1" Type="http://schemas.openxmlformats.org/officeDocument/2006/relationships/customXmlProps" Target="itemProps895.xml"/></Relationships>
</file>

<file path=customXml/_rels/item896.xml.rels><?xml version="1.0" encoding="UTF-8" standalone="yes"?>
<Relationships xmlns="http://schemas.openxmlformats.org/package/2006/relationships"><Relationship Id="rId1" Type="http://schemas.openxmlformats.org/officeDocument/2006/relationships/customXmlProps" Target="itemProps896.xml"/></Relationships>
</file>

<file path=customXml/_rels/item897.xml.rels><?xml version="1.0" encoding="UTF-8" standalone="yes"?>
<Relationships xmlns="http://schemas.openxmlformats.org/package/2006/relationships"><Relationship Id="rId1" Type="http://schemas.openxmlformats.org/officeDocument/2006/relationships/customXmlProps" Target="itemProps897.xml"/></Relationships>
</file>

<file path=customXml/_rels/item898.xml.rels><?xml version="1.0" encoding="UTF-8" standalone="yes"?>
<Relationships xmlns="http://schemas.openxmlformats.org/package/2006/relationships"><Relationship Id="rId1" Type="http://schemas.openxmlformats.org/officeDocument/2006/relationships/customXmlProps" Target="itemProps898.xml"/></Relationships>
</file>

<file path=customXml/_rels/item899.xml.rels><?xml version="1.0" encoding="UTF-8" standalone="yes"?>
<Relationships xmlns="http://schemas.openxmlformats.org/package/2006/relationships"><Relationship Id="rId1" Type="http://schemas.openxmlformats.org/officeDocument/2006/relationships/customXmlProps" Target="itemProps89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00.xml.rels><?xml version="1.0" encoding="UTF-8" standalone="yes"?>
<Relationships xmlns="http://schemas.openxmlformats.org/package/2006/relationships"><Relationship Id="rId1" Type="http://schemas.openxmlformats.org/officeDocument/2006/relationships/customXmlProps" Target="itemProps900.xml"/></Relationships>
</file>

<file path=customXml/_rels/item901.xml.rels><?xml version="1.0" encoding="UTF-8" standalone="yes"?>
<Relationships xmlns="http://schemas.openxmlformats.org/package/2006/relationships"><Relationship Id="rId1" Type="http://schemas.openxmlformats.org/officeDocument/2006/relationships/customXmlProps" Target="itemProps901.xml"/></Relationships>
</file>

<file path=customXml/_rels/item902.xml.rels><?xml version="1.0" encoding="UTF-8" standalone="yes"?>
<Relationships xmlns="http://schemas.openxmlformats.org/package/2006/relationships"><Relationship Id="rId1" Type="http://schemas.openxmlformats.org/officeDocument/2006/relationships/customXmlProps" Target="itemProps902.xml"/></Relationships>
</file>

<file path=customXml/_rels/item903.xml.rels><?xml version="1.0" encoding="UTF-8" standalone="yes"?>
<Relationships xmlns="http://schemas.openxmlformats.org/package/2006/relationships"><Relationship Id="rId1" Type="http://schemas.openxmlformats.org/officeDocument/2006/relationships/customXmlProps" Target="itemProps903.xml"/></Relationships>
</file>

<file path=customXml/_rels/item904.xml.rels><?xml version="1.0" encoding="UTF-8" standalone="yes"?>
<Relationships xmlns="http://schemas.openxmlformats.org/package/2006/relationships"><Relationship Id="rId1" Type="http://schemas.openxmlformats.org/officeDocument/2006/relationships/customXmlProps" Target="itemProps904.xml"/></Relationships>
</file>

<file path=customXml/_rels/item905.xml.rels><?xml version="1.0" encoding="UTF-8" standalone="yes"?>
<Relationships xmlns="http://schemas.openxmlformats.org/package/2006/relationships"><Relationship Id="rId1" Type="http://schemas.openxmlformats.org/officeDocument/2006/relationships/customXmlProps" Target="itemProps905.xml"/></Relationships>
</file>

<file path=customXml/_rels/item906.xml.rels><?xml version="1.0" encoding="UTF-8" standalone="yes"?>
<Relationships xmlns="http://schemas.openxmlformats.org/package/2006/relationships"><Relationship Id="rId1" Type="http://schemas.openxmlformats.org/officeDocument/2006/relationships/customXmlProps" Target="itemProps906.xml"/></Relationships>
</file>

<file path=customXml/_rels/item907.xml.rels><?xml version="1.0" encoding="UTF-8" standalone="yes"?>
<Relationships xmlns="http://schemas.openxmlformats.org/package/2006/relationships"><Relationship Id="rId1" Type="http://schemas.openxmlformats.org/officeDocument/2006/relationships/customXmlProps" Target="itemProps907.xml"/></Relationships>
</file>

<file path=customXml/_rels/item908.xml.rels><?xml version="1.0" encoding="UTF-8" standalone="yes"?>
<Relationships xmlns="http://schemas.openxmlformats.org/package/2006/relationships"><Relationship Id="rId1" Type="http://schemas.openxmlformats.org/officeDocument/2006/relationships/customXmlProps" Target="itemProps908.xml"/></Relationships>
</file>

<file path=customXml/_rels/item909.xml.rels><?xml version="1.0" encoding="UTF-8" standalone="yes"?>
<Relationships xmlns="http://schemas.openxmlformats.org/package/2006/relationships"><Relationship Id="rId1" Type="http://schemas.openxmlformats.org/officeDocument/2006/relationships/customXmlProps" Target="itemProps909.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10.xml.rels><?xml version="1.0" encoding="UTF-8" standalone="yes"?>
<Relationships xmlns="http://schemas.openxmlformats.org/package/2006/relationships"><Relationship Id="rId1" Type="http://schemas.openxmlformats.org/officeDocument/2006/relationships/customXmlProps" Target="itemProps910.xml"/></Relationships>
</file>

<file path=customXml/_rels/item911.xml.rels><?xml version="1.0" encoding="UTF-8" standalone="yes"?>
<Relationships xmlns="http://schemas.openxmlformats.org/package/2006/relationships"><Relationship Id="rId1" Type="http://schemas.openxmlformats.org/officeDocument/2006/relationships/customXmlProps" Target="itemProps911.xml"/></Relationships>
</file>

<file path=customXml/_rels/item912.xml.rels><?xml version="1.0" encoding="UTF-8" standalone="yes"?>
<Relationships xmlns="http://schemas.openxmlformats.org/package/2006/relationships"><Relationship Id="rId1" Type="http://schemas.openxmlformats.org/officeDocument/2006/relationships/customXmlProps" Target="itemProps912.xml"/></Relationships>
</file>

<file path=customXml/_rels/item913.xml.rels><?xml version="1.0" encoding="UTF-8" standalone="yes"?>
<Relationships xmlns="http://schemas.openxmlformats.org/package/2006/relationships"><Relationship Id="rId1" Type="http://schemas.openxmlformats.org/officeDocument/2006/relationships/customXmlProps" Target="itemProps913.xml"/></Relationships>
</file>

<file path=customXml/_rels/item914.xml.rels><?xml version="1.0" encoding="UTF-8" standalone="yes"?>
<Relationships xmlns="http://schemas.openxmlformats.org/package/2006/relationships"><Relationship Id="rId1" Type="http://schemas.openxmlformats.org/officeDocument/2006/relationships/customXmlProps" Target="itemProps914.xml"/></Relationships>
</file>

<file path=customXml/_rels/item915.xml.rels><?xml version="1.0" encoding="UTF-8" standalone="yes"?>
<Relationships xmlns="http://schemas.openxmlformats.org/package/2006/relationships"><Relationship Id="rId1" Type="http://schemas.openxmlformats.org/officeDocument/2006/relationships/customXmlProps" Target="itemProps915.xml"/></Relationships>
</file>

<file path=customXml/_rels/item916.xml.rels><?xml version="1.0" encoding="UTF-8" standalone="yes"?>
<Relationships xmlns="http://schemas.openxmlformats.org/package/2006/relationships"><Relationship Id="rId1" Type="http://schemas.openxmlformats.org/officeDocument/2006/relationships/customXmlProps" Target="itemProps916.xml"/></Relationships>
</file>

<file path=customXml/_rels/item917.xml.rels><?xml version="1.0" encoding="UTF-8" standalone="yes"?>
<Relationships xmlns="http://schemas.openxmlformats.org/package/2006/relationships"><Relationship Id="rId1" Type="http://schemas.openxmlformats.org/officeDocument/2006/relationships/customXmlProps" Target="itemProps917.xml"/></Relationships>
</file>

<file path=customXml/_rels/item918.xml.rels><?xml version="1.0" encoding="UTF-8" standalone="yes"?>
<Relationships xmlns="http://schemas.openxmlformats.org/package/2006/relationships"><Relationship Id="rId1" Type="http://schemas.openxmlformats.org/officeDocument/2006/relationships/customXmlProps" Target="itemProps918.xml"/></Relationships>
</file>

<file path=customXml/_rels/item919.xml.rels><?xml version="1.0" encoding="UTF-8" standalone="yes"?>
<Relationships xmlns="http://schemas.openxmlformats.org/package/2006/relationships"><Relationship Id="rId1" Type="http://schemas.openxmlformats.org/officeDocument/2006/relationships/customXmlProps" Target="itemProps919.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20.xml.rels><?xml version="1.0" encoding="UTF-8" standalone="yes"?>
<Relationships xmlns="http://schemas.openxmlformats.org/package/2006/relationships"><Relationship Id="rId1" Type="http://schemas.openxmlformats.org/officeDocument/2006/relationships/customXmlProps" Target="itemProps920.xml"/></Relationships>
</file>

<file path=customXml/_rels/item921.xml.rels><?xml version="1.0" encoding="UTF-8" standalone="yes"?>
<Relationships xmlns="http://schemas.openxmlformats.org/package/2006/relationships"><Relationship Id="rId1" Type="http://schemas.openxmlformats.org/officeDocument/2006/relationships/customXmlProps" Target="itemProps921.xml"/></Relationships>
</file>

<file path=customXml/_rels/item922.xml.rels><?xml version="1.0" encoding="UTF-8" standalone="yes"?>
<Relationships xmlns="http://schemas.openxmlformats.org/package/2006/relationships"><Relationship Id="rId1" Type="http://schemas.openxmlformats.org/officeDocument/2006/relationships/customXmlProps" Target="itemProps922.xml"/></Relationships>
</file>

<file path=customXml/_rels/item923.xml.rels><?xml version="1.0" encoding="UTF-8" standalone="yes"?>
<Relationships xmlns="http://schemas.openxmlformats.org/package/2006/relationships"><Relationship Id="rId1" Type="http://schemas.openxmlformats.org/officeDocument/2006/relationships/customXmlProps" Target="itemProps923.xml"/></Relationships>
</file>

<file path=customXml/_rels/item924.xml.rels><?xml version="1.0" encoding="UTF-8" standalone="yes"?>
<Relationships xmlns="http://schemas.openxmlformats.org/package/2006/relationships"><Relationship Id="rId1" Type="http://schemas.openxmlformats.org/officeDocument/2006/relationships/customXmlProps" Target="itemProps924.xml"/></Relationships>
</file>

<file path=customXml/_rels/item925.xml.rels><?xml version="1.0" encoding="UTF-8" standalone="yes"?>
<Relationships xmlns="http://schemas.openxmlformats.org/package/2006/relationships"><Relationship Id="rId1" Type="http://schemas.openxmlformats.org/officeDocument/2006/relationships/customXmlProps" Target="itemProps925.xml"/></Relationships>
</file>

<file path=customXml/_rels/item926.xml.rels><?xml version="1.0" encoding="UTF-8" standalone="yes"?>
<Relationships xmlns="http://schemas.openxmlformats.org/package/2006/relationships"><Relationship Id="rId1" Type="http://schemas.openxmlformats.org/officeDocument/2006/relationships/customXmlProps" Target="itemProps926.xml"/></Relationships>
</file>

<file path=customXml/_rels/item927.xml.rels><?xml version="1.0" encoding="UTF-8" standalone="yes"?>
<Relationships xmlns="http://schemas.openxmlformats.org/package/2006/relationships"><Relationship Id="rId1" Type="http://schemas.openxmlformats.org/officeDocument/2006/relationships/customXmlProps" Target="itemProps927.xml"/></Relationships>
</file>

<file path=customXml/_rels/item928.xml.rels><?xml version="1.0" encoding="UTF-8" standalone="yes"?>
<Relationships xmlns="http://schemas.openxmlformats.org/package/2006/relationships"><Relationship Id="rId1" Type="http://schemas.openxmlformats.org/officeDocument/2006/relationships/customXmlProps" Target="itemProps928.xml"/></Relationships>
</file>

<file path=customXml/_rels/item929.xml.rels><?xml version="1.0" encoding="UTF-8" standalone="yes"?>
<Relationships xmlns="http://schemas.openxmlformats.org/package/2006/relationships"><Relationship Id="rId1" Type="http://schemas.openxmlformats.org/officeDocument/2006/relationships/customXmlProps" Target="itemProps929.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30.xml.rels><?xml version="1.0" encoding="UTF-8" standalone="yes"?>
<Relationships xmlns="http://schemas.openxmlformats.org/package/2006/relationships"><Relationship Id="rId1" Type="http://schemas.openxmlformats.org/officeDocument/2006/relationships/customXmlProps" Target="itemProps930.xml"/></Relationships>
</file>

<file path=customXml/_rels/item931.xml.rels><?xml version="1.0" encoding="UTF-8" standalone="yes"?>
<Relationships xmlns="http://schemas.openxmlformats.org/package/2006/relationships"><Relationship Id="rId1" Type="http://schemas.openxmlformats.org/officeDocument/2006/relationships/customXmlProps" Target="itemProps931.xml"/></Relationships>
</file>

<file path=customXml/_rels/item932.xml.rels><?xml version="1.0" encoding="UTF-8" standalone="yes"?>
<Relationships xmlns="http://schemas.openxmlformats.org/package/2006/relationships"><Relationship Id="rId1" Type="http://schemas.openxmlformats.org/officeDocument/2006/relationships/customXmlProps" Target="itemProps932.xml"/></Relationships>
</file>

<file path=customXml/_rels/item933.xml.rels><?xml version="1.0" encoding="UTF-8" standalone="yes"?>
<Relationships xmlns="http://schemas.openxmlformats.org/package/2006/relationships"><Relationship Id="rId1" Type="http://schemas.openxmlformats.org/officeDocument/2006/relationships/customXmlProps" Target="itemProps933.xml"/></Relationships>
</file>

<file path=customXml/_rels/item934.xml.rels><?xml version="1.0" encoding="UTF-8" standalone="yes"?>
<Relationships xmlns="http://schemas.openxmlformats.org/package/2006/relationships"><Relationship Id="rId1" Type="http://schemas.openxmlformats.org/officeDocument/2006/relationships/customXmlProps" Target="itemProps934.xml"/></Relationships>
</file>

<file path=customXml/_rels/item935.xml.rels><?xml version="1.0" encoding="UTF-8" standalone="yes"?>
<Relationships xmlns="http://schemas.openxmlformats.org/package/2006/relationships"><Relationship Id="rId1" Type="http://schemas.openxmlformats.org/officeDocument/2006/relationships/customXmlProps" Target="itemProps935.xml"/></Relationships>
</file>

<file path=customXml/_rels/item936.xml.rels><?xml version="1.0" encoding="UTF-8" standalone="yes"?>
<Relationships xmlns="http://schemas.openxmlformats.org/package/2006/relationships"><Relationship Id="rId1" Type="http://schemas.openxmlformats.org/officeDocument/2006/relationships/customXmlProps" Target="itemProps936.xml"/></Relationships>
</file>

<file path=customXml/_rels/item937.xml.rels><?xml version="1.0" encoding="UTF-8" standalone="yes"?>
<Relationships xmlns="http://schemas.openxmlformats.org/package/2006/relationships"><Relationship Id="rId1" Type="http://schemas.openxmlformats.org/officeDocument/2006/relationships/customXmlProps" Target="itemProps937.xml"/></Relationships>
</file>

<file path=customXml/_rels/item938.xml.rels><?xml version="1.0" encoding="UTF-8" standalone="yes"?>
<Relationships xmlns="http://schemas.openxmlformats.org/package/2006/relationships"><Relationship Id="rId1" Type="http://schemas.openxmlformats.org/officeDocument/2006/relationships/customXmlProps" Target="itemProps938.xml"/></Relationships>
</file>

<file path=customXml/_rels/item939.xml.rels><?xml version="1.0" encoding="UTF-8" standalone="yes"?>
<Relationships xmlns="http://schemas.openxmlformats.org/package/2006/relationships"><Relationship Id="rId1" Type="http://schemas.openxmlformats.org/officeDocument/2006/relationships/customXmlProps" Target="itemProps939.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40.xml.rels><?xml version="1.0" encoding="UTF-8" standalone="yes"?>
<Relationships xmlns="http://schemas.openxmlformats.org/package/2006/relationships"><Relationship Id="rId1" Type="http://schemas.openxmlformats.org/officeDocument/2006/relationships/customXmlProps" Target="itemProps940.xml"/></Relationships>
</file>

<file path=customXml/_rels/item941.xml.rels><?xml version="1.0" encoding="UTF-8" standalone="yes"?>
<Relationships xmlns="http://schemas.openxmlformats.org/package/2006/relationships"><Relationship Id="rId1" Type="http://schemas.openxmlformats.org/officeDocument/2006/relationships/customXmlProps" Target="itemProps941.xml"/></Relationships>
</file>

<file path=customXml/_rels/item942.xml.rels><?xml version="1.0" encoding="UTF-8" standalone="yes"?>
<Relationships xmlns="http://schemas.openxmlformats.org/package/2006/relationships"><Relationship Id="rId1" Type="http://schemas.openxmlformats.org/officeDocument/2006/relationships/customXmlProps" Target="itemProps942.xml"/></Relationships>
</file>

<file path=customXml/_rels/item943.xml.rels><?xml version="1.0" encoding="UTF-8" standalone="yes"?>
<Relationships xmlns="http://schemas.openxmlformats.org/package/2006/relationships"><Relationship Id="rId1" Type="http://schemas.openxmlformats.org/officeDocument/2006/relationships/customXmlProps" Target="itemProps943.xml"/></Relationships>
</file>

<file path=customXml/_rels/item944.xml.rels><?xml version="1.0" encoding="UTF-8" standalone="yes"?>
<Relationships xmlns="http://schemas.openxmlformats.org/package/2006/relationships"><Relationship Id="rId1" Type="http://schemas.openxmlformats.org/officeDocument/2006/relationships/customXmlProps" Target="itemProps944.xml"/></Relationships>
</file>

<file path=customXml/_rels/item945.xml.rels><?xml version="1.0" encoding="UTF-8" standalone="yes"?>
<Relationships xmlns="http://schemas.openxmlformats.org/package/2006/relationships"><Relationship Id="rId1" Type="http://schemas.openxmlformats.org/officeDocument/2006/relationships/customXmlProps" Target="itemProps945.xml"/></Relationships>
</file>

<file path=customXml/_rels/item946.xml.rels><?xml version="1.0" encoding="UTF-8" standalone="yes"?>
<Relationships xmlns="http://schemas.openxmlformats.org/package/2006/relationships"><Relationship Id="rId1" Type="http://schemas.openxmlformats.org/officeDocument/2006/relationships/customXmlProps" Target="itemProps946.xml"/></Relationships>
</file>

<file path=customXml/_rels/item947.xml.rels><?xml version="1.0" encoding="UTF-8" standalone="yes"?>
<Relationships xmlns="http://schemas.openxmlformats.org/package/2006/relationships"><Relationship Id="rId1" Type="http://schemas.openxmlformats.org/officeDocument/2006/relationships/customXmlProps" Target="itemProps947.xml"/></Relationships>
</file>

<file path=customXml/_rels/item948.xml.rels><?xml version="1.0" encoding="UTF-8" standalone="yes"?>
<Relationships xmlns="http://schemas.openxmlformats.org/package/2006/relationships"><Relationship Id="rId1" Type="http://schemas.openxmlformats.org/officeDocument/2006/relationships/customXmlProps" Target="itemProps948.xml"/></Relationships>
</file>

<file path=customXml/_rels/item949.xml.rels><?xml version="1.0" encoding="UTF-8" standalone="yes"?>
<Relationships xmlns="http://schemas.openxmlformats.org/package/2006/relationships"><Relationship Id="rId1" Type="http://schemas.openxmlformats.org/officeDocument/2006/relationships/customXmlProps" Target="itemProps949.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50.xml.rels><?xml version="1.0" encoding="UTF-8" standalone="yes"?>
<Relationships xmlns="http://schemas.openxmlformats.org/package/2006/relationships"><Relationship Id="rId1" Type="http://schemas.openxmlformats.org/officeDocument/2006/relationships/customXmlProps" Target="itemProps950.xml"/></Relationships>
</file>

<file path=customXml/_rels/item951.xml.rels><?xml version="1.0" encoding="UTF-8" standalone="yes"?>
<Relationships xmlns="http://schemas.openxmlformats.org/package/2006/relationships"><Relationship Id="rId1" Type="http://schemas.openxmlformats.org/officeDocument/2006/relationships/customXmlProps" Target="itemProps951.xml"/></Relationships>
</file>

<file path=customXml/_rels/item952.xml.rels><?xml version="1.0" encoding="UTF-8" standalone="yes"?>
<Relationships xmlns="http://schemas.openxmlformats.org/package/2006/relationships"><Relationship Id="rId1" Type="http://schemas.openxmlformats.org/officeDocument/2006/relationships/customXmlProps" Target="itemProps952.xml"/></Relationships>
</file>

<file path=customXml/_rels/item953.xml.rels><?xml version="1.0" encoding="UTF-8" standalone="yes"?>
<Relationships xmlns="http://schemas.openxmlformats.org/package/2006/relationships"><Relationship Id="rId1" Type="http://schemas.openxmlformats.org/officeDocument/2006/relationships/customXmlProps" Target="itemProps953.xml"/></Relationships>
</file>

<file path=customXml/_rels/item954.xml.rels><?xml version="1.0" encoding="UTF-8" standalone="yes"?>
<Relationships xmlns="http://schemas.openxmlformats.org/package/2006/relationships"><Relationship Id="rId1" Type="http://schemas.openxmlformats.org/officeDocument/2006/relationships/customXmlProps" Target="itemProps954.xml"/></Relationships>
</file>

<file path=customXml/_rels/item955.xml.rels><?xml version="1.0" encoding="UTF-8" standalone="yes"?>
<Relationships xmlns="http://schemas.openxmlformats.org/package/2006/relationships"><Relationship Id="rId1" Type="http://schemas.openxmlformats.org/officeDocument/2006/relationships/customXmlProps" Target="itemProps955.xml"/></Relationships>
</file>

<file path=customXml/_rels/item956.xml.rels><?xml version="1.0" encoding="UTF-8" standalone="yes"?>
<Relationships xmlns="http://schemas.openxmlformats.org/package/2006/relationships"><Relationship Id="rId1" Type="http://schemas.openxmlformats.org/officeDocument/2006/relationships/customXmlProps" Target="itemProps956.xml"/></Relationships>
</file>

<file path=customXml/_rels/item957.xml.rels><?xml version="1.0" encoding="UTF-8" standalone="yes"?>
<Relationships xmlns="http://schemas.openxmlformats.org/package/2006/relationships"><Relationship Id="rId1" Type="http://schemas.openxmlformats.org/officeDocument/2006/relationships/customXmlProps" Target="itemProps957.xml"/></Relationships>
</file>

<file path=customXml/_rels/item958.xml.rels><?xml version="1.0" encoding="UTF-8" standalone="yes"?>
<Relationships xmlns="http://schemas.openxmlformats.org/package/2006/relationships"><Relationship Id="rId1" Type="http://schemas.openxmlformats.org/officeDocument/2006/relationships/customXmlProps" Target="itemProps958.xml"/></Relationships>
</file>

<file path=customXml/_rels/item959.xml.rels><?xml version="1.0" encoding="UTF-8" standalone="yes"?>
<Relationships xmlns="http://schemas.openxmlformats.org/package/2006/relationships"><Relationship Id="rId1" Type="http://schemas.openxmlformats.org/officeDocument/2006/relationships/customXmlProps" Target="itemProps959.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60.xml.rels><?xml version="1.0" encoding="UTF-8" standalone="yes"?>
<Relationships xmlns="http://schemas.openxmlformats.org/package/2006/relationships"><Relationship Id="rId1" Type="http://schemas.openxmlformats.org/officeDocument/2006/relationships/customXmlProps" Target="itemProps960.xml"/></Relationships>
</file>

<file path=customXml/_rels/item961.xml.rels><?xml version="1.0" encoding="UTF-8" standalone="yes"?>
<Relationships xmlns="http://schemas.openxmlformats.org/package/2006/relationships"><Relationship Id="rId1" Type="http://schemas.openxmlformats.org/officeDocument/2006/relationships/customXmlProps" Target="itemProps961.xml"/></Relationships>
</file>

<file path=customXml/_rels/item962.xml.rels><?xml version="1.0" encoding="UTF-8" standalone="yes"?>
<Relationships xmlns="http://schemas.openxmlformats.org/package/2006/relationships"><Relationship Id="rId1" Type="http://schemas.openxmlformats.org/officeDocument/2006/relationships/customXmlProps" Target="itemProps962.xml"/></Relationships>
</file>

<file path=customXml/_rels/item963.xml.rels><?xml version="1.0" encoding="UTF-8" standalone="yes"?>
<Relationships xmlns="http://schemas.openxmlformats.org/package/2006/relationships"><Relationship Id="rId1" Type="http://schemas.openxmlformats.org/officeDocument/2006/relationships/customXmlProps" Target="itemProps963.xml"/></Relationships>
</file>

<file path=customXml/_rels/item964.xml.rels><?xml version="1.0" encoding="UTF-8" standalone="yes"?>
<Relationships xmlns="http://schemas.openxmlformats.org/package/2006/relationships"><Relationship Id="rId1" Type="http://schemas.openxmlformats.org/officeDocument/2006/relationships/customXmlProps" Target="itemProps964.xml"/></Relationships>
</file>

<file path=customXml/_rels/item965.xml.rels><?xml version="1.0" encoding="UTF-8" standalone="yes"?>
<Relationships xmlns="http://schemas.openxmlformats.org/package/2006/relationships"><Relationship Id="rId1" Type="http://schemas.openxmlformats.org/officeDocument/2006/relationships/customXmlProps" Target="itemProps965.xml"/></Relationships>
</file>

<file path=customXml/_rels/item966.xml.rels><?xml version="1.0" encoding="UTF-8" standalone="yes"?>
<Relationships xmlns="http://schemas.openxmlformats.org/package/2006/relationships"><Relationship Id="rId1" Type="http://schemas.openxmlformats.org/officeDocument/2006/relationships/customXmlProps" Target="itemProps966.xml"/></Relationships>
</file>

<file path=customXml/_rels/item967.xml.rels><?xml version="1.0" encoding="UTF-8" standalone="yes"?>
<Relationships xmlns="http://schemas.openxmlformats.org/package/2006/relationships"><Relationship Id="rId1" Type="http://schemas.openxmlformats.org/officeDocument/2006/relationships/customXmlProps" Target="itemProps967.xml"/></Relationships>
</file>

<file path=customXml/_rels/item968.xml.rels><?xml version="1.0" encoding="UTF-8" standalone="yes"?>
<Relationships xmlns="http://schemas.openxmlformats.org/package/2006/relationships"><Relationship Id="rId1" Type="http://schemas.openxmlformats.org/officeDocument/2006/relationships/customXmlProps" Target="itemProps968.xml"/></Relationships>
</file>

<file path=customXml/_rels/item969.xml.rels><?xml version="1.0" encoding="UTF-8" standalone="yes"?>
<Relationships xmlns="http://schemas.openxmlformats.org/package/2006/relationships"><Relationship Id="rId1" Type="http://schemas.openxmlformats.org/officeDocument/2006/relationships/customXmlProps" Target="itemProps969.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70.xml.rels><?xml version="1.0" encoding="UTF-8" standalone="yes"?>
<Relationships xmlns="http://schemas.openxmlformats.org/package/2006/relationships"><Relationship Id="rId1" Type="http://schemas.openxmlformats.org/officeDocument/2006/relationships/customXmlProps" Target="itemProps970.xml"/></Relationships>
</file>

<file path=customXml/_rels/item971.xml.rels><?xml version="1.0" encoding="UTF-8" standalone="yes"?>
<Relationships xmlns="http://schemas.openxmlformats.org/package/2006/relationships"><Relationship Id="rId1" Type="http://schemas.openxmlformats.org/officeDocument/2006/relationships/customXmlProps" Target="itemProps971.xml"/></Relationships>
</file>

<file path=customXml/_rels/item972.xml.rels><?xml version="1.0" encoding="UTF-8" standalone="yes"?>
<Relationships xmlns="http://schemas.openxmlformats.org/package/2006/relationships"><Relationship Id="rId1" Type="http://schemas.openxmlformats.org/officeDocument/2006/relationships/customXmlProps" Target="itemProps972.xml"/></Relationships>
</file>

<file path=customXml/_rels/item973.xml.rels><?xml version="1.0" encoding="UTF-8" standalone="yes"?>
<Relationships xmlns="http://schemas.openxmlformats.org/package/2006/relationships"><Relationship Id="rId1" Type="http://schemas.openxmlformats.org/officeDocument/2006/relationships/customXmlProps" Target="itemProps973.xml"/></Relationships>
</file>

<file path=customXml/_rels/item974.xml.rels><?xml version="1.0" encoding="UTF-8" standalone="yes"?>
<Relationships xmlns="http://schemas.openxmlformats.org/package/2006/relationships"><Relationship Id="rId1" Type="http://schemas.openxmlformats.org/officeDocument/2006/relationships/customXmlProps" Target="itemProps974.xml"/></Relationships>
</file>

<file path=customXml/_rels/item975.xml.rels><?xml version="1.0" encoding="UTF-8" standalone="yes"?>
<Relationships xmlns="http://schemas.openxmlformats.org/package/2006/relationships"><Relationship Id="rId1" Type="http://schemas.openxmlformats.org/officeDocument/2006/relationships/customXmlProps" Target="itemProps975.xml"/></Relationships>
</file>

<file path=customXml/_rels/item976.xml.rels><?xml version="1.0" encoding="UTF-8" standalone="yes"?>
<Relationships xmlns="http://schemas.openxmlformats.org/package/2006/relationships"><Relationship Id="rId1" Type="http://schemas.openxmlformats.org/officeDocument/2006/relationships/customXmlProps" Target="itemProps976.xml"/></Relationships>
</file>

<file path=customXml/_rels/item977.xml.rels><?xml version="1.0" encoding="UTF-8" standalone="yes"?>
<Relationships xmlns="http://schemas.openxmlformats.org/package/2006/relationships"><Relationship Id="rId1" Type="http://schemas.openxmlformats.org/officeDocument/2006/relationships/customXmlProps" Target="itemProps977.xml"/></Relationships>
</file>

<file path=customXml/_rels/item978.xml.rels><?xml version="1.0" encoding="UTF-8" standalone="yes"?>
<Relationships xmlns="http://schemas.openxmlformats.org/package/2006/relationships"><Relationship Id="rId1" Type="http://schemas.openxmlformats.org/officeDocument/2006/relationships/customXmlProps" Target="itemProps978.xml"/></Relationships>
</file>

<file path=customXml/_rels/item979.xml.rels><?xml version="1.0" encoding="UTF-8" standalone="yes"?>
<Relationships xmlns="http://schemas.openxmlformats.org/package/2006/relationships"><Relationship Id="rId1" Type="http://schemas.openxmlformats.org/officeDocument/2006/relationships/customXmlProps" Target="itemProps979.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80.xml.rels><?xml version="1.0" encoding="UTF-8" standalone="yes"?>
<Relationships xmlns="http://schemas.openxmlformats.org/package/2006/relationships"><Relationship Id="rId1" Type="http://schemas.openxmlformats.org/officeDocument/2006/relationships/customXmlProps" Target="itemProps980.xml"/></Relationships>
</file>

<file path=customXml/_rels/item981.xml.rels><?xml version="1.0" encoding="UTF-8" standalone="yes"?>
<Relationships xmlns="http://schemas.openxmlformats.org/package/2006/relationships"><Relationship Id="rId1" Type="http://schemas.openxmlformats.org/officeDocument/2006/relationships/customXmlProps" Target="itemProps981.xml"/></Relationships>
</file>

<file path=customXml/_rels/item982.xml.rels><?xml version="1.0" encoding="UTF-8" standalone="yes"?>
<Relationships xmlns="http://schemas.openxmlformats.org/package/2006/relationships"><Relationship Id="rId1" Type="http://schemas.openxmlformats.org/officeDocument/2006/relationships/customXmlProps" Target="itemProps982.xml"/></Relationships>
</file>

<file path=customXml/_rels/item983.xml.rels><?xml version="1.0" encoding="UTF-8" standalone="yes"?>
<Relationships xmlns="http://schemas.openxmlformats.org/package/2006/relationships"><Relationship Id="rId1" Type="http://schemas.openxmlformats.org/officeDocument/2006/relationships/customXmlProps" Target="itemProps983.xml"/></Relationships>
</file>

<file path=customXml/_rels/item984.xml.rels><?xml version="1.0" encoding="UTF-8" standalone="yes"?>
<Relationships xmlns="http://schemas.openxmlformats.org/package/2006/relationships"><Relationship Id="rId1" Type="http://schemas.openxmlformats.org/officeDocument/2006/relationships/customXmlProps" Target="itemProps984.xml"/></Relationships>
</file>

<file path=customXml/_rels/item985.xml.rels><?xml version="1.0" encoding="UTF-8" standalone="yes"?>
<Relationships xmlns="http://schemas.openxmlformats.org/package/2006/relationships"><Relationship Id="rId1" Type="http://schemas.openxmlformats.org/officeDocument/2006/relationships/customXmlProps" Target="itemProps985.xml"/></Relationships>
</file>

<file path=customXml/_rels/item986.xml.rels><?xml version="1.0" encoding="UTF-8" standalone="yes"?>
<Relationships xmlns="http://schemas.openxmlformats.org/package/2006/relationships"><Relationship Id="rId1" Type="http://schemas.openxmlformats.org/officeDocument/2006/relationships/customXmlProps" Target="itemProps986.xml"/></Relationships>
</file>

<file path=customXml/_rels/item987.xml.rels><?xml version="1.0" encoding="UTF-8" standalone="yes"?>
<Relationships xmlns="http://schemas.openxmlformats.org/package/2006/relationships"><Relationship Id="rId1" Type="http://schemas.openxmlformats.org/officeDocument/2006/relationships/customXmlProps" Target="itemProps987.xml"/></Relationships>
</file>

<file path=customXml/_rels/item988.xml.rels><?xml version="1.0" encoding="UTF-8" standalone="yes"?>
<Relationships xmlns="http://schemas.openxmlformats.org/package/2006/relationships"><Relationship Id="rId1" Type="http://schemas.openxmlformats.org/officeDocument/2006/relationships/customXmlProps" Target="itemProps988.xml"/></Relationships>
</file>

<file path=customXml/_rels/item989.xml.rels><?xml version="1.0" encoding="UTF-8" standalone="yes"?>
<Relationships xmlns="http://schemas.openxmlformats.org/package/2006/relationships"><Relationship Id="rId1" Type="http://schemas.openxmlformats.org/officeDocument/2006/relationships/customXmlProps" Target="itemProps989.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_rels/item990.xml.rels><?xml version="1.0" encoding="UTF-8" standalone="yes"?>
<Relationships xmlns="http://schemas.openxmlformats.org/package/2006/relationships"><Relationship Id="rId1" Type="http://schemas.openxmlformats.org/officeDocument/2006/relationships/customXmlProps" Target="itemProps990.xml"/></Relationships>
</file>

<file path=customXml/_rels/item991.xml.rels><?xml version="1.0" encoding="UTF-8" standalone="yes"?>
<Relationships xmlns="http://schemas.openxmlformats.org/package/2006/relationships"><Relationship Id="rId1" Type="http://schemas.openxmlformats.org/officeDocument/2006/relationships/customXmlProps" Target="itemProps991.xml"/></Relationships>
</file>

<file path=customXml/_rels/item992.xml.rels><?xml version="1.0" encoding="UTF-8" standalone="yes"?>
<Relationships xmlns="http://schemas.openxmlformats.org/package/2006/relationships"><Relationship Id="rId1" Type="http://schemas.openxmlformats.org/officeDocument/2006/relationships/customXmlProps" Target="itemProps992.xml"/></Relationships>
</file>

<file path=customXml/_rels/item993.xml.rels><?xml version="1.0" encoding="UTF-8" standalone="yes"?>
<Relationships xmlns="http://schemas.openxmlformats.org/package/2006/relationships"><Relationship Id="rId1" Type="http://schemas.openxmlformats.org/officeDocument/2006/relationships/customXmlProps" Target="itemProps993.xml"/></Relationships>
</file>

<file path=customXml/_rels/item994.xml.rels><?xml version="1.0" encoding="UTF-8" standalone="yes"?>
<Relationships xmlns="http://schemas.openxmlformats.org/package/2006/relationships"><Relationship Id="rId1" Type="http://schemas.openxmlformats.org/officeDocument/2006/relationships/customXmlProps" Target="itemProps994.xml"/></Relationships>
</file>

<file path=customXml/_rels/item995.xml.rels><?xml version="1.0" encoding="UTF-8" standalone="yes"?>
<Relationships xmlns="http://schemas.openxmlformats.org/package/2006/relationships"><Relationship Id="rId1" Type="http://schemas.openxmlformats.org/officeDocument/2006/relationships/customXmlProps" Target="itemProps995.xml"/></Relationships>
</file>

<file path=customXml/_rels/item996.xml.rels><?xml version="1.0" encoding="UTF-8" standalone="yes"?>
<Relationships xmlns="http://schemas.openxmlformats.org/package/2006/relationships"><Relationship Id="rId1" Type="http://schemas.openxmlformats.org/officeDocument/2006/relationships/customXmlProps" Target="itemProps996.xml"/></Relationships>
</file>

<file path=customXml/_rels/item997.xml.rels><?xml version="1.0" encoding="UTF-8" standalone="yes"?>
<Relationships xmlns="http://schemas.openxmlformats.org/package/2006/relationships"><Relationship Id="rId1" Type="http://schemas.openxmlformats.org/officeDocument/2006/relationships/customXmlProps" Target="itemProps997.xml"/></Relationships>
</file>

<file path=customXml/_rels/item998.xml.rels><?xml version="1.0" encoding="UTF-8" standalone="yes"?>
<Relationships xmlns="http://schemas.openxmlformats.org/package/2006/relationships"><Relationship Id="rId1" Type="http://schemas.openxmlformats.org/officeDocument/2006/relationships/customXmlProps" Target="itemProps998.xml"/></Relationships>
</file>

<file path=customXml/_rels/item999.xml.rels><?xml version="1.0" encoding="UTF-8" standalone="yes"?>
<Relationships xmlns="http://schemas.openxmlformats.org/package/2006/relationships"><Relationship Id="rId1" Type="http://schemas.openxmlformats.org/officeDocument/2006/relationships/customXmlProps" Target="itemProps999.xml"/></Relationships>
</file>

<file path=customXml/item1.xml><?xml version="1.0" encoding="utf-8"?>
<Control xmlns="http://schemas.microsoft.com/VisualStudio/2011/storyboarding/control">
  <Id Name="System.Storyboarding.Common.Text" Revision="1" Stencil="System.Storyboarding.Common" StencilVersion="0.1"/>
</Control>
</file>

<file path=customXml/item10.xml><?xml version="1.0" encoding="utf-8"?>
<Control xmlns="http://schemas.microsoft.com/VisualStudio/2011/storyboarding/control">
  <Id Name="System.Storyboarding.Common.Text" Revision="1" Stencil="System.Storyboarding.Common" StencilVersion="0.1"/>
</Control>
</file>

<file path=customXml/item100.xml><?xml version="1.0" encoding="utf-8"?>
<Control xmlns="http://schemas.microsoft.com/VisualStudio/2011/storyboarding/control">
  <Id Name="68a6efa7-0759-454d-829d-0dcf3dd35ea4" Revision="1" Stencil="System.MyShapes" StencilVersion="1.0"/>
</Control>
</file>

<file path=customXml/item1000.xml><?xml version="1.0" encoding="utf-8"?>
<Control xmlns="http://schemas.microsoft.com/VisualStudio/2011/storyboarding/control">
  <Id Name="System.Storyboarding.Common.Text" Revision="1" Stencil="System.Storyboarding.Common" StencilVersion="0.1"/>
</Control>
</file>

<file path=customXml/item1001.xml><?xml version="1.0" encoding="utf-8"?>
<Control xmlns="http://schemas.microsoft.com/VisualStudio/2011/storyboarding/control">
  <Id Name="68a6efa7-0759-454d-829d-0dcf3dd35ea4" Revision="1" Stencil="System.MyShapes" StencilVersion="1.0"/>
</Control>
</file>

<file path=customXml/item1002.xml><?xml version="1.0" encoding="utf-8"?>
<Control xmlns="http://schemas.microsoft.com/VisualStudio/2011/storyboarding/control">
  <Id Name="126ea32c-c6f2-4e50-82f4-2b9687deaa14" Revision="1" Stencil="System.MyShapes" StencilVersion="1.0"/>
</Control>
</file>

<file path=customXml/item1003.xml><?xml version="1.0" encoding="utf-8"?>
<Control xmlns="http://schemas.microsoft.com/VisualStudio/2011/storyboarding/control">
  <Id Name="2d0ec6f4-3d74-4898-a25c-e2cd29156f33" Revision="1" Stencil="System.MyShapes" StencilVersion="1.0"/>
</Control>
</file>

<file path=customXml/item1004.xml><?xml version="1.0" encoding="utf-8"?>
<Control xmlns="http://schemas.microsoft.com/VisualStudio/2011/storyboarding/control">
  <Id Name="System.Storyboarding.Common.Text" Revision="1" Stencil="System.Storyboarding.Common" StencilVersion="0.1"/>
</Control>
</file>

<file path=customXml/item1005.xml><?xml version="1.0" encoding="utf-8"?>
<Control xmlns="http://schemas.microsoft.com/VisualStudio/2011/storyboarding/control">
  <Id Name="f942614c-ea29-48b0-a0bf-39a188daa13c" Revision="1" Stencil="System.MyShapes" StencilVersion="1.0"/>
</Control>
</file>

<file path=customXml/item1006.xml><?xml version="1.0" encoding="utf-8"?>
<Control xmlns="http://schemas.microsoft.com/VisualStudio/2011/storyboarding/control">
  <Id Name="System.Storyboarding.Common.Text" Revision="1" Stencil="System.Storyboarding.Common" StencilVersion="0.1"/>
</Control>
</file>

<file path=customXml/item1007.xml><?xml version="1.0" encoding="utf-8"?>
<Control xmlns="http://schemas.microsoft.com/VisualStudio/2011/storyboarding/control">
  <Id Name="System.Storyboarding.Common.Text" Revision="1" Stencil="System.Storyboarding.Common" StencilVersion="0.1"/>
</Control>
</file>

<file path=customXml/item1008.xml><?xml version="1.0" encoding="utf-8"?>
<Control xmlns="http://schemas.microsoft.com/VisualStudio/2011/storyboarding/control">
  <Id Name="68a6efa7-0759-454d-829d-0dcf3dd35ea4" Revision="1" Stencil="System.MyShapes" StencilVersion="1.0"/>
</Control>
</file>

<file path=customXml/item1009.xml><?xml version="1.0" encoding="utf-8"?>
<Control xmlns="http://schemas.microsoft.com/VisualStudio/2011/storyboarding/control">
  <Id Name="2d0ec6f4-3d74-4898-a25c-e2cd29156f33" Revision="1" Stencil="System.MyShapes" StencilVersion="1.0"/>
</Control>
</file>

<file path=customXml/item101.xml><?xml version="1.0" encoding="utf-8"?>
<Control xmlns="http://schemas.microsoft.com/VisualStudio/2011/storyboarding/control">
  <Id Name="System.Storyboarding.Common.Text" Revision="1" Stencil="System.Storyboarding.Common" StencilVersion="0.1"/>
</Control>
</file>

<file path=customXml/item1010.xml><?xml version="1.0" encoding="utf-8"?>
<Control xmlns="http://schemas.microsoft.com/VisualStudio/2011/storyboarding/control">
  <Id Name="System.Storyboarding.Common.Text" Revision="1" Stencil="System.Storyboarding.Common" StencilVersion="0.1"/>
</Control>
</file>

<file path=customXml/item1011.xml><?xml version="1.0" encoding="utf-8"?>
<Control xmlns="http://schemas.microsoft.com/VisualStudio/2011/storyboarding/control">
  <Id Name="System.Storyboarding.Common.Text" Revision="1" Stencil="System.Storyboarding.Common" StencilVersion="0.1"/>
</Control>
</file>

<file path=customXml/item1012.xml><?xml version="1.0" encoding="utf-8"?>
<Control xmlns="http://schemas.microsoft.com/VisualStudio/2011/storyboarding/control">
  <Id Name="System.Storyboarding.Common.Text" Revision="1" Stencil="System.Storyboarding.Common" StencilVersion="0.1"/>
</Control>
</file>

<file path=customXml/item1013.xml><?xml version="1.0" encoding="utf-8"?>
<Control xmlns="http://schemas.microsoft.com/VisualStudio/2011/storyboarding/control">
  <Id Name="f942614c-ea29-48b0-a0bf-39a188daa13c" Revision="1" Stencil="System.MyShapes" StencilVersion="1.0"/>
</Control>
</file>

<file path=customXml/item1014.xml><?xml version="1.0" encoding="utf-8"?>
<Control xmlns="http://schemas.microsoft.com/VisualStudio/2011/storyboarding/control">
  <Id Name="System.Storyboarding.Common.Text" Revision="1" Stencil="System.Storyboarding.Common" StencilVersion="0.1"/>
</Control>
</file>

<file path=customXml/item1015.xml><?xml version="1.0" encoding="utf-8"?>
<Control xmlns="http://schemas.microsoft.com/VisualStudio/2011/storyboarding/control">
  <Id Name="System.Storyboarding.Common.Text" Revision="1" Stencil="System.Storyboarding.Common" StencilVersion="0.1"/>
</Control>
</file>

<file path=customXml/item1016.xml><?xml version="1.0" encoding="utf-8"?>
<Control xmlns="http://schemas.microsoft.com/VisualStudio/2011/storyboarding/control">
  <Id Name="f942614c-ea29-48b0-a0bf-39a188daa13c" Revision="1" Stencil="System.MyShapes" StencilVersion="1.0"/>
</Control>
</file>

<file path=customXml/item1017.xml><?xml version="1.0" encoding="utf-8"?>
<Control xmlns="http://schemas.microsoft.com/VisualStudio/2011/storyboarding/control">
  <Id Name="System.Storyboarding.Common.Text" Revision="1" Stencil="System.Storyboarding.Common" StencilVersion="0.1"/>
</Control>
</file>

<file path=customXml/item1018.xml><?xml version="1.0" encoding="utf-8"?>
<Control xmlns="http://schemas.microsoft.com/VisualStudio/2011/storyboarding/control">
  <Id Name="68a6efa7-0759-454d-829d-0dcf3dd35ea4" Revision="1" Stencil="System.MyShapes" StencilVersion="1.0"/>
</Control>
</file>

<file path=customXml/item1019.xml><?xml version="1.0" encoding="utf-8"?>
<Control xmlns="http://schemas.microsoft.com/VisualStudio/2011/storyboarding/control">
  <Id Name="System.Storyboarding.Common.Text" Revision="1" Stencil="System.Storyboarding.Common" StencilVersion="0.1"/>
</Control>
</file>

<file path=customXml/item102.xml><?xml version="1.0" encoding="utf-8"?>
<Control xmlns="http://schemas.microsoft.com/VisualStudio/2011/storyboarding/control">
  <Id Name="System.Storyboarding.Common.Text" Revision="1" Stencil="System.Storyboarding.Common" StencilVersion="0.1"/>
</Control>
</file>

<file path=customXml/item1020.xml><?xml version="1.0" encoding="utf-8"?>
<Control xmlns="http://schemas.microsoft.com/VisualStudio/2011/storyboarding/control">
  <Id Name="System.Storyboarding.Common.Text" Revision="1" Stencil="System.Storyboarding.Common" StencilVersion="0.1"/>
</Control>
</file>

<file path=customXml/item1021.xml><?xml version="1.0" encoding="utf-8"?>
<Control xmlns="http://schemas.microsoft.com/VisualStudio/2011/storyboarding/control">
  <Id Name="System.Storyboarding.Common.Text" Revision="1" Stencil="System.Storyboarding.Common" StencilVersion="0.1"/>
</Control>
</file>

<file path=customXml/item1022.xml><?xml version="1.0" encoding="utf-8"?>
<Control xmlns="http://schemas.microsoft.com/VisualStudio/2011/storyboarding/control">
  <Id Name="System.Storyboarding.Common.Text" Revision="1" Stencil="System.Storyboarding.Common" StencilVersion="0.1"/>
</Control>
</file>

<file path=customXml/item1023.xml><?xml version="1.0" encoding="utf-8"?>
<Control xmlns="http://schemas.microsoft.com/VisualStudio/2011/storyboarding/control">
  <Id Name="System.Storyboarding.Common.Text" Revision="1" Stencil="System.Storyboarding.Common" StencilVersion="0.1"/>
</Control>
</file>

<file path=customXml/item1024.xml><?xml version="1.0" encoding="utf-8"?>
<Control xmlns="http://schemas.microsoft.com/VisualStudio/2011/storyboarding/control">
  <Id Name="System.Storyboarding.Common.Text" Revision="1" Stencil="System.Storyboarding.Common" StencilVersion="0.1"/>
</Control>
</file>

<file path=customXml/item1025.xml><?xml version="1.0" encoding="utf-8"?>
<Control xmlns="http://schemas.microsoft.com/VisualStudio/2011/storyboarding/control">
  <Id Name="126ea32c-c6f2-4e50-82f4-2b9687deaa14" Revision="1" Stencil="System.MyShapes" StencilVersion="1.0"/>
</Control>
</file>

<file path=customXml/item1026.xml><?xml version="1.0" encoding="utf-8"?>
<Control xmlns="http://schemas.microsoft.com/VisualStudio/2011/storyboarding/control">
  <Id Name="System.Storyboarding.Common.Text" Revision="1" Stencil="System.Storyboarding.Common" StencilVersion="0.1"/>
</Control>
</file>

<file path=customXml/item1027.xml><?xml version="1.0" encoding="utf-8"?>
<Control xmlns="http://schemas.microsoft.com/VisualStudio/2011/storyboarding/control">
  <Id Name="System.Storyboarding.Common.Text" Revision="1" Stencil="System.Storyboarding.Common" StencilVersion="0.1"/>
</Control>
</file>

<file path=customXml/item1028.xml><?xml version="1.0" encoding="utf-8"?>
<Control xmlns="http://schemas.microsoft.com/VisualStudio/2011/storyboarding/control">
  <Id Name="System.Storyboarding.Common.Text" Revision="1" Stencil="System.Storyboarding.Common" StencilVersion="0.1"/>
</Control>
</file>

<file path=customXml/item1029.xml><?xml version="1.0" encoding="utf-8"?>
<Control xmlns="http://schemas.microsoft.com/VisualStudio/2011/storyboarding/control">
  <Id Name="System.Storyboarding.Common.Text" Revision="1" Stencil="System.Storyboarding.Common" StencilVersion="0.1"/>
</Control>
</file>

<file path=customXml/item103.xml><?xml version="1.0" encoding="utf-8"?>
<Control xmlns="http://schemas.microsoft.com/VisualStudio/2011/storyboarding/control">
  <Id Name="System.Storyboarding.Common.Text" Revision="1" Stencil="System.Storyboarding.Common" StencilVersion="0.1"/>
</Control>
</file>

<file path=customXml/item1030.xml><?xml version="1.0" encoding="utf-8"?>
<Control xmlns="http://schemas.microsoft.com/VisualStudio/2011/storyboarding/control">
  <Id Name="68a6efa7-0759-454d-829d-0dcf3dd35ea4" Revision="1" Stencil="System.MyShapes" StencilVersion="1.0"/>
</Control>
</file>

<file path=customXml/item1031.xml><?xml version="1.0" encoding="utf-8"?>
<Control xmlns="http://schemas.microsoft.com/VisualStudio/2011/storyboarding/control">
  <Id Name="f942614c-ea29-48b0-a0bf-39a188daa13c" Revision="1" Stencil="System.MyShapes" StencilVersion="1.0"/>
</Control>
</file>

<file path=customXml/item1032.xml><?xml version="1.0" encoding="utf-8"?>
<Control xmlns="http://schemas.microsoft.com/VisualStudio/2011/storyboarding/control">
  <Id Name="System.Storyboarding.Common.Text" Revision="1" Stencil="System.Storyboarding.Common" StencilVersion="0.1"/>
</Control>
</file>

<file path=customXml/item1033.xml><?xml version="1.0" encoding="utf-8"?>
<Control xmlns="http://schemas.microsoft.com/VisualStudio/2011/storyboarding/control">
  <Id Name="System.Storyboarding.Common.Text" Revision="1" Stencil="System.Storyboarding.Common" StencilVersion="0.1"/>
</Control>
</file>

<file path=customXml/item1034.xml><?xml version="1.0" encoding="utf-8"?>
<Control xmlns="http://schemas.microsoft.com/VisualStudio/2011/storyboarding/control">
  <Id Name="System.Storyboarding.Common.Text" Revision="1" Stencil="System.Storyboarding.Common" StencilVersion="0.1"/>
</Control>
</file>

<file path=customXml/item1035.xml><?xml version="1.0" encoding="utf-8"?>
<Control xmlns="http://schemas.microsoft.com/VisualStudio/2011/storyboarding/control">
  <Id Name="System.Storyboarding.Common.Text" Revision="1" Stencil="System.Storyboarding.Common" StencilVersion="0.1"/>
</Control>
</file>

<file path=customXml/item1036.xml><?xml version="1.0" encoding="utf-8"?>
<Control xmlns="http://schemas.microsoft.com/VisualStudio/2011/storyboarding/control">
  <Id Name="System.Storyboarding.Common.Text" Revision="1" Stencil="System.Storyboarding.Common" StencilVersion="0.1"/>
</Control>
</file>

<file path=customXml/item1037.xml><?xml version="1.0" encoding="utf-8"?>
<Control xmlns="http://schemas.microsoft.com/VisualStudio/2011/storyboarding/control">
  <Id Name="System.Storyboarding.Common.Text" Revision="1" Stencil="System.Storyboarding.Common" StencilVersion="0.1"/>
</Control>
</file>

<file path=customXml/item1038.xml><?xml version="1.0" encoding="utf-8"?>
<Control xmlns="http://schemas.microsoft.com/VisualStudio/2011/storyboarding/control">
  <Id Name="System.Storyboarding.Common.Text" Revision="1" Stencil="System.Storyboarding.Common" StencilVersion="0.1"/>
</Control>
</file>

<file path=customXml/item1039.xml><?xml version="1.0" encoding="utf-8"?>
<Control xmlns="http://schemas.microsoft.com/VisualStudio/2011/storyboarding/control">
  <Id Name="System.Storyboarding.Common.Text" Revision="1" Stencil="System.Storyboarding.Common" StencilVersion="0.1"/>
</Control>
</file>

<file path=customXml/item104.xml><?xml version="1.0" encoding="utf-8"?>
<Control xmlns="http://schemas.microsoft.com/VisualStudio/2011/storyboarding/control">
  <Id Name="68a6efa7-0759-454d-829d-0dcf3dd35ea4" Revision="1" Stencil="System.MyShapes" StencilVersion="1.0"/>
</Control>
</file>

<file path=customXml/item1040.xml><?xml version="1.0" encoding="utf-8"?>
<Control xmlns="http://schemas.microsoft.com/VisualStudio/2011/storyboarding/control">
  <Id Name="System.Storyboarding.Common.Text" Revision="1" Stencil="System.Storyboarding.Common" StencilVersion="0.1"/>
</Control>
</file>

<file path=customXml/item1041.xml><?xml version="1.0" encoding="utf-8"?>
<Control xmlns="http://schemas.microsoft.com/VisualStudio/2011/storyboarding/control">
  <Id Name="System.Storyboarding.Common.Text" Revision="1" Stencil="System.Storyboarding.Common" StencilVersion="0.1"/>
</Control>
</file>

<file path=customXml/item1042.xml><?xml version="1.0" encoding="utf-8"?>
<Control xmlns="http://schemas.microsoft.com/VisualStudio/2011/storyboarding/control">
  <Id Name="System.Storyboarding.Common.Text" Revision="1" Stencil="System.Storyboarding.Common" StencilVersion="0.1"/>
</Control>
</file>

<file path=customXml/item1043.xml><?xml version="1.0" encoding="utf-8"?>
<Control xmlns="http://schemas.microsoft.com/VisualStudio/2011/storyboarding/control">
  <Id Name="System.Storyboarding.Common.Text" Revision="1" Stencil="System.Storyboarding.Common" StencilVersion="0.1"/>
</Control>
</file>

<file path=customXml/item1044.xml><?xml version="1.0" encoding="utf-8"?>
<Control xmlns="http://schemas.microsoft.com/VisualStudio/2011/storyboarding/control">
  <Id Name="System.Storyboarding.Common.Text" Revision="1" Stencil="System.Storyboarding.Common" StencilVersion="0.1"/>
</Control>
</file>

<file path=customXml/item1045.xml><?xml version="1.0" encoding="utf-8"?>
<Control xmlns="http://schemas.microsoft.com/VisualStudio/2011/storyboarding/control">
  <Id Name="2d0ec6f4-3d74-4898-a25c-e2cd29156f33" Revision="1" Stencil="System.MyShapes" StencilVersion="1.0"/>
</Control>
</file>

<file path=customXml/item1046.xml><?xml version="1.0" encoding="utf-8"?>
<Control xmlns="http://schemas.microsoft.com/VisualStudio/2011/storyboarding/control">
  <Id Name="System.Storyboarding.Common.Text" Revision="1" Stencil="System.Storyboarding.Common" StencilVersion="0.1"/>
</Control>
</file>

<file path=customXml/item1047.xml><?xml version="1.0" encoding="utf-8"?>
<Control xmlns="http://schemas.microsoft.com/VisualStudio/2011/storyboarding/control">
  <Id Name="System.Storyboarding.Common.Text" Revision="1" Stencil="System.Storyboarding.Common" StencilVersion="0.1"/>
</Control>
</file>

<file path=customXml/item1048.xml><?xml version="1.0" encoding="utf-8"?>
<Control xmlns="http://schemas.microsoft.com/VisualStudio/2011/storyboarding/control">
  <Id Name="System.Storyboarding.Common.Text" Revision="1" Stencil="System.Storyboarding.Common" StencilVersion="0.1"/>
</Control>
</file>

<file path=customXml/item1049.xml><?xml version="1.0" encoding="utf-8"?>
<Control xmlns="http://schemas.microsoft.com/VisualStudio/2011/storyboarding/control">
  <Id Name="System.Storyboarding.Common.Text" Revision="1" Stencil="System.Storyboarding.Common" StencilVersion="0.1"/>
</Control>
</file>

<file path=customXml/item105.xml><?xml version="1.0" encoding="utf-8"?>
<Control xmlns="http://schemas.microsoft.com/VisualStudio/2011/storyboarding/control">
  <Id Name="System.Storyboarding.Common.Text" Revision="1" Stencil="System.Storyboarding.Common" StencilVersion="0.1"/>
</Control>
</file>

<file path=customXml/item1050.xml><?xml version="1.0" encoding="utf-8"?>
<Control xmlns="http://schemas.microsoft.com/VisualStudio/2011/storyboarding/control">
  <Id Name="System.Storyboarding.Common.Text" Revision="1" Stencil="System.Storyboarding.Common" StencilVersion="0.1"/>
</Control>
</file>

<file path=customXml/item1051.xml><?xml version="1.0" encoding="utf-8"?>
<Control xmlns="http://schemas.microsoft.com/VisualStudio/2011/storyboarding/control">
  <Id Name="System.Storyboarding.Common.Text" Revision="1" Stencil="System.Storyboarding.Common" StencilVersion="0.1"/>
</Control>
</file>

<file path=customXml/item1052.xml><?xml version="1.0" encoding="utf-8"?>
<Control xmlns="http://schemas.microsoft.com/VisualStudio/2011/storyboarding/control">
  <Id Name="f942614c-ea29-48b0-a0bf-39a188daa13c" Revision="1" Stencil="System.MyShapes" StencilVersion="1.0"/>
</Control>
</file>

<file path=customXml/item1053.xml><?xml version="1.0" encoding="utf-8"?>
<Control xmlns="http://schemas.microsoft.com/VisualStudio/2011/storyboarding/control">
  <Id Name="System.Storyboarding.Common.Text" Revision="1" Stencil="System.Storyboarding.Common" StencilVersion="0.1"/>
</Control>
</file>

<file path=customXml/item1054.xml><?xml version="1.0" encoding="utf-8"?>
<Control xmlns="http://schemas.microsoft.com/VisualStudio/2011/storyboarding/control">
  <Id Name="2d0ec6f4-3d74-4898-a25c-e2cd29156f33" Revision="1" Stencil="System.MyShapes" StencilVersion="1.0"/>
</Control>
</file>

<file path=customXml/item1055.xml><?xml version="1.0" encoding="utf-8"?>
<Control xmlns="http://schemas.microsoft.com/VisualStudio/2011/storyboarding/control">
  <Id Name="System.Storyboarding.Common.Text" Revision="1" Stencil="System.Storyboarding.Common" StencilVersion="0.1"/>
</Control>
</file>

<file path=customXml/item1056.xml><?xml version="1.0" encoding="utf-8"?>
<Control xmlns="http://schemas.microsoft.com/VisualStudio/2011/storyboarding/control">
  <Id Name="System.Storyboarding.Common.Text" Revision="1" Stencil="System.Storyboarding.Common" StencilVersion="0.1"/>
</Control>
</file>

<file path=customXml/item1057.xml><?xml version="1.0" encoding="utf-8"?>
<Control xmlns="http://schemas.microsoft.com/VisualStudio/2011/storyboarding/control">
  <Id Name="System.Storyboarding.Common.Text" Revision="1" Stencil="System.Storyboarding.Common" StencilVersion="0.1"/>
</Control>
</file>

<file path=customXml/item1058.xml><?xml version="1.0" encoding="utf-8"?>
<Control xmlns="http://schemas.microsoft.com/VisualStudio/2011/storyboarding/control">
  <Id Name="2d0ec6f4-3d74-4898-a25c-e2cd29156f33" Revision="1" Stencil="System.MyShapes" StencilVersion="1.0"/>
</Control>
</file>

<file path=customXml/item1059.xml><?xml version="1.0" encoding="utf-8"?>
<Control xmlns="http://schemas.microsoft.com/VisualStudio/2011/storyboarding/control">
  <Id Name="System.Storyboarding.Common.Text" Revision="1" Stencil="System.Storyboarding.Common" StencilVersion="0.1"/>
</Control>
</file>

<file path=customXml/item106.xml><?xml version="1.0" encoding="utf-8"?>
<Control xmlns="http://schemas.microsoft.com/VisualStudio/2011/storyboarding/control">
  <Id Name="System.Storyboarding.Common.Text" Revision="1" Stencil="System.Storyboarding.Common" StencilVersion="0.1"/>
</Control>
</file>

<file path=customXml/item1060.xml><?xml version="1.0" encoding="utf-8"?>
<Control xmlns="http://schemas.microsoft.com/VisualStudio/2011/storyboarding/control">
  <Id Name="System.Storyboarding.Common.Text" Revision="1" Stencil="System.Storyboarding.Common" StencilVersion="0.1"/>
</Control>
</file>

<file path=customXml/item1061.xml><?xml version="1.0" encoding="utf-8"?>
<Control xmlns="http://schemas.microsoft.com/VisualStudio/2011/storyboarding/control">
  <Id Name="System.Storyboarding.Common.Text" Revision="1" Stencil="System.Storyboarding.Common" StencilVersion="0.1"/>
</Control>
</file>

<file path=customXml/item1062.xml><?xml version="1.0" encoding="utf-8"?>
<Control xmlns="http://schemas.microsoft.com/VisualStudio/2011/storyboarding/control">
  <Id Name="System.Storyboarding.Common.Text" Revision="1" Stencil="System.Storyboarding.Common" StencilVersion="0.1"/>
</Control>
</file>

<file path=customXml/item1063.xml><?xml version="1.0" encoding="utf-8"?>
<Control xmlns="http://schemas.microsoft.com/VisualStudio/2011/storyboarding/control">
  <Id Name="5d1b3dce-16e1-4d33-a649-35b231ab4c99" Revision="1" Stencil="System.MyShapes" StencilVersion="1.0"/>
</Control>
</file>

<file path=customXml/item1064.xml><?xml version="1.0" encoding="utf-8"?>
<Control xmlns="http://schemas.microsoft.com/VisualStudio/2011/storyboarding/control">
  <Id Name="System.Storyboarding.Common.Text" Revision="1" Stencil="System.Storyboarding.Common" StencilVersion="0.1"/>
</Control>
</file>

<file path=customXml/item1065.xml><?xml version="1.0" encoding="utf-8"?>
<Control xmlns="http://schemas.microsoft.com/VisualStudio/2011/storyboarding/control">
  <Id Name="68a6efa7-0759-454d-829d-0dcf3dd35ea4" Revision="1" Stencil="System.MyShapes" StencilVersion="1.0"/>
</Control>
</file>

<file path=customXml/item1066.xml><?xml version="1.0" encoding="utf-8"?>
<Control xmlns="http://schemas.microsoft.com/VisualStudio/2011/storyboarding/control">
  <Id Name="2d0ec6f4-3d74-4898-a25c-e2cd29156f33" Revision="1" Stencil="System.MyShapes" StencilVersion="1.0"/>
</Control>
</file>

<file path=customXml/item1067.xml><?xml version="1.0" encoding="utf-8"?>
<Control xmlns="http://schemas.microsoft.com/VisualStudio/2011/storyboarding/control">
  <Id Name="System.Storyboarding.Common.Text" Revision="1" Stencil="System.Storyboarding.Common" StencilVersion="0.1"/>
</Control>
</file>

<file path=customXml/item1068.xml><?xml version="1.0" encoding="utf-8"?>
<Control xmlns="http://schemas.microsoft.com/VisualStudio/2011/storyboarding/control">
  <Id Name="System.Storyboarding.Common.Text" Revision="1" Stencil="System.Storyboarding.Common" StencilVersion="0.1"/>
</Control>
</file>

<file path=customXml/item1069.xml><?xml version="1.0" encoding="utf-8"?>
<Control xmlns="http://schemas.microsoft.com/VisualStudio/2011/storyboarding/control">
  <Id Name="f942614c-ea29-48b0-a0bf-39a188daa13c" Revision="1" Stencil="System.MyShapes" StencilVersion="1.0"/>
</Control>
</file>

<file path=customXml/item107.xml><?xml version="1.0" encoding="utf-8"?>
<Control xmlns="http://schemas.microsoft.com/VisualStudio/2011/storyboarding/control">
  <Id Name="System.Storyboarding.Common.Text" Revision="1" Stencil="System.Storyboarding.Common" StencilVersion="0.1"/>
</Control>
</file>

<file path=customXml/item1070.xml><?xml version="1.0" encoding="utf-8"?>
<Control xmlns="http://schemas.microsoft.com/VisualStudio/2011/storyboarding/control">
  <Id Name="System.Storyboarding.Common.Text" Revision="1" Stencil="System.Storyboarding.Common" StencilVersion="0.1"/>
</Control>
</file>

<file path=customXml/item1071.xml><?xml version="1.0" encoding="utf-8"?>
<Control xmlns="http://schemas.microsoft.com/VisualStudio/2011/storyboarding/control">
  <Id Name="68a6efa7-0759-454d-829d-0dcf3dd35ea4" Revision="1" Stencil="System.MyShapes" StencilVersion="1.0"/>
</Control>
</file>

<file path=customXml/item1072.xml><?xml version="1.0" encoding="utf-8"?>
<Control xmlns="http://schemas.microsoft.com/VisualStudio/2011/storyboarding/control">
  <Id Name="System.Storyboarding.Common.Text" Revision="1" Stencil="System.Storyboarding.Common" StencilVersion="0.1"/>
</Control>
</file>

<file path=customXml/item1073.xml><?xml version="1.0" encoding="utf-8"?>
<Control xmlns="http://schemas.microsoft.com/VisualStudio/2011/storyboarding/control">
  <Id Name="System.Storyboarding.Common.Text" Revision="1" Stencil="System.Storyboarding.Common" StencilVersion="0.1"/>
</Control>
</file>

<file path=customXml/item1074.xml><?xml version="1.0" encoding="utf-8"?>
<Control xmlns="http://schemas.microsoft.com/VisualStudio/2011/storyboarding/control">
  <Id Name="System.Storyboarding.Common.Text" Revision="1" Stencil="System.Storyboarding.Common" StencilVersion="0.1"/>
</Control>
</file>

<file path=customXml/item1075.xml><?xml version="1.0" encoding="utf-8"?>
<Control xmlns="http://schemas.microsoft.com/VisualStudio/2011/storyboarding/control">
  <Id Name="System.Storyboarding.Common.Text" Revision="1" Stencil="System.Storyboarding.Common" StencilVersion="0.1"/>
</Control>
</file>

<file path=customXml/item1076.xml><?xml version="1.0" encoding="utf-8"?>
<Control xmlns="http://schemas.microsoft.com/VisualStudio/2011/storyboarding/control">
  <Id Name="System.Storyboarding.Common.Text" Revision="1" Stencil="System.Storyboarding.Common" StencilVersion="0.1"/>
</Control>
</file>

<file path=customXml/item1077.xml><?xml version="1.0" encoding="utf-8"?>
<Control xmlns="http://schemas.microsoft.com/VisualStudio/2011/storyboarding/control">
  <Id Name="System.Storyboarding.Common.Text" Revision="1" Stencil="System.Storyboarding.Common" StencilVersion="0.1"/>
</Control>
</file>

<file path=customXml/item1078.xml><?xml version="1.0" encoding="utf-8"?>
<Control xmlns="http://schemas.microsoft.com/VisualStudio/2011/storyboarding/control">
  <Id Name="System.Storyboarding.Common.Text" Revision="1" Stencil="System.Storyboarding.Common" StencilVersion="0.1"/>
</Control>
</file>

<file path=customXml/item1079.xml><?xml version="1.0" encoding="utf-8"?>
<Control xmlns="http://schemas.microsoft.com/VisualStudio/2011/storyboarding/control">
  <Id Name="2d0ec6f4-3d74-4898-a25c-e2cd29156f33" Revision="1" Stencil="System.MyShapes" StencilVersion="1.0"/>
</Control>
</file>

<file path=customXml/item108.xml><?xml version="1.0" encoding="utf-8"?>
<Control xmlns="http://schemas.microsoft.com/VisualStudio/2011/storyboarding/control">
  <Id Name="5d1b3dce-16e1-4d33-a649-35b231ab4c99" Revision="1" Stencil="System.MyShapes" StencilVersion="1.0"/>
</Control>
</file>

<file path=customXml/item1080.xml><?xml version="1.0" encoding="utf-8"?>
<Control xmlns="http://schemas.microsoft.com/VisualStudio/2011/storyboarding/control">
  <Id Name="5d1b3dce-16e1-4d33-a649-35b231ab4c99" Revision="1" Stencil="System.MyShapes" StencilVersion="1.0"/>
</Control>
</file>

<file path=customXml/item1081.xml><?xml version="1.0" encoding="utf-8"?>
<Control xmlns="http://schemas.microsoft.com/VisualStudio/2011/storyboarding/control">
  <Id Name="68a6efa7-0759-454d-829d-0dcf3dd35ea4" Revision="1" Stencil="System.MyShapes" StencilVersion="1.0"/>
</Control>
</file>

<file path=customXml/item1082.xml><?xml version="1.0" encoding="utf-8"?>
<Control xmlns="http://schemas.microsoft.com/VisualStudio/2011/storyboarding/control">
  <Id Name="System.Storyboarding.Common.Text" Revision="1" Stencil="System.Storyboarding.Common" StencilVersion="0.1"/>
</Control>
</file>

<file path=customXml/item1083.xml><?xml version="1.0" encoding="utf-8"?>
<Control xmlns="http://schemas.microsoft.com/VisualStudio/2011/storyboarding/control">
  <Id Name="System.Storyboarding.Common.Text" Revision="1" Stencil="System.Storyboarding.Common" StencilVersion="0.1"/>
</Control>
</file>

<file path=customXml/item1084.xml><?xml version="1.0" encoding="utf-8"?>
<Control xmlns="http://schemas.microsoft.com/VisualStudio/2011/storyboarding/control">
  <Id Name="System.Storyboarding.Common.Text" Revision="1" Stencil="System.Storyboarding.Common" StencilVersion="0.1"/>
</Control>
</file>

<file path=customXml/item1085.xml><?xml version="1.0" encoding="utf-8"?>
<Control xmlns="http://schemas.microsoft.com/VisualStudio/2011/storyboarding/control">
  <Id Name="System.Storyboarding.Common.Text" Revision="1" Stencil="System.Storyboarding.Common" StencilVersion="0.1"/>
</Control>
</file>

<file path=customXml/item1086.xml><?xml version="1.0" encoding="utf-8"?>
<Control xmlns="http://schemas.microsoft.com/VisualStudio/2011/storyboarding/control">
  <Id Name="System.Storyboarding.Common.Text" Revision="1" Stencil="System.Storyboarding.Common" StencilVersion="0.1"/>
</Control>
</file>

<file path=customXml/item1087.xml><?xml version="1.0" encoding="utf-8"?>
<Control xmlns="http://schemas.microsoft.com/VisualStudio/2011/storyboarding/control">
  <Id Name="System.Storyboarding.Common.Text" Revision="1" Stencil="System.Storyboarding.Common" StencilVersion="0.1"/>
</Control>
</file>

<file path=customXml/item1088.xml><?xml version="1.0" encoding="utf-8"?>
<Control xmlns="http://schemas.microsoft.com/VisualStudio/2011/storyboarding/control">
  <Id Name="System.Storyboarding.Common.Text" Revision="1" Stencil="System.Storyboarding.Common" StencilVersion="0.1"/>
</Control>
</file>

<file path=customXml/item1089.xml><?xml version="1.0" encoding="utf-8"?>
<Control xmlns="http://schemas.microsoft.com/VisualStudio/2011/storyboarding/control">
  <Id Name="System.Storyboarding.Common.Text" Revision="1" Stencil="System.Storyboarding.Common" StencilVersion="0.1"/>
</Control>
</file>

<file path=customXml/item109.xml><?xml version="1.0" encoding="utf-8"?>
<Control xmlns="http://schemas.microsoft.com/VisualStudio/2011/storyboarding/control">
  <Id Name="System.Storyboarding.Common.Text" Revision="1" Stencil="System.Storyboarding.Common" StencilVersion="0.1"/>
</Control>
</file>

<file path=customXml/item1090.xml><?xml version="1.0" encoding="utf-8"?>
<Control xmlns="http://schemas.microsoft.com/VisualStudio/2011/storyboarding/control">
  <Id Name="System.Storyboarding.Common.Text" Revision="1" Stencil="System.Storyboarding.Common" StencilVersion="0.1"/>
</Control>
</file>

<file path=customXml/item1091.xml><?xml version="1.0" encoding="utf-8"?>
<Control xmlns="http://schemas.microsoft.com/VisualStudio/2011/storyboarding/control">
  <Id Name="126ea32c-c6f2-4e50-82f4-2b9687deaa14" Revision="1" Stencil="System.MyShapes" StencilVersion="1.0"/>
</Control>
</file>

<file path=customXml/item1092.xml><?xml version="1.0" encoding="utf-8"?>
<Control xmlns="http://schemas.microsoft.com/VisualStudio/2011/storyboarding/control">
  <Id Name="System.Storyboarding.Common.Text" Revision="1" Stencil="System.Storyboarding.Common" StencilVersion="0.1"/>
</Control>
</file>

<file path=customXml/item1093.xml><?xml version="1.0" encoding="utf-8"?>
<Control xmlns="http://schemas.microsoft.com/VisualStudio/2011/storyboarding/control">
  <Id Name="2d0ec6f4-3d74-4898-a25c-e2cd29156f33" Revision="1" Stencil="System.MyShapes" StencilVersion="1.0"/>
</Control>
</file>

<file path=customXml/item1094.xml><?xml version="1.0" encoding="utf-8"?>
<Control xmlns="http://schemas.microsoft.com/VisualStudio/2011/storyboarding/control">
  <Id Name="System.Storyboarding.Common.Text" Revision="1" Stencil="System.Storyboarding.Common" StencilVersion="0.1"/>
</Control>
</file>

<file path=customXml/item1095.xml><?xml version="1.0" encoding="utf-8"?>
<Control xmlns="http://schemas.microsoft.com/VisualStudio/2011/storyboarding/control">
  <Id Name="System.Storyboarding.Common.Text" Revision="1" Stencil="System.Storyboarding.Common" StencilVersion="0.1"/>
</Control>
</file>

<file path=customXml/item1096.xml><?xml version="1.0" encoding="utf-8"?>
<Control xmlns="http://schemas.microsoft.com/VisualStudio/2011/storyboarding/control">
  <Id Name="0eb6adba-f44f-478a-accc-2bc808ff9e71" Revision="1" Stencil="System.MyShapes" StencilVersion="1.0"/>
</Control>
</file>

<file path=customXml/item1097.xml><?xml version="1.0" encoding="utf-8"?>
<Control xmlns="http://schemas.microsoft.com/VisualStudio/2011/storyboarding/control">
  <Id Name="System.Storyboarding.Common.Text" Revision="1" Stencil="System.Storyboarding.Common" StencilVersion="0.1"/>
</Control>
</file>

<file path=customXml/item1098.xml><?xml version="1.0" encoding="utf-8"?>
<Control xmlns="http://schemas.microsoft.com/VisualStudio/2011/storyboarding/control">
  <Id Name="System.Storyboarding.Common.Text" Revision="1" Stencil="System.Storyboarding.Common" StencilVersion="0.1"/>
</Control>
</file>

<file path=customXml/item1099.xml><?xml version="1.0" encoding="utf-8"?>
<Control xmlns="http://schemas.microsoft.com/VisualStudio/2011/storyboarding/control">
  <Id Name="System.Storyboarding.Common.Text" Revision="1" Stencil="System.Storyboarding.Common" StencilVersion="0.1"/>
</Control>
</file>

<file path=customXml/item11.xml><?xml version="1.0" encoding="utf-8"?>
<Control xmlns="http://schemas.microsoft.com/VisualStudio/2011/storyboarding/control">
  <Id Name="System.Storyboarding.Common.Text" Revision="1" Stencil="System.Storyboarding.Common" StencilVersion="0.1"/>
</Control>
</file>

<file path=customXml/item110.xml><?xml version="1.0" encoding="utf-8"?>
<Control xmlns="http://schemas.microsoft.com/VisualStudio/2011/storyboarding/control">
  <Id Name="2d0ec6f4-3d74-4898-a25c-e2cd29156f33" Revision="1" Stencil="System.MyShapes" StencilVersion="1.0"/>
</Control>
</file>

<file path=customXml/item1100.xml><?xml version="1.0" encoding="utf-8"?>
<Control xmlns="http://schemas.microsoft.com/VisualStudio/2011/storyboarding/control">
  <Id Name="System.Storyboarding.Common.Text" Revision="1" Stencil="System.Storyboarding.Common" StencilVersion="0.1"/>
</Control>
</file>

<file path=customXml/item1101.xml><?xml version="1.0" encoding="utf-8"?>
<Control xmlns="http://schemas.microsoft.com/VisualStudio/2011/storyboarding/control">
  <Id Name="2d0ec6f4-3d74-4898-a25c-e2cd29156f33" Revision="1" Stencil="System.MyShapes" StencilVersion="1.0"/>
</Control>
</file>

<file path=customXml/item1102.xml><?xml version="1.0" encoding="utf-8"?>
<Control xmlns="http://schemas.microsoft.com/VisualStudio/2011/storyboarding/control">
  <Id Name="System.Storyboarding.Common.Text" Revision="1" Stencil="System.Storyboarding.Common" StencilVersion="0.1"/>
</Control>
</file>

<file path=customXml/item1103.xml><?xml version="1.0" encoding="utf-8"?>
<Control xmlns="http://schemas.microsoft.com/VisualStudio/2011/storyboarding/control">
  <Id Name="System.Storyboarding.Common.Text" Revision="1" Stencil="System.Storyboarding.Common" StencilVersion="0.1"/>
</Control>
</file>

<file path=customXml/item1104.xml><?xml version="1.0" encoding="utf-8"?>
<Control xmlns="http://schemas.microsoft.com/VisualStudio/2011/storyboarding/control">
  <Id Name="System.Storyboarding.Common.Text" Revision="1" Stencil="System.Storyboarding.Common" StencilVersion="0.1"/>
</Control>
</file>

<file path=customXml/item1105.xml><?xml version="1.0" encoding="utf-8"?>
<Control xmlns="http://schemas.microsoft.com/VisualStudio/2011/storyboarding/control">
  <Id Name="System.Storyboarding.Common.Text" Revision="1" Stencil="System.Storyboarding.Common" StencilVersion="0.1"/>
</Control>
</file>

<file path=customXml/item1106.xml><?xml version="1.0" encoding="utf-8"?>
<Control xmlns="http://schemas.microsoft.com/VisualStudio/2011/storyboarding/control">
  <Id Name="System.Storyboarding.Common.Text" Revision="1" Stencil="System.Storyboarding.Common" StencilVersion="0.1"/>
</Control>
</file>

<file path=customXml/item1107.xml><?xml version="1.0" encoding="utf-8"?>
<Control xmlns="http://schemas.microsoft.com/VisualStudio/2011/storyboarding/control">
  <Id Name="68a6efa7-0759-454d-829d-0dcf3dd35ea4" Revision="1" Stencil="System.MyShapes" StencilVersion="1.0"/>
</Control>
</file>

<file path=customXml/item1108.xml><?xml version="1.0" encoding="utf-8"?>
<Control xmlns="http://schemas.microsoft.com/VisualStudio/2011/storyboarding/control">
  <Id Name="System.Storyboarding.Common.Text" Revision="1" Stencil="System.Storyboarding.Common" StencilVersion="0.1"/>
</Control>
</file>

<file path=customXml/item1109.xml><?xml version="1.0" encoding="utf-8"?>
<Control xmlns="http://schemas.microsoft.com/VisualStudio/2011/storyboarding/control">
  <Id Name="System.Storyboarding.Common.Text" Revision="1" Stencil="System.Storyboarding.Common" StencilVersion="0.1"/>
</Control>
</file>

<file path=customXml/item111.xml><?xml version="1.0" encoding="utf-8"?>
<Control xmlns="http://schemas.microsoft.com/VisualStudio/2011/storyboarding/control">
  <Id Name="System.Storyboarding.Common.Text" Revision="1" Stencil="System.Storyboarding.Common" StencilVersion="0.1"/>
</Control>
</file>

<file path=customXml/item1110.xml><?xml version="1.0" encoding="utf-8"?>
<Control xmlns="http://schemas.microsoft.com/VisualStudio/2011/storyboarding/control">
  <Id Name="System.Storyboarding.Common.Text" Revision="1" Stencil="System.Storyboarding.Common" StencilVersion="0.1"/>
</Control>
</file>

<file path=customXml/item1111.xml><?xml version="1.0" encoding="utf-8"?>
<Control xmlns="http://schemas.microsoft.com/VisualStudio/2011/storyboarding/control">
  <Id Name="f942614c-ea29-48b0-a0bf-39a188daa13c" Revision="1" Stencil="System.MyShapes" StencilVersion="1.0"/>
</Control>
</file>

<file path=customXml/item1112.xml><?xml version="1.0" encoding="utf-8"?>
<Control xmlns="http://schemas.microsoft.com/VisualStudio/2011/storyboarding/control">
  <Id Name="System.Storyboarding.Common.Text" Revision="1" Stencil="System.Storyboarding.Common" StencilVersion="0.1"/>
</Control>
</file>

<file path=customXml/item1113.xml><?xml version="1.0" encoding="utf-8"?>
<Control xmlns="http://schemas.microsoft.com/VisualStudio/2011/storyboarding/control">
  <Id Name="f942614c-ea29-48b0-a0bf-39a188daa13c" Revision="1" Stencil="System.MyShapes" StencilVersion="1.0"/>
</Control>
</file>

<file path=customXml/item1114.xml><?xml version="1.0" encoding="utf-8"?>
<Control xmlns="http://schemas.microsoft.com/VisualStudio/2011/storyboarding/control">
  <Id Name="System.Storyboarding.Common.Text" Revision="1" Stencil="System.Storyboarding.Common" StencilVersion="0.1"/>
</Control>
</file>

<file path=customXml/item1115.xml><?xml version="1.0" encoding="utf-8"?>
<Control xmlns="http://schemas.microsoft.com/VisualStudio/2011/storyboarding/control">
  <Id Name="System.Storyboarding.Common.Text" Revision="1" Stencil="System.Storyboarding.Common" StencilVersion="0.1"/>
</Control>
</file>

<file path=customXml/item1116.xml><?xml version="1.0" encoding="utf-8"?>
<Control xmlns="http://schemas.microsoft.com/VisualStudio/2011/storyboarding/control">
  <Id Name="System.Storyboarding.Common.Text" Revision="1" Stencil="System.Storyboarding.Common" StencilVersion="0.1"/>
</Control>
</file>

<file path=customXml/item1117.xml><?xml version="1.0" encoding="utf-8"?>
<Control xmlns="http://schemas.microsoft.com/VisualStudio/2011/storyboarding/control">
  <Id Name="2d0ec6f4-3d74-4898-a25c-e2cd29156f33" Revision="1" Stencil="System.MyShapes" StencilVersion="1.0"/>
</Control>
</file>

<file path=customXml/item1118.xml><?xml version="1.0" encoding="utf-8"?>
<Control xmlns="http://schemas.microsoft.com/VisualStudio/2011/storyboarding/control">
  <Id Name="System.Storyboarding.Common.Text" Revision="1" Stencil="System.Storyboarding.Common" StencilVersion="0.1"/>
</Control>
</file>

<file path=customXml/item1119.xml><?xml version="1.0" encoding="utf-8"?>
<Control xmlns="http://schemas.microsoft.com/VisualStudio/2011/storyboarding/control">
  <Id Name="68a6efa7-0759-454d-829d-0dcf3dd35ea4" Revision="1" Stencil="System.MyShapes" StencilVersion="1.0"/>
</Control>
</file>

<file path=customXml/item112.xml><?xml version="1.0" encoding="utf-8"?>
<Control xmlns="http://schemas.microsoft.com/VisualStudio/2011/storyboarding/control">
  <Id Name="5d1b3dce-16e1-4d33-a649-35b231ab4c99" Revision="1" Stencil="System.MyShapes" StencilVersion="1.0"/>
</Control>
</file>

<file path=customXml/item1120.xml><?xml version="1.0" encoding="utf-8"?>
<Control xmlns="http://schemas.microsoft.com/VisualStudio/2011/storyboarding/control">
  <Id Name="f942614c-ea29-48b0-a0bf-39a188daa13c" Revision="1" Stencil="System.MyShapes" StencilVersion="1.0"/>
</Control>
</file>

<file path=customXml/item1121.xml><?xml version="1.0" encoding="utf-8"?>
<Control xmlns="http://schemas.microsoft.com/VisualStudio/2011/storyboarding/control">
  <Id Name="f942614c-ea29-48b0-a0bf-39a188daa13c" Revision="1" Stencil="System.MyShapes" StencilVersion="1.0"/>
</Control>
</file>

<file path=customXml/item1122.xml><?xml version="1.0" encoding="utf-8"?>
<Control xmlns="http://schemas.microsoft.com/VisualStudio/2011/storyboarding/control">
  <Id Name="System.Storyboarding.Common.Text" Revision="1" Stencil="System.Storyboarding.Common" StencilVersion="0.1"/>
</Control>
</file>

<file path=customXml/item1123.xml><?xml version="1.0" encoding="utf-8"?>
<Control xmlns="http://schemas.microsoft.com/VisualStudio/2011/storyboarding/control">
  <Id Name="68a6efa7-0759-454d-829d-0dcf3dd35ea4" Revision="1" Stencil="System.MyShapes" StencilVersion="1.0"/>
</Control>
</file>

<file path=customXml/item1124.xml><?xml version="1.0" encoding="utf-8"?>
<Control xmlns="http://schemas.microsoft.com/VisualStudio/2011/storyboarding/control">
  <Id Name="System.Storyboarding.Common.Text" Revision="1" Stencil="System.Storyboarding.Common" StencilVersion="0.1"/>
</Control>
</file>

<file path=customXml/item1125.xml><?xml version="1.0" encoding="utf-8"?>
<Control xmlns="http://schemas.microsoft.com/VisualStudio/2011/storyboarding/control">
  <Id Name="System.Storyboarding.Common.Text" Revision="1" Stencil="System.Storyboarding.Common" StencilVersion="0.1"/>
</Control>
</file>

<file path=customXml/item1126.xml><?xml version="1.0" encoding="utf-8"?>
<Control xmlns="http://schemas.microsoft.com/VisualStudio/2011/storyboarding/control">
  <Id Name="System.Storyboarding.Common.Text" Revision="1" Stencil="System.Storyboarding.Common" StencilVersion="0.1"/>
</Control>
</file>

<file path=customXml/item1127.xml><?xml version="1.0" encoding="utf-8"?>
<Control xmlns="http://schemas.microsoft.com/VisualStudio/2011/storyboarding/control">
  <Id Name="System.Storyboarding.Common.Text" Revision="1" Stencil="System.Storyboarding.Common" StencilVersion="0.1"/>
</Control>
</file>

<file path=customXml/item1128.xml><?xml version="1.0" encoding="utf-8"?>
<Control xmlns="http://schemas.microsoft.com/VisualStudio/2011/storyboarding/control">
  <Id Name="f942614c-ea29-48b0-a0bf-39a188daa13c" Revision="1" Stencil="System.MyShapes" StencilVersion="1.0"/>
</Control>
</file>

<file path=customXml/item1129.xml><?xml version="1.0" encoding="utf-8"?>
<Control xmlns="http://schemas.microsoft.com/VisualStudio/2011/storyboarding/control">
  <Id Name="f942614c-ea29-48b0-a0bf-39a188daa13c" Revision="1" Stencil="System.MyShapes" StencilVersion="1.0"/>
</Control>
</file>

<file path=customXml/item113.xml><?xml version="1.0" encoding="utf-8"?>
<Control xmlns="http://schemas.microsoft.com/VisualStudio/2011/storyboarding/control">
  <Id Name="System.Storyboarding.Common.Text" Revision="1" Stencil="System.Storyboarding.Common" StencilVersion="0.1"/>
</Control>
</file>

<file path=customXml/item1130.xml><?xml version="1.0" encoding="utf-8"?>
<Control xmlns="http://schemas.microsoft.com/VisualStudio/2011/storyboarding/control">
  <Id Name="System.Storyboarding.Common.Text" Revision="1" Stencil="System.Storyboarding.Common" StencilVersion="0.1"/>
</Control>
</file>

<file path=customXml/item1131.xml><?xml version="1.0" encoding="utf-8"?>
<Control xmlns="http://schemas.microsoft.com/VisualStudio/2011/storyboarding/control">
  <Id Name="System.Storyboarding.Common.Text" Revision="1" Stencil="System.Storyboarding.Common" StencilVersion="0.1"/>
</Control>
</file>

<file path=customXml/item1132.xml><?xml version="1.0" encoding="utf-8"?>
<Control xmlns="http://schemas.microsoft.com/VisualStudio/2011/storyboarding/control">
  <Id Name="2d0ec6f4-3d74-4898-a25c-e2cd29156f33" Revision="1" Stencil="System.MyShapes" StencilVersion="1.0"/>
</Control>
</file>

<file path=customXml/item1133.xml><?xml version="1.0" encoding="utf-8"?>
<Control xmlns="http://schemas.microsoft.com/VisualStudio/2011/storyboarding/control">
  <Id Name="System.Storyboarding.Common.Text" Revision="1" Stencil="System.Storyboarding.Common" StencilVersion="0.1"/>
</Control>
</file>

<file path=customXml/item1134.xml><?xml version="1.0" encoding="utf-8"?>
<Control xmlns="http://schemas.microsoft.com/VisualStudio/2011/storyboarding/control">
  <Id Name="f942614c-ea29-48b0-a0bf-39a188daa13c" Revision="1" Stencil="System.MyShapes" StencilVersion="1.0"/>
</Control>
</file>

<file path=customXml/item1135.xml><?xml version="1.0" encoding="utf-8"?>
<Control xmlns="http://schemas.microsoft.com/VisualStudio/2011/storyboarding/control">
  <Id Name="System.Storyboarding.Common.Text" Revision="1" Stencil="System.Storyboarding.Common" StencilVersion="0.1"/>
</Control>
</file>

<file path=customXml/item1136.xml><?xml version="1.0" encoding="utf-8"?>
<Control xmlns="http://schemas.microsoft.com/VisualStudio/2011/storyboarding/control">
  <Id Name="System.Storyboarding.Common.Text" Revision="1" Stencil="System.Storyboarding.Common" StencilVersion="0.1"/>
</Control>
</file>

<file path=customXml/item1137.xml><?xml version="1.0" encoding="utf-8"?>
<Control xmlns="http://schemas.microsoft.com/VisualStudio/2011/storyboarding/control">
  <Id Name="68a6efa7-0759-454d-829d-0dcf3dd35ea4" Revision="1" Stencil="System.MyShapes" StencilVersion="1.0"/>
</Control>
</file>

<file path=customXml/item1138.xml><?xml version="1.0" encoding="utf-8"?>
<Control xmlns="http://schemas.microsoft.com/VisualStudio/2011/storyboarding/control">
  <Id Name="System.Storyboarding.Common.Text" Revision="1" Stencil="System.Storyboarding.Common" StencilVersion="0.1"/>
</Control>
</file>

<file path=customXml/item1139.xml><?xml version="1.0" encoding="utf-8"?>
<Control xmlns="http://schemas.microsoft.com/VisualStudio/2011/storyboarding/control">
  <Id Name="f942614c-ea29-48b0-a0bf-39a188daa13c" Revision="1" Stencil="System.MyShapes" StencilVersion="1.0"/>
</Control>
</file>

<file path=customXml/item114.xml><?xml version="1.0" encoding="utf-8"?>
<Control xmlns="http://schemas.microsoft.com/VisualStudio/2011/storyboarding/control">
  <Id Name="System.Storyboarding.Common.Text" Revision="1" Stencil="System.Storyboarding.Common" StencilVersion="0.1"/>
</Control>
</file>

<file path=customXml/item1140.xml><?xml version="1.0" encoding="utf-8"?>
<Control xmlns="http://schemas.microsoft.com/VisualStudio/2011/storyboarding/control">
  <Id Name="System.Storyboarding.Common.Text" Revision="1" Stencil="System.Storyboarding.Common" StencilVersion="0.1"/>
</Control>
</file>

<file path=customXml/item1141.xml><?xml version="1.0" encoding="utf-8"?>
<Control xmlns="http://schemas.microsoft.com/VisualStudio/2011/storyboarding/control">
  <Id Name="System.Storyboarding.Common.Text" Revision="1" Stencil="System.Storyboarding.Common" StencilVersion="0.1"/>
</Control>
</file>

<file path=customXml/item1142.xml><?xml version="1.0" encoding="utf-8"?>
<Control xmlns="http://schemas.microsoft.com/VisualStudio/2011/storyboarding/control">
  <Id Name="System.Storyboarding.Common.Text" Revision="1" Stencil="System.Storyboarding.Common" StencilVersion="0.1"/>
</Control>
</file>

<file path=customXml/item1143.xml><?xml version="1.0" encoding="utf-8"?>
<Control xmlns="http://schemas.microsoft.com/VisualStudio/2011/storyboarding/control">
  <Id Name="System.Storyboarding.Common.Text" Revision="1" Stencil="System.Storyboarding.Common" StencilVersion="0.1"/>
</Control>
</file>

<file path=customXml/item1144.xml><?xml version="1.0" encoding="utf-8"?>
<Control xmlns="http://schemas.microsoft.com/VisualStudio/2011/storyboarding/control">
  <Id Name="2d0ec6f4-3d74-4898-a25c-e2cd29156f33" Revision="1" Stencil="System.MyShapes" StencilVersion="1.0"/>
</Control>
</file>

<file path=customXml/item1145.xml><?xml version="1.0" encoding="utf-8"?>
<Control xmlns="http://schemas.microsoft.com/VisualStudio/2011/storyboarding/control">
  <Id Name="System.Storyboarding.Common.Text" Revision="1" Stencil="System.Storyboarding.Common" StencilVersion="0.1"/>
</Control>
</file>

<file path=customXml/item1146.xml><?xml version="1.0" encoding="utf-8"?>
<Control xmlns="http://schemas.microsoft.com/VisualStudio/2011/storyboarding/control">
  <Id Name="System.Storyboarding.Common.Text" Revision="1" Stencil="System.Storyboarding.Common" StencilVersion="0.1"/>
</Control>
</file>

<file path=customXml/item1147.xml><?xml version="1.0" encoding="utf-8"?>
<Control xmlns="http://schemas.microsoft.com/VisualStudio/2011/storyboarding/control">
  <Id Name="System.Storyboarding.Common.Text" Revision="1" Stencil="System.Storyboarding.Common" StencilVersion="0.1"/>
</Control>
</file>

<file path=customXml/item1148.xml><?xml version="1.0" encoding="utf-8"?>
<Control xmlns="http://schemas.microsoft.com/VisualStudio/2011/storyboarding/control">
  <Id Name="2d0ec6f4-3d74-4898-a25c-e2cd29156f33" Revision="1" Stencil="System.MyShapes" StencilVersion="1.0"/>
</Control>
</file>

<file path=customXml/item1149.xml><?xml version="1.0" encoding="utf-8"?>
<Control xmlns="http://schemas.microsoft.com/VisualStudio/2011/storyboarding/control">
  <Id Name="f942614c-ea29-48b0-a0bf-39a188daa13c" Revision="1" Stencil="System.MyShapes" StencilVersion="1.0"/>
</Control>
</file>

<file path=customXml/item115.xml><?xml version="1.0" encoding="utf-8"?>
<Control xmlns="http://schemas.microsoft.com/VisualStudio/2011/storyboarding/control">
  <Id Name="System.Storyboarding.Common.Text" Revision="1" Stencil="System.Storyboarding.Common" StencilVersion="0.1"/>
</Control>
</file>

<file path=customXml/item1150.xml><?xml version="1.0" encoding="utf-8"?>
<Control xmlns="http://schemas.microsoft.com/VisualStudio/2011/storyboarding/control">
  <Id Name="System.Storyboarding.Common.Text" Revision="1" Stencil="System.Storyboarding.Common" StencilVersion="0.1"/>
</Control>
</file>

<file path=customXml/item1151.xml><?xml version="1.0" encoding="utf-8"?>
<Control xmlns="http://schemas.microsoft.com/VisualStudio/2011/storyboarding/control">
  <Id Name="System.Storyboarding.Common.Text" Revision="1" Stencil="System.Storyboarding.Common" StencilVersion="0.1"/>
</Control>
</file>

<file path=customXml/item1152.xml><?xml version="1.0" encoding="utf-8"?>
<Control xmlns="http://schemas.microsoft.com/VisualStudio/2011/storyboarding/control">
  <Id Name="System.Storyboarding.Common.Text" Revision="1" Stencil="System.Storyboarding.Common" StencilVersion="0.1"/>
</Control>
</file>

<file path=customXml/item1153.xml><?xml version="1.0" encoding="utf-8"?>
<Control xmlns="http://schemas.microsoft.com/VisualStudio/2011/storyboarding/control">
  <Id Name="System.Storyboarding.Common.Text" Revision="1" Stencil="System.Storyboarding.Common" StencilVersion="0.1"/>
</Control>
</file>

<file path=customXml/item1154.xml><?xml version="1.0" encoding="utf-8"?>
<Control xmlns="http://schemas.microsoft.com/VisualStudio/2011/storyboarding/control">
  <Id Name="System.Storyboarding.Common.Text" Revision="1" Stencil="System.Storyboarding.Common" StencilVersion="0.1"/>
</Control>
</file>

<file path=customXml/item1155.xml><?xml version="1.0" encoding="utf-8"?>
<Control xmlns="http://schemas.microsoft.com/VisualStudio/2011/storyboarding/control">
  <Id Name="System.Storyboarding.Common.Text" Revision="1" Stencil="System.Storyboarding.Common" StencilVersion="0.1"/>
</Control>
</file>

<file path=customXml/item1156.xml><?xml version="1.0" encoding="utf-8"?>
<Control xmlns="http://schemas.microsoft.com/VisualStudio/2011/storyboarding/control">
  <Id Name="f942614c-ea29-48b0-a0bf-39a188daa13c" Revision="1" Stencil="System.MyShapes" StencilVersion="1.0"/>
</Control>
</file>

<file path=customXml/item1157.xml><?xml version="1.0" encoding="utf-8"?>
<Control xmlns="http://schemas.microsoft.com/VisualStudio/2011/storyboarding/control">
  <Id Name="126ea32c-c6f2-4e50-82f4-2b9687deaa14" Revision="1" Stencil="System.MyShapes" StencilVersion="1.0"/>
</Control>
</file>

<file path=customXml/item1158.xml><?xml version="1.0" encoding="utf-8"?>
<Control xmlns="http://schemas.microsoft.com/VisualStudio/2011/storyboarding/control">
  <Id Name="System.Storyboarding.Common.Text" Revision="1" Stencil="System.Storyboarding.Common" StencilVersion="0.1"/>
</Control>
</file>

<file path=customXml/item1159.xml><?xml version="1.0" encoding="utf-8"?>
<Control xmlns="http://schemas.microsoft.com/VisualStudio/2011/storyboarding/control">
  <Id Name="System.Storyboarding.Common.Text" Revision="1" Stencil="System.Storyboarding.Common" StencilVersion="0.1"/>
</Control>
</file>

<file path=customXml/item116.xml><?xml version="1.0" encoding="utf-8"?>
<Control xmlns="http://schemas.microsoft.com/VisualStudio/2011/storyboarding/control">
  <Id Name="System.Storyboarding.Common.Text" Revision="1" Stencil="System.Storyboarding.Common" StencilVersion="0.1"/>
</Control>
</file>

<file path=customXml/item1160.xml><?xml version="1.0" encoding="utf-8"?>
<Control xmlns="http://schemas.microsoft.com/VisualStudio/2011/storyboarding/control">
  <Id Name="System.Storyboarding.Common.Text" Revision="1" Stencil="System.Storyboarding.Common" StencilVersion="0.1"/>
</Control>
</file>

<file path=customXml/item1161.xml><?xml version="1.0" encoding="utf-8"?>
<Control xmlns="http://schemas.microsoft.com/VisualStudio/2011/storyboarding/control">
  <Id Name="System.Storyboarding.Common.Text" Revision="1" Stencil="System.Storyboarding.Common" StencilVersion="0.1"/>
</Control>
</file>

<file path=customXml/item1162.xml><?xml version="1.0" encoding="utf-8"?>
<Control xmlns="http://schemas.microsoft.com/VisualStudio/2011/storyboarding/control">
  <Id Name="System.Storyboarding.Common.Text" Revision="1" Stencil="System.Storyboarding.Common" StencilVersion="0.1"/>
</Control>
</file>

<file path=customXml/item1163.xml><?xml version="1.0" encoding="utf-8"?>
<Control xmlns="http://schemas.microsoft.com/VisualStudio/2011/storyboarding/control">
  <Id Name="System.Storyboarding.Common.Text" Revision="1" Stencil="System.Storyboarding.Common" StencilVersion="0.1"/>
</Control>
</file>

<file path=customXml/item1164.xml><?xml version="1.0" encoding="utf-8"?>
<Control xmlns="http://schemas.microsoft.com/VisualStudio/2011/storyboarding/control">
  <Id Name="f942614c-ea29-48b0-a0bf-39a188daa13c" Revision="1" Stencil="System.MyShapes" StencilVersion="1.0"/>
</Control>
</file>

<file path=customXml/item1165.xml><?xml version="1.0" encoding="utf-8"?>
<Control xmlns="http://schemas.microsoft.com/VisualStudio/2011/storyboarding/control">
  <Id Name="System.Storyboarding.Common.Text" Revision="1" Stencil="System.Storyboarding.Common" StencilVersion="0.1"/>
</Control>
</file>

<file path=customXml/item1166.xml><?xml version="1.0" encoding="utf-8"?>
<Control xmlns="http://schemas.microsoft.com/VisualStudio/2011/storyboarding/control">
  <Id Name="System.Storyboarding.Common.Text" Revision="1" Stencil="System.Storyboarding.Common" StencilVersion="0.1"/>
</Control>
</file>

<file path=customXml/item1167.xml><?xml version="1.0" encoding="utf-8"?>
<Control xmlns="http://schemas.microsoft.com/VisualStudio/2011/storyboarding/control">
  <Id Name="2d0ec6f4-3d74-4898-a25c-e2cd29156f33" Revision="1" Stencil="System.MyShapes" StencilVersion="1.0"/>
</Control>
</file>

<file path=customXml/item1168.xml><?xml version="1.0" encoding="utf-8"?>
<Control xmlns="http://schemas.microsoft.com/VisualStudio/2011/storyboarding/control">
  <Id Name="f942614c-ea29-48b0-a0bf-39a188daa13c" Revision="1" Stencil="System.MyShapes" StencilVersion="1.0"/>
</Control>
</file>

<file path=customXml/item1169.xml><?xml version="1.0" encoding="utf-8"?>
<Control xmlns="http://schemas.microsoft.com/VisualStudio/2011/storyboarding/control">
  <Id Name="f942614c-ea29-48b0-a0bf-39a188daa13c" Revision="1" Stencil="System.MyShapes" StencilVersion="1.0"/>
</Control>
</file>

<file path=customXml/item117.xml><?xml version="1.0" encoding="utf-8"?>
<Control xmlns="http://schemas.microsoft.com/VisualStudio/2011/storyboarding/control">
  <Id Name="System.Storyboarding.Common.Text" Revision="1" Stencil="System.Storyboarding.Common" StencilVersion="0.1"/>
</Control>
</file>

<file path=customXml/item1170.xml><?xml version="1.0" encoding="utf-8"?>
<Control xmlns="http://schemas.microsoft.com/VisualStudio/2011/storyboarding/control">
  <Id Name="System.Storyboarding.Common.Text" Revision="1" Stencil="System.Storyboarding.Common" StencilVersion="0.1"/>
</Control>
</file>

<file path=customXml/item1171.xml><?xml version="1.0" encoding="utf-8"?>
<Control xmlns="http://schemas.microsoft.com/VisualStudio/2011/storyboarding/control">
  <Id Name="System.Storyboarding.Common.Text" Revision="1" Stencil="System.Storyboarding.Common" StencilVersion="0.1"/>
</Control>
</file>

<file path=customXml/item1172.xml><?xml version="1.0" encoding="utf-8"?>
<Control xmlns="http://schemas.microsoft.com/VisualStudio/2011/storyboarding/control">
  <Id Name="System.Storyboarding.Common.Text" Revision="1" Stencil="System.Storyboarding.Common" StencilVersion="0.1"/>
</Control>
</file>

<file path=customXml/item1173.xml><?xml version="1.0" encoding="utf-8"?>
<Control xmlns="http://schemas.microsoft.com/VisualStudio/2011/storyboarding/control">
  <Id Name="5d1b3dce-16e1-4d33-a649-35b231ab4c99" Revision="1" Stencil="System.MyShapes" StencilVersion="1.0"/>
</Control>
</file>

<file path=customXml/item1174.xml><?xml version="1.0" encoding="utf-8"?>
<Control xmlns="http://schemas.microsoft.com/VisualStudio/2011/storyboarding/control">
  <Id Name="System.Storyboarding.Common.Text" Revision="1" Stencil="System.Storyboarding.Common" StencilVersion="0.1"/>
</Control>
</file>

<file path=customXml/item1175.xml><?xml version="1.0" encoding="utf-8"?>
<Control xmlns="http://schemas.microsoft.com/VisualStudio/2011/storyboarding/control">
  <Id Name="System.Storyboarding.Common.Text" Revision="1" Stencil="System.Storyboarding.Common" StencilVersion="0.1"/>
</Control>
</file>

<file path=customXml/item1176.xml><?xml version="1.0" encoding="utf-8"?>
<Control xmlns="http://schemas.microsoft.com/VisualStudio/2011/storyboarding/control">
  <Id Name="System.Storyboarding.Common.Text" Revision="1" Stencil="System.Storyboarding.Common" StencilVersion="0.1"/>
</Control>
</file>

<file path=customXml/item1177.xml><?xml version="1.0" encoding="utf-8"?>
<Control xmlns="http://schemas.microsoft.com/VisualStudio/2011/storyboarding/control">
  <Id Name="System.Storyboarding.Common.Text" Revision="1" Stencil="System.Storyboarding.Common" StencilVersion="0.1"/>
</Control>
</file>

<file path=customXml/item1178.xml><?xml version="1.0" encoding="utf-8"?>
<Control xmlns="http://schemas.microsoft.com/VisualStudio/2011/storyboarding/control">
  <Id Name="System.Storyboarding.Common.Text" Revision="1" Stencil="System.Storyboarding.Common" StencilVersion="0.1"/>
</Control>
</file>

<file path=customXml/item1179.xml><?xml version="1.0" encoding="utf-8"?>
<Control xmlns="http://schemas.microsoft.com/VisualStudio/2011/storyboarding/control">
  <Id Name="System.Storyboarding.Common.Text" Revision="1" Stencil="System.Storyboarding.Common" StencilVersion="0.1"/>
</Control>
</file>

<file path=customXml/item118.xml><?xml version="1.0" encoding="utf-8"?>
<Control xmlns="http://schemas.microsoft.com/VisualStudio/2011/storyboarding/control">
  <Id Name="System.Storyboarding.Common.Text" Revision="1" Stencil="System.Storyboarding.Common" StencilVersion="0.1"/>
</Control>
</file>

<file path=customXml/item1180.xml><?xml version="1.0" encoding="utf-8"?>
<Control xmlns="http://schemas.microsoft.com/VisualStudio/2011/storyboarding/control">
  <Id Name="System.Storyboarding.Common.Text" Revision="1" Stencil="System.Storyboarding.Common" StencilVersion="0.1"/>
</Control>
</file>

<file path=customXml/item1181.xml><?xml version="1.0" encoding="utf-8"?>
<Control xmlns="http://schemas.microsoft.com/VisualStudio/2011/storyboarding/control">
  <Id Name="System.Storyboarding.Common.Text" Revision="1" Stencil="System.Storyboarding.Common" StencilVersion="0.1"/>
</Control>
</file>

<file path=customXml/item1182.xml><?xml version="1.0" encoding="utf-8"?>
<Control xmlns="http://schemas.microsoft.com/VisualStudio/2011/storyboarding/control">
  <Id Name="System.Storyboarding.Common.Text" Revision="1" Stencil="System.Storyboarding.Common" StencilVersion="0.1"/>
</Control>
</file>

<file path=customXml/item1183.xml><?xml version="1.0" encoding="utf-8"?>
<Control xmlns="http://schemas.microsoft.com/VisualStudio/2011/storyboarding/control">
  <Id Name="System.Storyboarding.Common.Text" Revision="1" Stencil="System.Storyboarding.Common" StencilVersion="0.1"/>
</Control>
</file>

<file path=customXml/item1184.xml><?xml version="1.0" encoding="utf-8"?>
<Control xmlns="http://schemas.microsoft.com/VisualStudio/2011/storyboarding/control">
  <Id Name="System.Storyboarding.Common.Text" Revision="1" Stencil="System.Storyboarding.Common" StencilVersion="0.1"/>
</Control>
</file>

<file path=customXml/item1185.xml><?xml version="1.0" encoding="utf-8"?>
<Control xmlns="http://schemas.microsoft.com/VisualStudio/2011/storyboarding/control">
  <Id Name="System.Storyboarding.Common.Text" Revision="1" Stencil="System.Storyboarding.Common" StencilVersion="0.1"/>
</Control>
</file>

<file path=customXml/item1186.xml><?xml version="1.0" encoding="utf-8"?>
<Control xmlns="http://schemas.microsoft.com/VisualStudio/2011/storyboarding/control">
  <Id Name="System.Storyboarding.Common.Text" Revision="1" Stencil="System.Storyboarding.Common" StencilVersion="0.1"/>
</Control>
</file>

<file path=customXml/item1187.xml><?xml version="1.0" encoding="utf-8"?>
<Control xmlns="http://schemas.microsoft.com/VisualStudio/2011/storyboarding/control">
  <Id Name="System.Storyboarding.Common.Text" Revision="1" Stencil="System.Storyboarding.Common" StencilVersion="0.1"/>
</Control>
</file>

<file path=customXml/item1188.xml><?xml version="1.0" encoding="utf-8"?>
<Control xmlns="http://schemas.microsoft.com/VisualStudio/2011/storyboarding/control">
  <Id Name="System.Storyboarding.Common.Text" Revision="1" Stencil="System.Storyboarding.Common" StencilVersion="0.1"/>
</Control>
</file>

<file path=customXml/item1189.xml><?xml version="1.0" encoding="utf-8"?>
<Control xmlns="http://schemas.microsoft.com/VisualStudio/2011/storyboarding/control">
  <Id Name="System.Storyboarding.Common.Text" Revision="1" Stencil="System.Storyboarding.Common" StencilVersion="0.1"/>
</Control>
</file>

<file path=customXml/item119.xml><?xml version="1.0" encoding="utf-8"?>
<Control xmlns="http://schemas.microsoft.com/VisualStudio/2011/storyboarding/control">
  <Id Name="System.Storyboarding.Common.Text" Revision="1" Stencil="System.Storyboarding.Common" StencilVersion="0.1"/>
</Control>
</file>

<file path=customXml/item1190.xml><?xml version="1.0" encoding="utf-8"?>
<Control xmlns="http://schemas.microsoft.com/VisualStudio/2011/storyboarding/control">
  <Id Name="System.Storyboarding.Common.Text" Revision="1" Stencil="System.Storyboarding.Common" StencilVersion="0.1"/>
</Control>
</file>

<file path=customXml/item1191.xml><?xml version="1.0" encoding="utf-8"?>
<Control xmlns="http://schemas.microsoft.com/VisualStudio/2011/storyboarding/control">
  <Id Name="System.Storyboarding.Common.Text" Revision="1" Stencil="System.Storyboarding.Common" StencilVersion="0.1"/>
</Control>
</file>

<file path=customXml/item1192.xml><?xml version="1.0" encoding="utf-8"?>
<Control xmlns="http://schemas.microsoft.com/VisualStudio/2011/storyboarding/control">
  <Id Name="System.Storyboarding.Common.Text" Revision="1" Stencil="System.Storyboarding.Common" StencilVersion="0.1"/>
</Control>
</file>

<file path=customXml/item1193.xml><?xml version="1.0" encoding="utf-8"?>
<Control xmlns="http://schemas.microsoft.com/VisualStudio/2011/storyboarding/control">
  <Id Name="68a6efa7-0759-454d-829d-0dcf3dd35ea4" Revision="1" Stencil="System.MyShapes" StencilVersion="1.0"/>
</Control>
</file>

<file path=customXml/item1194.xml><?xml version="1.0" encoding="utf-8"?>
<Control xmlns="http://schemas.microsoft.com/VisualStudio/2011/storyboarding/control">
  <Id Name="System.Storyboarding.Common.Text" Revision="1" Stencil="System.Storyboarding.Common" StencilVersion="0.1"/>
</Control>
</file>

<file path=customXml/item1195.xml><?xml version="1.0" encoding="utf-8"?>
<Control xmlns="http://schemas.microsoft.com/VisualStudio/2011/storyboarding/control">
  <Id Name="2d0ec6f4-3d74-4898-a25c-e2cd29156f33" Revision="1" Stencil="System.MyShapes" StencilVersion="1.0"/>
</Control>
</file>

<file path=customXml/item1196.xml><?xml version="1.0" encoding="utf-8"?>
<Control xmlns="http://schemas.microsoft.com/VisualStudio/2011/storyboarding/control">
  <Id Name="System.Storyboarding.Common.Text" Revision="1" Stencil="System.Storyboarding.Common" StencilVersion="0.1"/>
</Control>
</file>

<file path=customXml/item1197.xml><?xml version="1.0" encoding="utf-8"?>
<Control xmlns="http://schemas.microsoft.com/VisualStudio/2011/storyboarding/control">
  <Id Name="System.Storyboarding.Common.Text" Revision="1" Stencil="System.Storyboarding.Common" StencilVersion="0.1"/>
</Control>
</file>

<file path=customXml/item1198.xml><?xml version="1.0" encoding="utf-8"?>
<Control xmlns="http://schemas.microsoft.com/VisualStudio/2011/storyboarding/control">
  <Id Name="f942614c-ea29-48b0-a0bf-39a188daa13c" Revision="1" Stencil="System.MyShapes" StencilVersion="1.0"/>
</Control>
</file>

<file path=customXml/item1199.xml><?xml version="1.0" encoding="utf-8"?>
<Control xmlns="http://schemas.microsoft.com/VisualStudio/2011/storyboarding/control">
  <Id Name="System.Storyboarding.Common.Text" Revision="1" Stencil="System.Storyboarding.Common" StencilVersion="0.1"/>
</Control>
</file>

<file path=customXml/item12.xml><?xml version="1.0" encoding="utf-8"?>
<Control xmlns="http://schemas.microsoft.com/VisualStudio/2011/storyboarding/control">
  <Id Name="System.Storyboarding.Common.Text" Revision="1" Stencil="System.Storyboarding.Common" StencilVersion="0.1"/>
</Control>
</file>

<file path=customXml/item120.xml><?xml version="1.0" encoding="utf-8"?>
<Control xmlns="http://schemas.microsoft.com/VisualStudio/2011/storyboarding/control">
  <Id Name="f942614c-ea29-48b0-a0bf-39a188daa13c" Revision="1" Stencil="System.MyShapes" StencilVersion="1.0"/>
</Control>
</file>

<file path=customXml/item1200.xml><?xml version="1.0" encoding="utf-8"?>
<Control xmlns="http://schemas.microsoft.com/VisualStudio/2011/storyboarding/control">
  <Id Name="System.Storyboarding.Common.Text" Revision="1" Stencil="System.Storyboarding.Common" StencilVersion="0.1"/>
</Control>
</file>

<file path=customXml/item1201.xml><?xml version="1.0" encoding="utf-8"?>
<Control xmlns="http://schemas.microsoft.com/VisualStudio/2011/storyboarding/control">
  <Id Name="System.Storyboarding.Common.Text" Revision="1" Stencil="System.Storyboarding.Common" StencilVersion="0.1"/>
</Control>
</file>

<file path=customXml/item1202.xml><?xml version="1.0" encoding="utf-8"?>
<Control xmlns="http://schemas.microsoft.com/VisualStudio/2011/storyboarding/control">
  <Id Name="System.Storyboarding.Common.Text" Revision="1" Stencil="System.Storyboarding.Common" StencilVersion="0.1"/>
</Control>
</file>

<file path=customXml/item1203.xml><?xml version="1.0" encoding="utf-8"?>
<Control xmlns="http://schemas.microsoft.com/VisualStudio/2011/storyboarding/control">
  <Id Name="System.Storyboarding.Common.Text" Revision="1" Stencil="System.Storyboarding.Common" StencilVersion="0.1"/>
</Control>
</file>

<file path=customXml/item1204.xml><?xml version="1.0" encoding="utf-8"?>
<Control xmlns="http://schemas.microsoft.com/VisualStudio/2011/storyboarding/control">
  <Id Name="System.Storyboarding.Common.Text" Revision="1" Stencil="System.Storyboarding.Common" StencilVersion="0.1"/>
</Control>
</file>

<file path=customXml/item1205.xml><?xml version="1.0" encoding="utf-8"?>
<Control xmlns="http://schemas.microsoft.com/VisualStudio/2011/storyboarding/control">
  <Id Name="System.Storyboarding.Common.Text" Revision="1" Stencil="System.Storyboarding.Common" StencilVersion="0.1"/>
</Control>
</file>

<file path=customXml/item1206.xml><?xml version="1.0" encoding="utf-8"?>
<Control xmlns="http://schemas.microsoft.com/VisualStudio/2011/storyboarding/control">
  <Id Name="System.Storyboarding.Common.Text" Revision="1" Stencil="System.Storyboarding.Common" StencilVersion="0.1"/>
</Control>
</file>

<file path=customXml/item1207.xml><?xml version="1.0" encoding="utf-8"?>
<Control xmlns="http://schemas.microsoft.com/VisualStudio/2011/storyboarding/control">
  <Id Name="System.Storyboarding.Common.Text" Revision="1" Stencil="System.Storyboarding.Common" StencilVersion="0.1"/>
</Control>
</file>

<file path=customXml/item1208.xml><?xml version="1.0" encoding="utf-8"?>
<Control xmlns="http://schemas.microsoft.com/VisualStudio/2011/storyboarding/control">
  <Id Name="System.Storyboarding.Common.Text" Revision="1" Stencil="System.Storyboarding.Common" StencilVersion="0.1"/>
</Control>
</file>

<file path=customXml/item1209.xml><?xml version="1.0" encoding="utf-8"?>
<Control xmlns="http://schemas.microsoft.com/VisualStudio/2011/storyboarding/control">
  <Id Name="126ea32c-c6f2-4e50-82f4-2b9687deaa14" Revision="1" Stencil="System.MyShapes" StencilVersion="1.0"/>
</Control>
</file>

<file path=customXml/item121.xml><?xml version="1.0" encoding="utf-8"?>
<Control xmlns="http://schemas.microsoft.com/VisualStudio/2011/storyboarding/control">
  <Id Name="System.Storyboarding.Common.Text" Revision="1" Stencil="System.Storyboarding.Common" StencilVersion="0.1"/>
</Control>
</file>

<file path=customXml/item1210.xml><?xml version="1.0" encoding="utf-8"?>
<Control xmlns="http://schemas.microsoft.com/VisualStudio/2011/storyboarding/control">
  <Id Name="68a6efa7-0759-454d-829d-0dcf3dd35ea4" Revision="1" Stencil="System.MyShapes" StencilVersion="1.0"/>
</Control>
</file>

<file path=customXml/item1211.xml><?xml version="1.0" encoding="utf-8"?>
<Control xmlns="http://schemas.microsoft.com/VisualStudio/2011/storyboarding/control">
  <Id Name="System.Storyboarding.Common.Text" Revision="1" Stencil="System.Storyboarding.Common" StencilVersion="0.1"/>
</Control>
</file>

<file path=customXml/item1212.xml><?xml version="1.0" encoding="utf-8"?>
<Control xmlns="http://schemas.microsoft.com/VisualStudio/2011/storyboarding/control">
  <Id Name="System.Storyboarding.Common.Text" Revision="1" Stencil="System.Storyboarding.Common" StencilVersion="0.1"/>
</Control>
</file>

<file path=customXml/item1213.xml><?xml version="1.0" encoding="utf-8"?>
<Control xmlns="http://schemas.microsoft.com/VisualStudio/2011/storyboarding/control">
  <Id Name="System.Storyboarding.Common.Text" Revision="1" Stencil="System.Storyboarding.Common" StencilVersion="0.1"/>
</Control>
</file>

<file path=customXml/item1214.xml><?xml version="1.0" encoding="utf-8"?>
<Control xmlns="http://schemas.microsoft.com/VisualStudio/2011/storyboarding/control">
  <Id Name="System.Storyboarding.Common.Text" Revision="1" Stencil="System.Storyboarding.Common" StencilVersion="0.1"/>
</Control>
</file>

<file path=customXml/item1215.xml><?xml version="1.0" encoding="utf-8"?>
<Control xmlns="http://schemas.microsoft.com/VisualStudio/2011/storyboarding/control">
  <Id Name="f942614c-ea29-48b0-a0bf-39a188daa13c" Revision="1" Stencil="System.MyShapes" StencilVersion="1.0"/>
</Control>
</file>

<file path=customXml/item1216.xml><?xml version="1.0" encoding="utf-8"?>
<Control xmlns="http://schemas.microsoft.com/VisualStudio/2011/storyboarding/control">
  <Id Name="System.Storyboarding.Common.Text" Revision="1" Stencil="System.Storyboarding.Common" StencilVersion="0.1"/>
</Control>
</file>

<file path=customXml/item1217.xml><?xml version="1.0" encoding="utf-8"?>
<Control xmlns="http://schemas.microsoft.com/VisualStudio/2011/storyboarding/control">
  <Id Name="System.Storyboarding.Common.Text" Revision="1" Stencil="System.Storyboarding.Common" StencilVersion="0.1"/>
</Control>
</file>

<file path=customXml/item1218.xml><?xml version="1.0" encoding="utf-8"?>
<Control xmlns="http://schemas.microsoft.com/VisualStudio/2011/storyboarding/control">
  <Id Name="68a6efa7-0759-454d-829d-0dcf3dd35ea4" Revision="1" Stencil="System.MyShapes" StencilVersion="1.0"/>
</Control>
</file>

<file path=customXml/item1219.xml><?xml version="1.0" encoding="utf-8"?>
<Control xmlns="http://schemas.microsoft.com/VisualStudio/2011/storyboarding/control">
  <Id Name="System.Storyboarding.Common.Text" Revision="1" Stencil="System.Storyboarding.Common" StencilVersion="0.1"/>
</Control>
</file>

<file path=customXml/item122.xml><?xml version="1.0" encoding="utf-8"?>
<Control xmlns="http://schemas.microsoft.com/VisualStudio/2011/storyboarding/control">
  <Id Name="68a6efa7-0759-454d-829d-0dcf3dd35ea4" Revision="1" Stencil="System.MyShapes" StencilVersion="1.0"/>
</Control>
</file>

<file path=customXml/item1220.xml><?xml version="1.0" encoding="utf-8"?>
<Control xmlns="http://schemas.microsoft.com/VisualStudio/2011/storyboarding/control">
  <Id Name="System.Storyboarding.Common.Text" Revision="1" Stencil="System.Storyboarding.Common" StencilVersion="0.1"/>
</Control>
</file>

<file path=customXml/item1221.xml><?xml version="1.0" encoding="utf-8"?>
<Control xmlns="http://schemas.microsoft.com/VisualStudio/2011/storyboarding/control">
  <Id Name="System.Storyboarding.Common.Text" Revision="1" Stencil="System.Storyboarding.Common" StencilVersion="0.1"/>
</Control>
</file>

<file path=customXml/item1222.xml><?xml version="1.0" encoding="utf-8"?>
<Control xmlns="http://schemas.microsoft.com/VisualStudio/2011/storyboarding/control">
  <Id Name="f942614c-ea29-48b0-a0bf-39a188daa13c" Revision="1" Stencil="System.MyShapes" StencilVersion="1.0"/>
</Control>
</file>

<file path=customXml/item1223.xml><?xml version="1.0" encoding="utf-8"?>
<Control xmlns="http://schemas.microsoft.com/VisualStudio/2011/storyboarding/control">
  <Id Name="f942614c-ea29-48b0-a0bf-39a188daa13c" Revision="1" Stencil="System.MyShapes" StencilVersion="1.0"/>
</Control>
</file>

<file path=customXml/item1224.xml><?xml version="1.0" encoding="utf-8"?>
<Control xmlns="http://schemas.microsoft.com/VisualStudio/2011/storyboarding/control">
  <Id Name="f942614c-ea29-48b0-a0bf-39a188daa13c" Revision="1" Stencil="System.MyShapes" StencilVersion="1.0"/>
</Control>
</file>

<file path=customXml/item1225.xml><?xml version="1.0" encoding="utf-8"?>
<Control xmlns="http://schemas.microsoft.com/VisualStudio/2011/storyboarding/control">
  <Id Name="System.Storyboarding.Common.Text" Revision="1" Stencil="System.Storyboarding.Common" StencilVersion="0.1"/>
</Control>
</file>

<file path=customXml/item1226.xml><?xml version="1.0" encoding="utf-8"?>
<Control xmlns="http://schemas.microsoft.com/VisualStudio/2011/storyboarding/control">
  <Id Name="System.Storyboarding.Common.Text" Revision="1" Stencil="System.Storyboarding.Common" StencilVersion="0.1"/>
</Control>
</file>

<file path=customXml/item1227.xml><?xml version="1.0" encoding="utf-8"?>
<Control xmlns="http://schemas.microsoft.com/VisualStudio/2011/storyboarding/control">
  <Id Name="System.Storyboarding.Common.Text" Revision="1" Stencil="System.Storyboarding.Common" StencilVersion="0.1"/>
</Control>
</file>

<file path=customXml/item1228.xml><?xml version="1.0" encoding="utf-8"?>
<Control xmlns="http://schemas.microsoft.com/VisualStudio/2011/storyboarding/control">
  <Id Name="System.Storyboarding.Common.Text" Revision="1" Stencil="System.Storyboarding.Common" StencilVersion="0.1"/>
</Control>
</file>

<file path=customXml/item1229.xml><?xml version="1.0" encoding="utf-8"?>
<Control xmlns="http://schemas.microsoft.com/VisualStudio/2011/storyboarding/control">
  <Id Name="System.Storyboarding.Common.Text" Revision="1" Stencil="System.Storyboarding.Common" StencilVersion="0.1"/>
</Control>
</file>

<file path=customXml/item123.xml><?xml version="1.0" encoding="utf-8"?>
<Control xmlns="http://schemas.microsoft.com/VisualStudio/2011/storyboarding/control">
  <Id Name="System.Storyboarding.Common.Text" Revision="1" Stencil="System.Storyboarding.Common" StencilVersion="0.1"/>
</Control>
</file>

<file path=customXml/item1230.xml><?xml version="1.0" encoding="utf-8"?>
<Control xmlns="http://schemas.microsoft.com/VisualStudio/2011/storyboarding/control">
  <Id Name="System.Storyboarding.Common.Text" Revision="1" Stencil="System.Storyboarding.Common" StencilVersion="0.1"/>
</Control>
</file>

<file path=customXml/item1231.xml><?xml version="1.0" encoding="utf-8"?>
<Control xmlns="http://schemas.microsoft.com/VisualStudio/2011/storyboarding/control">
  <Id Name="System.Storyboarding.Common.Text" Revision="1" Stencil="System.Storyboarding.Common" StencilVersion="0.1"/>
</Control>
</file>

<file path=customXml/item1232.xml><?xml version="1.0" encoding="utf-8"?>
<Control xmlns="http://schemas.microsoft.com/VisualStudio/2011/storyboarding/control">
  <Id Name="System.Storyboarding.Common.Text" Revision="1" Stencil="System.Storyboarding.Common" StencilVersion="0.1"/>
</Control>
</file>

<file path=customXml/item1233.xml><?xml version="1.0" encoding="utf-8"?>
<Control xmlns="http://schemas.microsoft.com/VisualStudio/2011/storyboarding/control">
  <Id Name="System.Storyboarding.Common.Text" Revision="1" Stencil="System.Storyboarding.Common" StencilVersion="0.1"/>
</Control>
</file>

<file path=customXml/item1234.xml><?xml version="1.0" encoding="utf-8"?>
<Control xmlns="http://schemas.microsoft.com/VisualStudio/2011/storyboarding/control">
  <Id Name="System.Storyboarding.Common.Text" Revision="1" Stencil="System.Storyboarding.Common" StencilVersion="0.1"/>
</Control>
</file>

<file path=customXml/item1235.xml><?xml version="1.0" encoding="utf-8"?>
<Control xmlns="http://schemas.microsoft.com/VisualStudio/2011/storyboarding/control">
  <Id Name="f942614c-ea29-48b0-a0bf-39a188daa13c" Revision="1" Stencil="System.MyShapes" StencilVersion="1.0"/>
</Control>
</file>

<file path=customXml/item1236.xml><?xml version="1.0" encoding="utf-8"?>
<Control xmlns="http://schemas.microsoft.com/VisualStudio/2011/storyboarding/control">
  <Id Name="68a6efa7-0759-454d-829d-0dcf3dd35ea4" Revision="1" Stencil="System.MyShapes" StencilVersion="1.0"/>
</Control>
</file>

<file path=customXml/item1237.xml><?xml version="1.0" encoding="utf-8"?>
<Control xmlns="http://schemas.microsoft.com/VisualStudio/2011/storyboarding/control">
  <Id Name="System.Storyboarding.Common.Text" Revision="1" Stencil="System.Storyboarding.Common" StencilVersion="0.1"/>
</Control>
</file>

<file path=customXml/item1238.xml><?xml version="1.0" encoding="utf-8"?>
<Control xmlns="http://schemas.microsoft.com/VisualStudio/2011/storyboarding/control">
  <Id Name="System.Storyboarding.Common.Text" Revision="1" Stencil="System.Storyboarding.Common" StencilVersion="0.1"/>
</Control>
</file>

<file path=customXml/item1239.xml><?xml version="1.0" encoding="utf-8"?>
<Control xmlns="http://schemas.microsoft.com/VisualStudio/2011/storyboarding/control">
  <Id Name="System.Storyboarding.Common.Text" Revision="1" Stencil="System.Storyboarding.Common" StencilVersion="0.1"/>
</Control>
</file>

<file path=customXml/item124.xml><?xml version="1.0" encoding="utf-8"?>
<Control xmlns="http://schemas.microsoft.com/VisualStudio/2011/storyboarding/control">
  <Id Name="2d0ec6f4-3d74-4898-a25c-e2cd29156f33" Revision="1" Stencil="System.MyShapes" StencilVersion="1.0"/>
</Control>
</file>

<file path=customXml/item1240.xml><?xml version="1.0" encoding="utf-8"?>
<Control xmlns="http://schemas.microsoft.com/VisualStudio/2011/storyboarding/control">
  <Id Name="System.Storyboarding.Common.Text" Revision="1" Stencil="System.Storyboarding.Common" StencilVersion="0.1"/>
</Control>
</file>

<file path=customXml/item1241.xml><?xml version="1.0" encoding="utf-8"?>
<Control xmlns="http://schemas.microsoft.com/VisualStudio/2011/storyboarding/control">
  <Id Name="System.Storyboarding.Common.Text" Revision="1" Stencil="System.Storyboarding.Common" StencilVersion="0.1"/>
</Control>
</file>

<file path=customXml/item1242.xml><?xml version="1.0" encoding="utf-8"?>
<Control xmlns="http://schemas.microsoft.com/VisualStudio/2011/storyboarding/control">
  <Id Name="68a6efa7-0759-454d-829d-0dcf3dd35ea4" Revision="1" Stencil="System.MyShapes" StencilVersion="1.0"/>
</Control>
</file>

<file path=customXml/item1243.xml><?xml version="1.0" encoding="utf-8"?>
<Control xmlns="http://schemas.microsoft.com/VisualStudio/2011/storyboarding/control">
  <Id Name="System.Storyboarding.Common.Text" Revision="1" Stencil="System.Storyboarding.Common" StencilVersion="0.1"/>
</Control>
</file>

<file path=customXml/item1244.xml><?xml version="1.0" encoding="utf-8"?>
<Control xmlns="http://schemas.microsoft.com/VisualStudio/2011/storyboarding/control">
  <Id Name="System.Storyboarding.Common.Text" Revision="1" Stencil="System.Storyboarding.Common" StencilVersion="0.1"/>
</Control>
</file>

<file path=customXml/item1245.xml><?xml version="1.0" encoding="utf-8"?>
<Control xmlns="http://schemas.microsoft.com/VisualStudio/2011/storyboarding/control">
  <Id Name="System.Storyboarding.Common.Text" Revision="1" Stencil="System.Storyboarding.Common" StencilVersion="0.1"/>
</Control>
</file>

<file path=customXml/item1246.xml><?xml version="1.0" encoding="utf-8"?>
<Control xmlns="http://schemas.microsoft.com/VisualStudio/2011/storyboarding/control">
  <Id Name="System.Storyboarding.Common.Text" Revision="1" Stencil="System.Storyboarding.Common" StencilVersion="0.1"/>
</Control>
</file>

<file path=customXml/item1247.xml><?xml version="1.0" encoding="utf-8"?>
<Control xmlns="http://schemas.microsoft.com/VisualStudio/2011/storyboarding/control">
  <Id Name="f942614c-ea29-48b0-a0bf-39a188daa13c" Revision="1" Stencil="System.MyShapes" StencilVersion="1.0"/>
</Control>
</file>

<file path=customXml/item1248.xml><?xml version="1.0" encoding="utf-8"?>
<Control xmlns="http://schemas.microsoft.com/VisualStudio/2011/storyboarding/control">
  <Id Name="System.Storyboarding.Common.Text" Revision="1" Stencil="System.Storyboarding.Common" StencilVersion="0.1"/>
</Control>
</file>

<file path=customXml/item1249.xml><?xml version="1.0" encoding="utf-8"?>
<Control xmlns="http://schemas.microsoft.com/VisualStudio/2011/storyboarding/control">
  <Id Name="System.Storyboarding.Common.Text" Revision="1" Stencil="System.Storyboarding.Common" StencilVersion="0.1"/>
</Control>
</file>

<file path=customXml/item125.xml><?xml version="1.0" encoding="utf-8"?>
<Control xmlns="http://schemas.microsoft.com/VisualStudio/2011/storyboarding/control">
  <Id Name="System.Storyboarding.Common.Text" Revision="1" Stencil="System.Storyboarding.Common" StencilVersion="0.1"/>
</Control>
</file>

<file path=customXml/item1250.xml><?xml version="1.0" encoding="utf-8"?>
<Control xmlns="http://schemas.microsoft.com/VisualStudio/2011/storyboarding/control">
  <Id Name="5d1b3dce-16e1-4d33-a649-35b231ab4c99" Revision="1" Stencil="System.MyShapes" StencilVersion="1.0"/>
</Control>
</file>

<file path=customXml/item1251.xml><?xml version="1.0" encoding="utf-8"?>
<Control xmlns="http://schemas.microsoft.com/VisualStudio/2011/storyboarding/control">
  <Id Name="System.Storyboarding.Common.Text" Revision="1" Stencil="System.Storyboarding.Common" StencilVersion="0.1"/>
</Control>
</file>

<file path=customXml/item1252.xml><?xml version="1.0" encoding="utf-8"?>
<Control xmlns="http://schemas.microsoft.com/VisualStudio/2011/storyboarding/control">
  <Id Name="System.Storyboarding.Common.Text" Revision="1" Stencil="System.Storyboarding.Common" StencilVersion="0.1"/>
</Control>
</file>

<file path=customXml/item1253.xml><?xml version="1.0" encoding="utf-8"?>
<Control xmlns="http://schemas.microsoft.com/VisualStudio/2011/storyboarding/control">
  <Id Name="System.Storyboarding.Common.Text" Revision="1" Stencil="System.Storyboarding.Common" StencilVersion="0.1"/>
</Control>
</file>

<file path=customXml/item1254.xml><?xml version="1.0" encoding="utf-8"?>
<Control xmlns="http://schemas.microsoft.com/VisualStudio/2011/storyboarding/control">
  <Id Name="System.Storyboarding.Common.Text" Revision="1" Stencil="System.Storyboarding.Common" StencilVersion="0.1"/>
</Control>
</file>

<file path=customXml/item1255.xml><?xml version="1.0" encoding="utf-8"?>
<Control xmlns="http://schemas.microsoft.com/VisualStudio/2011/storyboarding/control">
  <Id Name="System.Storyboarding.Common.Text" Revision="1" Stencil="System.Storyboarding.Common" StencilVersion="0.1"/>
</Control>
</file>

<file path=customXml/item1256.xml><?xml version="1.0" encoding="utf-8"?>
<Control xmlns="http://schemas.microsoft.com/VisualStudio/2011/storyboarding/control">
  <Id Name="f942614c-ea29-48b0-a0bf-39a188daa13c" Revision="1" Stencil="System.MyShapes" StencilVersion="1.0"/>
</Control>
</file>

<file path=customXml/item1257.xml><?xml version="1.0" encoding="utf-8"?>
<Control xmlns="http://schemas.microsoft.com/VisualStudio/2011/storyboarding/control">
  <Id Name="5d1b3dce-16e1-4d33-a649-35b231ab4c99" Revision="1" Stencil="System.MyShapes" StencilVersion="1.0"/>
</Control>
</file>

<file path=customXml/item1258.xml><?xml version="1.0" encoding="utf-8"?>
<Control xmlns="http://schemas.microsoft.com/VisualStudio/2011/storyboarding/control">
  <Id Name="f942614c-ea29-48b0-a0bf-39a188daa13c" Revision="1" Stencil="System.MyShapes" StencilVersion="1.0"/>
</Control>
</file>

<file path=customXml/item1259.xml><?xml version="1.0" encoding="utf-8"?>
<Control xmlns="http://schemas.microsoft.com/VisualStudio/2011/storyboarding/control">
  <Id Name="126ea32c-c6f2-4e50-82f4-2b9687deaa14" Revision="1" Stencil="System.MyShapes" StencilVersion="1.0"/>
</Control>
</file>

<file path=customXml/item126.xml><?xml version="1.0" encoding="utf-8"?>
<Control xmlns="http://schemas.microsoft.com/VisualStudio/2011/storyboarding/control">
  <Id Name="System.Storyboarding.Common.Text" Revision="1" Stencil="System.Storyboarding.Common" StencilVersion="0.1"/>
</Control>
</file>

<file path=customXml/item1260.xml><?xml version="1.0" encoding="utf-8"?>
<Control xmlns="http://schemas.microsoft.com/VisualStudio/2011/storyboarding/control">
  <Id Name="System.Storyboarding.Common.Text" Revision="1" Stencil="System.Storyboarding.Common" StencilVersion="0.1"/>
</Control>
</file>

<file path=customXml/item1261.xml><?xml version="1.0" encoding="utf-8"?>
<Control xmlns="http://schemas.microsoft.com/VisualStudio/2011/storyboarding/control">
  <Id Name="System.Storyboarding.Common.Text" Revision="1" Stencil="System.Storyboarding.Common" StencilVersion="0.1"/>
</Control>
</file>

<file path=customXml/item1262.xml><?xml version="1.0" encoding="utf-8"?>
<Control xmlns="http://schemas.microsoft.com/VisualStudio/2011/storyboarding/control">
  <Id Name="System.Storyboarding.Common.Text" Revision="1" Stencil="System.Storyboarding.Common" StencilVersion="0.1"/>
</Control>
</file>

<file path=customXml/item1263.xml><?xml version="1.0" encoding="utf-8"?>
<Control xmlns="http://schemas.microsoft.com/VisualStudio/2011/storyboarding/control">
  <Id Name="System.Storyboarding.Common.Text" Revision="1" Stencil="System.Storyboarding.Common" StencilVersion="0.1"/>
</Control>
</file>

<file path=customXml/item1264.xml><?xml version="1.0" encoding="utf-8"?>
<Control xmlns="http://schemas.microsoft.com/VisualStudio/2011/storyboarding/control">
  <Id Name="System.Storyboarding.Common.Text" Revision="1" Stencil="System.Storyboarding.Common" StencilVersion="0.1"/>
</Control>
</file>

<file path=customXml/item1265.xml><?xml version="1.0" encoding="utf-8"?>
<Control xmlns="http://schemas.microsoft.com/VisualStudio/2011/storyboarding/control">
  <Id Name="System.Storyboarding.Common.Text" Revision="1" Stencil="System.Storyboarding.Common" StencilVersion="0.1"/>
</Control>
</file>

<file path=customXml/item1266.xml><?xml version="1.0" encoding="utf-8"?>
<Control xmlns="http://schemas.microsoft.com/VisualStudio/2011/storyboarding/control">
  <Id Name="System.Storyboarding.Common.Text" Revision="1" Stencil="System.Storyboarding.Common" StencilVersion="0.1"/>
</Control>
</file>

<file path=customXml/item1267.xml><?xml version="1.0" encoding="utf-8"?>
<Control xmlns="http://schemas.microsoft.com/VisualStudio/2011/storyboarding/control">
  <Id Name="System.Storyboarding.Common.Text" Revision="1" Stencil="System.Storyboarding.Common" StencilVersion="0.1"/>
</Control>
</file>

<file path=customXml/item1268.xml><?xml version="1.0" encoding="utf-8"?>
<Control xmlns="http://schemas.microsoft.com/VisualStudio/2011/storyboarding/control">
  <Id Name="f942614c-ea29-48b0-a0bf-39a188daa13c" Revision="1" Stencil="System.MyShapes" StencilVersion="1.0"/>
</Control>
</file>

<file path=customXml/item1269.xml><?xml version="1.0" encoding="utf-8"?>
<Control xmlns="http://schemas.microsoft.com/VisualStudio/2011/storyboarding/control">
  <Id Name="System.Storyboarding.Common.Text" Revision="1" Stencil="System.Storyboarding.Common" StencilVersion="0.1"/>
</Control>
</file>

<file path=customXml/item127.xml><?xml version="1.0" encoding="utf-8"?>
<Control xmlns="http://schemas.microsoft.com/VisualStudio/2011/storyboarding/control">
  <Id Name="System.Storyboarding.Common.Text" Revision="1" Stencil="System.Storyboarding.Common" StencilVersion="0.1"/>
</Control>
</file>

<file path=customXml/item1270.xml><?xml version="1.0" encoding="utf-8"?>
<Control xmlns="http://schemas.microsoft.com/VisualStudio/2011/storyboarding/control">
  <Id Name="System.Storyboarding.Common.Text" Revision="1" Stencil="System.Storyboarding.Common" StencilVersion="0.1"/>
</Control>
</file>

<file path=customXml/item1271.xml><?xml version="1.0" encoding="utf-8"?>
<Control xmlns="http://schemas.microsoft.com/VisualStudio/2011/storyboarding/control">
  <Id Name="System.Storyboarding.Common.Text" Revision="1" Stencil="System.Storyboarding.Common" StencilVersion="0.1"/>
</Control>
</file>

<file path=customXml/item1272.xml><?xml version="1.0" encoding="utf-8"?>
<Control xmlns="http://schemas.microsoft.com/VisualStudio/2011/storyboarding/control">
  <Id Name="System.Storyboarding.Common.Text" Revision="1" Stencil="System.Storyboarding.Common" StencilVersion="0.1"/>
</Control>
</file>

<file path=customXml/item1273.xml><?xml version="1.0" encoding="utf-8"?>
<Control xmlns="http://schemas.microsoft.com/VisualStudio/2011/storyboarding/control">
  <Id Name="68a6efa7-0759-454d-829d-0dcf3dd35ea4" Revision="1" Stencil="System.MyShapes" StencilVersion="1.0"/>
</Control>
</file>

<file path=customXml/item1274.xml><?xml version="1.0" encoding="utf-8"?>
<Control xmlns="http://schemas.microsoft.com/VisualStudio/2011/storyboarding/control">
  <Id Name="System.Storyboarding.Common.Text" Revision="1" Stencil="System.Storyboarding.Common" StencilVersion="0.1"/>
</Control>
</file>

<file path=customXml/item1275.xml><?xml version="1.0" encoding="utf-8"?>
<Control xmlns="http://schemas.microsoft.com/VisualStudio/2011/storyboarding/control">
  <Id Name="System.Storyboarding.Common.Text" Revision="1" Stencil="System.Storyboarding.Common" StencilVersion="0.1"/>
</Control>
</file>

<file path=customXml/item1276.xml><?xml version="1.0" encoding="utf-8"?>
<Control xmlns="http://schemas.microsoft.com/VisualStudio/2011/storyboarding/control">
  <Id Name="System.Storyboarding.Common.Text" Revision="1" Stencil="System.Storyboarding.Common" StencilVersion="0.1"/>
</Control>
</file>

<file path=customXml/item1277.xml><?xml version="1.0" encoding="utf-8"?>
<Control xmlns="http://schemas.microsoft.com/VisualStudio/2011/storyboarding/control">
  <Id Name="System.Storyboarding.Common.Text" Revision="1" Stencil="System.Storyboarding.Common" StencilVersion="0.1"/>
</Control>
</file>

<file path=customXml/item1278.xml><?xml version="1.0" encoding="utf-8"?>
<Control xmlns="http://schemas.microsoft.com/VisualStudio/2011/storyboarding/control">
  <Id Name="System.Storyboarding.Common.Text" Revision="1" Stencil="System.Storyboarding.Common" StencilVersion="0.1"/>
</Control>
</file>

<file path=customXml/item1279.xml><?xml version="1.0" encoding="utf-8"?>
<Control xmlns="http://schemas.microsoft.com/VisualStudio/2011/storyboarding/control">
  <Id Name="68a6efa7-0759-454d-829d-0dcf3dd35ea4" Revision="1" Stencil="System.MyShapes" StencilVersion="1.0"/>
</Control>
</file>

<file path=customXml/item128.xml><?xml version="1.0" encoding="utf-8"?>
<Control xmlns="http://schemas.microsoft.com/VisualStudio/2011/storyboarding/control">
  <Id Name="System.Storyboarding.Common.Text" Revision="1" Stencil="System.Storyboarding.Common" StencilVersion="0.1"/>
</Control>
</file>

<file path=customXml/item1280.xml><?xml version="1.0" encoding="utf-8"?>
<Control xmlns="http://schemas.microsoft.com/VisualStudio/2011/storyboarding/control">
  <Id Name="System.Storyboarding.Common.Text" Revision="1" Stencil="System.Storyboarding.Common" StencilVersion="0.1"/>
</Control>
</file>

<file path=customXml/item1281.xml><?xml version="1.0" encoding="utf-8"?>
<Control xmlns="http://schemas.microsoft.com/VisualStudio/2011/storyboarding/control">
  <Id Name="2d0ec6f4-3d74-4898-a25c-e2cd29156f33" Revision="1" Stencil="System.MyShapes" StencilVersion="1.0"/>
</Control>
</file>

<file path=customXml/item1282.xml><?xml version="1.0" encoding="utf-8"?>
<Control xmlns="http://schemas.microsoft.com/VisualStudio/2011/storyboarding/control">
  <Id Name="System.Storyboarding.Common.Text" Revision="1" Stencil="System.Storyboarding.Common" StencilVersion="0.1"/>
</Control>
</file>

<file path=customXml/item1283.xml><?xml version="1.0" encoding="utf-8"?>
<Control xmlns="http://schemas.microsoft.com/VisualStudio/2011/storyboarding/control">
  <Id Name="System.Storyboarding.Common.Text" Revision="1" Stencil="System.Storyboarding.Common" StencilVersion="0.1"/>
</Control>
</file>

<file path=customXml/item1284.xml><?xml version="1.0" encoding="utf-8"?>
<Control xmlns="http://schemas.microsoft.com/VisualStudio/2011/storyboarding/control">
  <Id Name="System.Storyboarding.Common.Text" Revision="1" Stencil="System.Storyboarding.Common" StencilVersion="0.1"/>
</Control>
</file>

<file path=customXml/item1285.xml><?xml version="1.0" encoding="utf-8"?>
<Control xmlns="http://schemas.microsoft.com/VisualStudio/2011/storyboarding/control">
  <Id Name="2d0ec6f4-3d74-4898-a25c-e2cd29156f33" Revision="1" Stencil="System.MyShapes" StencilVersion="1.0"/>
</Control>
</file>

<file path=customXml/item1286.xml><?xml version="1.0" encoding="utf-8"?>
<Control xmlns="http://schemas.microsoft.com/VisualStudio/2011/storyboarding/control">
  <Id Name="System.Storyboarding.Common.Text" Revision="1" Stencil="System.Storyboarding.Common" StencilVersion="0.1"/>
</Control>
</file>

<file path=customXml/item1287.xml><?xml version="1.0" encoding="utf-8"?>
<Control xmlns="http://schemas.microsoft.com/VisualStudio/2011/storyboarding/control">
  <Id Name="System.Storyboarding.Common.Text" Revision="1" Stencil="System.Storyboarding.Common" StencilVersion="0.1"/>
</Control>
</file>

<file path=customXml/item1288.xml><?xml version="1.0" encoding="utf-8"?>
<Control xmlns="http://schemas.microsoft.com/VisualStudio/2011/storyboarding/control">
  <Id Name="f942614c-ea29-48b0-a0bf-39a188daa13c" Revision="1" Stencil="System.MyShapes" StencilVersion="1.0"/>
</Control>
</file>

<file path=customXml/item1289.xml><?xml version="1.0" encoding="utf-8"?>
<Control xmlns="http://schemas.microsoft.com/VisualStudio/2011/storyboarding/control">
  <Id Name="System.Storyboarding.Common.Text" Revision="1" Stencil="System.Storyboarding.Common" StencilVersion="0.1"/>
</Control>
</file>

<file path=customXml/item129.xml><?xml version="1.0" encoding="utf-8"?>
<Control xmlns="http://schemas.microsoft.com/VisualStudio/2011/storyboarding/control">
  <Id Name="System.Storyboarding.Common.Text" Revision="1" Stencil="System.Storyboarding.Common" StencilVersion="0.1"/>
</Control>
</file>

<file path=customXml/item1290.xml><?xml version="1.0" encoding="utf-8"?>
<Control xmlns="http://schemas.microsoft.com/VisualStudio/2011/storyboarding/control">
  <Id Name="System.Storyboarding.Common.Text" Revision="1" Stencil="System.Storyboarding.Common" StencilVersion="0.1"/>
</Control>
</file>

<file path=customXml/item1291.xml><?xml version="1.0" encoding="utf-8"?>
<Control xmlns="http://schemas.microsoft.com/VisualStudio/2011/storyboarding/control">
  <Id Name="126ea32c-c6f2-4e50-82f4-2b9687deaa14" Revision="1" Stencil="System.MyShapes" StencilVersion="1.0"/>
</Control>
</file>

<file path=customXml/item1292.xml><?xml version="1.0" encoding="utf-8"?>
<Control xmlns="http://schemas.microsoft.com/VisualStudio/2011/storyboarding/control">
  <Id Name="System.Storyboarding.Common.Text" Revision="1" Stencil="System.Storyboarding.Common" StencilVersion="0.1"/>
</Control>
</file>

<file path=customXml/item1293.xml><?xml version="1.0" encoding="utf-8"?>
<Control xmlns="http://schemas.microsoft.com/VisualStudio/2011/storyboarding/control">
  <Id Name="System.Storyboarding.Common.Text" Revision="1" Stencil="System.Storyboarding.Common" StencilVersion="0.1"/>
</Control>
</file>

<file path=customXml/item1294.xml><?xml version="1.0" encoding="utf-8"?>
<Control xmlns="http://schemas.microsoft.com/VisualStudio/2011/storyboarding/control">
  <Id Name="System.Storyboarding.Common.Text" Revision="1" Stencil="System.Storyboarding.Common" StencilVersion="0.1"/>
</Control>
</file>

<file path=customXml/item1295.xml><?xml version="1.0" encoding="utf-8"?>
<Control xmlns="http://schemas.microsoft.com/VisualStudio/2011/storyboarding/control">
  <Id Name="System.Storyboarding.Common.Text" Revision="1" Stencil="System.Storyboarding.Common" StencilVersion="0.1"/>
</Control>
</file>

<file path=customXml/item1296.xml><?xml version="1.0" encoding="utf-8"?>
<Control xmlns="http://schemas.microsoft.com/VisualStudio/2011/storyboarding/control">
  <Id Name="System.Storyboarding.Common.Text" Revision="1" Stencil="System.Storyboarding.Common" StencilVersion="0.1"/>
</Control>
</file>

<file path=customXml/item1297.xml><?xml version="1.0" encoding="utf-8"?>
<Control xmlns="http://schemas.microsoft.com/VisualStudio/2011/storyboarding/control">
  <Id Name="System.Storyboarding.Common.Text" Revision="1" Stencil="System.Storyboarding.Common" StencilVersion="0.1"/>
</Control>
</file>

<file path=customXml/item1298.xml><?xml version="1.0" encoding="utf-8"?>
<Control xmlns="http://schemas.microsoft.com/VisualStudio/2011/storyboarding/control">
  <Id Name="System.Storyboarding.Common.Text" Revision="1" Stencil="System.Storyboarding.Common" StencilVersion="0.1"/>
</Control>
</file>

<file path=customXml/item1299.xml><?xml version="1.0" encoding="utf-8"?>
<Control xmlns="http://schemas.microsoft.com/VisualStudio/2011/storyboarding/control">
  <Id Name="System.Storyboarding.Common.Text" Revision="1" Stencil="System.Storyboarding.Common" StencilVersion="0.1"/>
</Control>
</file>

<file path=customXml/item13.xml><?xml version="1.0" encoding="utf-8"?>
<Control xmlns="http://schemas.microsoft.com/VisualStudio/2011/storyboarding/control">
  <Id Name="System.Storyboarding.Common.Text" Revision="1" Stencil="System.Storyboarding.Common" StencilVersion="0.1"/>
</Control>
</file>

<file path=customXml/item130.xml><?xml version="1.0" encoding="utf-8"?>
<Control xmlns="http://schemas.microsoft.com/VisualStudio/2011/storyboarding/control">
  <Id Name="System.Storyboarding.Common.Text" Revision="1" Stencil="System.Storyboarding.Common" StencilVersion="0.1"/>
</Control>
</file>

<file path=customXml/item1300.xml><?xml version="1.0" encoding="utf-8"?>
<Control xmlns="http://schemas.microsoft.com/VisualStudio/2011/storyboarding/control">
  <Id Name="126ea32c-c6f2-4e50-82f4-2b9687deaa14" Revision="1" Stencil="System.MyShapes" StencilVersion="1.0"/>
</Control>
</file>

<file path=customXml/item1301.xml><?xml version="1.0" encoding="utf-8"?>
<Control xmlns="http://schemas.microsoft.com/VisualStudio/2011/storyboarding/control">
  <Id Name="System.Storyboarding.Common.Text" Revision="1" Stencil="System.Storyboarding.Common" StencilVersion="0.1"/>
</Control>
</file>

<file path=customXml/item1302.xml><?xml version="1.0" encoding="utf-8"?>
<Control xmlns="http://schemas.microsoft.com/VisualStudio/2011/storyboarding/control">
  <Id Name="System.Storyboarding.Common.Text" Revision="1" Stencil="System.Storyboarding.Common" StencilVersion="0.1"/>
</Control>
</file>

<file path=customXml/item1303.xml><?xml version="1.0" encoding="utf-8"?>
<Control xmlns="http://schemas.microsoft.com/VisualStudio/2011/storyboarding/control">
  <Id Name="System.Storyboarding.Common.Text" Revision="1" Stencil="System.Storyboarding.Common" StencilVersion="0.1"/>
</Control>
</file>

<file path=customXml/item1304.xml><?xml version="1.0" encoding="utf-8"?>
<Control xmlns="http://schemas.microsoft.com/VisualStudio/2011/storyboarding/control">
  <Id Name="System.Storyboarding.Common.Text" Revision="1" Stencil="System.Storyboarding.Common" StencilVersion="0.1"/>
</Control>
</file>

<file path=customXml/item1305.xml><?xml version="1.0" encoding="utf-8"?>
<Control xmlns="http://schemas.microsoft.com/VisualStudio/2011/storyboarding/control">
  <Id Name="System.Storyboarding.Common.Text" Revision="1" Stencil="System.Storyboarding.Common" StencilVersion="0.1"/>
</Control>
</file>

<file path=customXml/item1306.xml><?xml version="1.0" encoding="utf-8"?>
<Control xmlns="http://schemas.microsoft.com/VisualStudio/2011/storyboarding/control">
  <Id Name="2d0ec6f4-3d74-4898-a25c-e2cd29156f33" Revision="1" Stencil="System.MyShapes" StencilVersion="1.0"/>
</Control>
</file>

<file path=customXml/item1307.xml><?xml version="1.0" encoding="utf-8"?>
<Control xmlns="http://schemas.microsoft.com/VisualStudio/2011/storyboarding/control">
  <Id Name="f942614c-ea29-48b0-a0bf-39a188daa13c" Revision="1" Stencil="System.MyShapes" StencilVersion="1.0"/>
</Control>
</file>

<file path=customXml/item1308.xml><?xml version="1.0" encoding="utf-8"?>
<Control xmlns="http://schemas.microsoft.com/VisualStudio/2011/storyboarding/control">
  <Id Name="System.Storyboarding.Common.Text" Revision="1" Stencil="System.Storyboarding.Common" StencilVersion="0.1"/>
</Control>
</file>

<file path=customXml/item1309.xml><?xml version="1.0" encoding="utf-8"?>
<Control xmlns="http://schemas.microsoft.com/VisualStudio/2011/storyboarding/control">
  <Id Name="System.Storyboarding.Common.Text" Revision="1" Stencil="System.Storyboarding.Common" StencilVersion="0.1"/>
</Control>
</file>

<file path=customXml/item131.xml><?xml version="1.0" encoding="utf-8"?>
<Control xmlns="http://schemas.microsoft.com/VisualStudio/2011/storyboarding/control">
  <Id Name="System.Storyboarding.Common.Text" Revision="1" Stencil="System.Storyboarding.Common" StencilVersion="0.1"/>
</Control>
</file>

<file path=customXml/item1310.xml><?xml version="1.0" encoding="utf-8"?>
<Control xmlns="http://schemas.microsoft.com/VisualStudio/2011/storyboarding/control">
  <Id Name="System.Storyboarding.Common.Text" Revision="1" Stencil="System.Storyboarding.Common" StencilVersion="0.1"/>
</Control>
</file>

<file path=customXml/item1311.xml><?xml version="1.0" encoding="utf-8"?>
<Control xmlns="http://schemas.microsoft.com/VisualStudio/2011/storyboarding/control">
  <Id Name="System.Storyboarding.Common.Text" Revision="1" Stencil="System.Storyboarding.Common" StencilVersion="0.1"/>
</Control>
</file>

<file path=customXml/item1312.xml><?xml version="1.0" encoding="utf-8"?>
<Control xmlns="http://schemas.microsoft.com/VisualStudio/2011/storyboarding/control">
  <Id Name="System.Storyboarding.Common.Text" Revision="1" Stencil="System.Storyboarding.Common" StencilVersion="0.1"/>
</Control>
</file>

<file path=customXml/item1313.xml><?xml version="1.0" encoding="utf-8"?>
<Control xmlns="http://schemas.microsoft.com/VisualStudio/2011/storyboarding/control">
  <Id Name="System.Storyboarding.Common.Text" Revision="1" Stencil="System.Storyboarding.Common" StencilVersion="0.1"/>
</Control>
</file>

<file path=customXml/item1314.xml><?xml version="1.0" encoding="utf-8"?>
<Control xmlns="http://schemas.microsoft.com/VisualStudio/2011/storyboarding/control">
  <Id Name="System.Storyboarding.Common.Text" Revision="1" Stencil="System.Storyboarding.Common" StencilVersion="0.1"/>
</Control>
</file>

<file path=customXml/item1315.xml><?xml version="1.0" encoding="utf-8"?>
<Control xmlns="http://schemas.microsoft.com/VisualStudio/2011/storyboarding/control">
  <Id Name="126ea32c-c6f2-4e50-82f4-2b9687deaa14" Revision="1" Stencil="System.MyShapes" StencilVersion="1.0"/>
</Control>
</file>

<file path=customXml/item1316.xml><?xml version="1.0" encoding="utf-8"?>
<Control xmlns="http://schemas.microsoft.com/VisualStudio/2011/storyboarding/control">
  <Id Name="System.Storyboarding.Common.Text" Revision="1" Stencil="System.Storyboarding.Common" StencilVersion="0.1"/>
</Control>
</file>

<file path=customXml/item1317.xml><?xml version="1.0" encoding="utf-8"?>
<Control xmlns="http://schemas.microsoft.com/VisualStudio/2011/storyboarding/control">
  <Id Name="2d0ec6f4-3d74-4898-a25c-e2cd29156f33" Revision="1" Stencil="System.MyShapes" StencilVersion="1.0"/>
</Control>
</file>

<file path=customXml/item1318.xml><?xml version="1.0" encoding="utf-8"?>
<Control xmlns="http://schemas.microsoft.com/VisualStudio/2011/storyboarding/control">
  <Id Name="f942614c-ea29-48b0-a0bf-39a188daa13c" Revision="1" Stencil="System.MyShapes" StencilVersion="1.0"/>
</Control>
</file>

<file path=customXml/item1319.xml><?xml version="1.0" encoding="utf-8"?>
<Control xmlns="http://schemas.microsoft.com/VisualStudio/2011/storyboarding/control">
  <Id Name="System.Storyboarding.Common.Text" Revision="1" Stencil="System.Storyboarding.Common" StencilVersion="0.1"/>
</Control>
</file>

<file path=customXml/item132.xml><?xml version="1.0" encoding="utf-8"?>
<Control xmlns="http://schemas.microsoft.com/VisualStudio/2011/storyboarding/control">
  <Id Name="2d0ec6f4-3d74-4898-a25c-e2cd29156f33" Revision="1" Stencil="System.MyShapes" StencilVersion="1.0"/>
</Control>
</file>

<file path=customXml/item1320.xml><?xml version="1.0" encoding="utf-8"?>
<Control xmlns="http://schemas.microsoft.com/VisualStudio/2011/storyboarding/control">
  <Id Name="System.Storyboarding.Common.Text" Revision="1" Stencil="System.Storyboarding.Common" StencilVersion="0.1"/>
</Control>
</file>

<file path=customXml/item1321.xml><?xml version="1.0" encoding="utf-8"?>
<Control xmlns="http://schemas.microsoft.com/VisualStudio/2011/storyboarding/control">
  <Id Name="2d0ec6f4-3d74-4898-a25c-e2cd29156f33" Revision="1" Stencil="System.MyShapes" StencilVersion="1.0"/>
</Control>
</file>

<file path=customXml/item1322.xml><?xml version="1.0" encoding="utf-8"?>
<Control xmlns="http://schemas.microsoft.com/VisualStudio/2011/storyboarding/control">
  <Id Name="f942614c-ea29-48b0-a0bf-39a188daa13c" Revision="1" Stencil="System.MyShapes" StencilVersion="1.0"/>
</Control>
</file>

<file path=customXml/item1323.xml><?xml version="1.0" encoding="utf-8"?>
<Control xmlns="http://schemas.microsoft.com/VisualStudio/2011/storyboarding/control">
  <Id Name="System.Storyboarding.Common.Text" Revision="1" Stencil="System.Storyboarding.Common" StencilVersion="0.1"/>
</Control>
</file>

<file path=customXml/item1324.xml><?xml version="1.0" encoding="utf-8"?>
<Control xmlns="http://schemas.microsoft.com/VisualStudio/2011/storyboarding/control">
  <Id Name="System.Storyboarding.Common.Text" Revision="1" Stencil="System.Storyboarding.Common" StencilVersion="0.1"/>
</Control>
</file>

<file path=customXml/item1325.xml><?xml version="1.0" encoding="utf-8"?>
<Control xmlns="http://schemas.microsoft.com/VisualStudio/2011/storyboarding/control">
  <Id Name="68a6efa7-0759-454d-829d-0dcf3dd35ea4" Revision="1" Stencil="System.MyShapes" StencilVersion="1.0"/>
</Control>
</file>

<file path=customXml/item1326.xml><?xml version="1.0" encoding="utf-8"?>
<Control xmlns="http://schemas.microsoft.com/VisualStudio/2011/storyboarding/control">
  <Id Name="System.Storyboarding.Common.Text" Revision="1" Stencil="System.Storyboarding.Common" StencilVersion="0.1"/>
</Control>
</file>

<file path=customXml/item1327.xml><?xml version="1.0" encoding="utf-8"?>
<Control xmlns="http://schemas.microsoft.com/VisualStudio/2011/storyboarding/control">
  <Id Name="System.Storyboarding.Common.Text" Revision="1" Stencil="System.Storyboarding.Common" StencilVersion="0.1"/>
</Control>
</file>

<file path=customXml/item1328.xml><?xml version="1.0" encoding="utf-8"?>
<Control xmlns="http://schemas.microsoft.com/VisualStudio/2011/storyboarding/control">
  <Id Name="2d0ec6f4-3d74-4898-a25c-e2cd29156f33" Revision="1" Stencil="System.MyShapes" StencilVersion="1.0"/>
</Control>
</file>

<file path=customXml/item1329.xml><?xml version="1.0" encoding="utf-8"?>
<Control xmlns="http://schemas.microsoft.com/VisualStudio/2011/storyboarding/control">
  <Id Name="System.Storyboarding.Common.Text" Revision="1" Stencil="System.Storyboarding.Common" StencilVersion="0.1"/>
</Control>
</file>

<file path=customXml/item133.xml><?xml version="1.0" encoding="utf-8"?>
<Control xmlns="http://schemas.microsoft.com/VisualStudio/2011/storyboarding/control">
  <Id Name="System.Storyboarding.Common.Text" Revision="1" Stencil="System.Storyboarding.Common" StencilVersion="0.1"/>
</Control>
</file>

<file path=customXml/item1330.xml><?xml version="1.0" encoding="utf-8"?>
<Control xmlns="http://schemas.microsoft.com/VisualStudio/2011/storyboarding/control">
  <Id Name="System.Storyboarding.Common.Text" Revision="1" Stencil="System.Storyboarding.Common" StencilVersion="0.1"/>
</Control>
</file>

<file path=customXml/item1331.xml><?xml version="1.0" encoding="utf-8"?>
<Control xmlns="http://schemas.microsoft.com/VisualStudio/2011/storyboarding/control">
  <Id Name="System.Storyboarding.Common.Text" Revision="1" Stencil="System.Storyboarding.Common" StencilVersion="0.1"/>
</Control>
</file>

<file path=customXml/item1332.xml><?xml version="1.0" encoding="utf-8"?>
<Control xmlns="http://schemas.microsoft.com/VisualStudio/2011/storyboarding/control">
  <Id Name="System.Storyboarding.Common.Text" Revision="1" Stencil="System.Storyboarding.Common" StencilVersion="0.1"/>
</Control>
</file>

<file path=customXml/item1333.xml><?xml version="1.0" encoding="utf-8"?>
<Control xmlns="http://schemas.microsoft.com/VisualStudio/2011/storyboarding/control">
  <Id Name="System.Storyboarding.Common.Text" Revision="1" Stencil="System.Storyboarding.Common" StencilVersion="0.1"/>
</Control>
</file>

<file path=customXml/item1334.xml><?xml version="1.0" encoding="utf-8"?>
<Control xmlns="http://schemas.microsoft.com/VisualStudio/2011/storyboarding/control">
  <Id Name="0eb6adba-f44f-478a-accc-2bc808ff9e71" Revision="1" Stencil="System.MyShapes" StencilVersion="1.0"/>
</Control>
</file>

<file path=customXml/item1335.xml><?xml version="1.0" encoding="utf-8"?>
<Control xmlns="http://schemas.microsoft.com/VisualStudio/2011/storyboarding/control">
  <Id Name="System.Storyboarding.Common.Text" Revision="1" Stencil="System.Storyboarding.Common" StencilVersion="0.1"/>
</Control>
</file>

<file path=customXml/item1336.xml><?xml version="1.0" encoding="utf-8"?>
<Control xmlns="http://schemas.microsoft.com/VisualStudio/2011/storyboarding/control">
  <Id Name="System.Storyboarding.Common.Text" Revision="1" Stencil="System.Storyboarding.Common" StencilVersion="0.1"/>
</Control>
</file>

<file path=customXml/item1337.xml><?xml version="1.0" encoding="utf-8"?>
<Control xmlns="http://schemas.microsoft.com/VisualStudio/2011/storyboarding/control">
  <Id Name="System.Storyboarding.Common.Text" Revision="1" Stencil="System.Storyboarding.Common" StencilVersion="0.1"/>
</Control>
</file>

<file path=customXml/item1338.xml><?xml version="1.0" encoding="utf-8"?>
<Control xmlns="http://schemas.microsoft.com/VisualStudio/2011/storyboarding/control">
  <Id Name="68a6efa7-0759-454d-829d-0dcf3dd35ea4" Revision="1" Stencil="System.MyShapes" StencilVersion="1.0"/>
</Control>
</file>

<file path=customXml/item1339.xml><?xml version="1.0" encoding="utf-8"?>
<Control xmlns="http://schemas.microsoft.com/VisualStudio/2011/storyboarding/control">
  <Id Name="f942614c-ea29-48b0-a0bf-39a188daa13c" Revision="1" Stencil="System.MyShapes" StencilVersion="1.0"/>
</Control>
</file>

<file path=customXml/item134.xml><?xml version="1.0" encoding="utf-8"?>
<Control xmlns="http://schemas.microsoft.com/VisualStudio/2011/storyboarding/control">
  <Id Name="f942614c-ea29-48b0-a0bf-39a188daa13c" Revision="1" Stencil="System.MyShapes" StencilVersion="1.0"/>
</Control>
</file>

<file path=customXml/item1340.xml><?xml version="1.0" encoding="utf-8"?>
<Control xmlns="http://schemas.microsoft.com/VisualStudio/2011/storyboarding/control">
  <Id Name="System.Storyboarding.Common.Text" Revision="1" Stencil="System.Storyboarding.Common" StencilVersion="0.1"/>
</Control>
</file>

<file path=customXml/item1341.xml><?xml version="1.0" encoding="utf-8"?>
<Control xmlns="http://schemas.microsoft.com/VisualStudio/2011/storyboarding/control">
  <Id Name="System.Storyboarding.Common.Text" Revision="1" Stencil="System.Storyboarding.Common" StencilVersion="0.1"/>
</Control>
</file>

<file path=customXml/item1342.xml><?xml version="1.0" encoding="utf-8"?>
<Control xmlns="http://schemas.microsoft.com/VisualStudio/2011/storyboarding/control">
  <Id Name="System.Storyboarding.Common.Text" Revision="1" Stencil="System.Storyboarding.Common" StencilVersion="0.1"/>
</Control>
</file>

<file path=customXml/item1343.xml><?xml version="1.0" encoding="utf-8"?>
<Control xmlns="http://schemas.microsoft.com/VisualStudio/2011/storyboarding/control">
  <Id Name="System.Storyboarding.Common.Text" Revision="1" Stencil="System.Storyboarding.Common" StencilVersion="0.1"/>
</Control>
</file>

<file path=customXml/item1344.xml><?xml version="1.0" encoding="utf-8"?>
<Control xmlns="http://schemas.microsoft.com/VisualStudio/2011/storyboarding/control">
  <Id Name="System.Storyboarding.Common.Text" Revision="1" Stencil="System.Storyboarding.Common" StencilVersion="0.1"/>
</Control>
</file>

<file path=customXml/item1345.xml><?xml version="1.0" encoding="utf-8"?>
<Control xmlns="http://schemas.microsoft.com/VisualStudio/2011/storyboarding/control">
  <Id Name="f942614c-ea29-48b0-a0bf-39a188daa13c" Revision="1" Stencil="System.MyShapes" StencilVersion="1.0"/>
</Control>
</file>

<file path=customXml/item1346.xml><?xml version="1.0" encoding="utf-8"?>
<Control xmlns="http://schemas.microsoft.com/VisualStudio/2011/storyboarding/control">
  <Id Name="System.Storyboarding.Common.Hyperlink" Revision="1" Stencil="System.Storyboarding.Common" StencilVersion="0.1"/>
</Control>
</file>

<file path=customXml/item1347.xml><?xml version="1.0" encoding="utf-8"?>
<Control xmlns="http://schemas.microsoft.com/VisualStudio/2011/storyboarding/control">
  <Id Name="System.Storyboarding.Common.Text" Revision="1" Stencil="System.Storyboarding.Common" StencilVersion="0.1"/>
</Control>
</file>

<file path=customXml/item1348.xml><?xml version="1.0" encoding="utf-8"?>
<Control xmlns="http://schemas.microsoft.com/VisualStudio/2011/storyboarding/control">
  <Id Name="System.Storyboarding.Common.Text" Revision="1" Stencil="System.Storyboarding.Common" StencilVersion="0.1"/>
</Control>
</file>

<file path=customXml/item1349.xml><?xml version="1.0" encoding="utf-8"?>
<Control xmlns="http://schemas.microsoft.com/VisualStudio/2011/storyboarding/control">
  <Id Name="System.Storyboarding.Common.Text" Revision="1" Stencil="System.Storyboarding.Common" StencilVersion="0.1"/>
</Control>
</file>

<file path=customXml/item135.xml><?xml version="1.0" encoding="utf-8"?>
<Control xmlns="http://schemas.microsoft.com/VisualStudio/2011/storyboarding/control">
  <Id Name="68a6efa7-0759-454d-829d-0dcf3dd35ea4" Revision="1" Stencil="System.MyShapes" StencilVersion="1.0"/>
</Control>
</file>

<file path=customXml/item1350.xml><?xml version="1.0" encoding="utf-8"?>
<Control xmlns="http://schemas.microsoft.com/VisualStudio/2011/storyboarding/control">
  <Id Name="System.Storyboarding.Common.Text" Revision="1" Stencil="System.Storyboarding.Common" StencilVersion="0.1"/>
</Control>
</file>

<file path=customXml/item1351.xml><?xml version="1.0" encoding="utf-8"?>
<Control xmlns="http://schemas.microsoft.com/VisualStudio/2011/storyboarding/control">
  <Id Name="System.Storyboarding.Common.Text" Revision="1" Stencil="System.Storyboarding.Common" StencilVersion="0.1"/>
</Control>
</file>

<file path=customXml/item1352.xml><?xml version="1.0" encoding="utf-8"?>
<Control xmlns="http://schemas.microsoft.com/VisualStudio/2011/storyboarding/control">
  <Id Name="68a6efa7-0759-454d-829d-0dcf3dd35ea4" Revision="1" Stencil="System.MyShapes" StencilVersion="1.0"/>
</Control>
</file>

<file path=customXml/item1353.xml><?xml version="1.0" encoding="utf-8"?>
<Control xmlns="http://schemas.microsoft.com/VisualStudio/2011/storyboarding/control">
  <Id Name="System.Storyboarding.Common.Text" Revision="1" Stencil="System.Storyboarding.Common" StencilVersion="0.1"/>
</Control>
</file>

<file path=customXml/item1354.xml><?xml version="1.0" encoding="utf-8"?>
<Control xmlns="http://schemas.microsoft.com/VisualStudio/2011/storyboarding/control">
  <Id Name="f942614c-ea29-48b0-a0bf-39a188daa13c" Revision="1" Stencil="System.MyShapes" StencilVersion="1.0"/>
</Control>
</file>

<file path=customXml/item1355.xml><?xml version="1.0" encoding="utf-8"?>
<Control xmlns="http://schemas.microsoft.com/VisualStudio/2011/storyboarding/control">
  <Id Name="System.Storyboarding.Common.Text" Revision="1" Stencil="System.Storyboarding.Common" StencilVersion="0.1"/>
</Control>
</file>

<file path=customXml/item1356.xml><?xml version="1.0" encoding="utf-8"?>
<Control xmlns="http://schemas.microsoft.com/VisualStudio/2011/storyboarding/control">
  <Id Name="System.Storyboarding.Common.Text" Revision="1" Stencil="System.Storyboarding.Common" StencilVersion="0.1"/>
</Control>
</file>

<file path=customXml/item1357.xml><?xml version="1.0" encoding="utf-8"?>
<Control xmlns="http://schemas.microsoft.com/VisualStudio/2011/storyboarding/control">
  <Id Name="System.Storyboarding.Common.Text" Revision="1" Stencil="System.Storyboarding.Common" StencilVersion="0.1"/>
</Control>
</file>

<file path=customXml/item1358.xml><?xml version="1.0" encoding="utf-8"?>
<Control xmlns="http://schemas.microsoft.com/VisualStudio/2011/storyboarding/control">
  <Id Name="f942614c-ea29-48b0-a0bf-39a188daa13c" Revision="1" Stencil="System.MyShapes" StencilVersion="1.0"/>
</Control>
</file>

<file path=customXml/item1359.xml><?xml version="1.0" encoding="utf-8"?>
<Control xmlns="http://schemas.microsoft.com/VisualStudio/2011/storyboarding/control">
  <Id Name="System.Storyboarding.Common.Text" Revision="1" Stencil="System.Storyboarding.Common" StencilVersion="0.1"/>
</Control>
</file>

<file path=customXml/item136.xml><?xml version="1.0" encoding="utf-8"?>
<Control xmlns="http://schemas.microsoft.com/VisualStudio/2011/storyboarding/control">
  <Id Name="System.Storyboarding.Common.Text" Revision="1" Stencil="System.Storyboarding.Common" StencilVersion="0.1"/>
</Control>
</file>

<file path=customXml/item1360.xml><?xml version="1.0" encoding="utf-8"?>
<Control xmlns="http://schemas.microsoft.com/VisualStudio/2011/storyboarding/control">
  <Id Name="f942614c-ea29-48b0-a0bf-39a188daa13c" Revision="1" Stencil="System.MyShapes" StencilVersion="1.0"/>
</Control>
</file>

<file path=customXml/item1361.xml><?xml version="1.0" encoding="utf-8"?>
<Control xmlns="http://schemas.microsoft.com/VisualStudio/2011/storyboarding/control">
  <Id Name="System.Storyboarding.Common.Text" Revision="1" Stencil="System.Storyboarding.Common" StencilVersion="0.1"/>
</Control>
</file>

<file path=customXml/item1362.xml><?xml version="1.0" encoding="utf-8"?>
<Control xmlns="http://schemas.microsoft.com/VisualStudio/2011/storyboarding/control">
  <Id Name="System.Storyboarding.Common.Text" Revision="1" Stencil="System.Storyboarding.Common" StencilVersion="0.1"/>
</Control>
</file>

<file path=customXml/item1363.xml><?xml version="1.0" encoding="utf-8"?>
<Control xmlns="http://schemas.microsoft.com/VisualStudio/2011/storyboarding/control">
  <Id Name="System.Storyboarding.Common.Text" Revision="1" Stencil="System.Storyboarding.Common" StencilVersion="0.1"/>
</Control>
</file>

<file path=customXml/item1364.xml><?xml version="1.0" encoding="utf-8"?>
<Control xmlns="http://schemas.microsoft.com/VisualStudio/2011/storyboarding/control">
  <Id Name="System.Storyboarding.Common.Text" Revision="1" Stencil="System.Storyboarding.Common" StencilVersion="0.1"/>
</Control>
</file>

<file path=customXml/item1365.xml><?xml version="1.0" encoding="utf-8"?>
<Control xmlns="http://schemas.microsoft.com/VisualStudio/2011/storyboarding/control">
  <Id Name="System.Storyboarding.Common.Text" Revision="1" Stencil="System.Storyboarding.Common" StencilVersion="0.1"/>
</Control>
</file>

<file path=customXml/item1366.xml><?xml version="1.0" encoding="utf-8"?>
<Control xmlns="http://schemas.microsoft.com/VisualStudio/2011/storyboarding/control">
  <Id Name="System.Storyboarding.Common.Text" Revision="1" Stencil="System.Storyboarding.Common" StencilVersion="0.1"/>
</Control>
</file>

<file path=customXml/item1367.xml><?xml version="1.0" encoding="utf-8"?>
<Control xmlns="http://schemas.microsoft.com/VisualStudio/2011/storyboarding/control">
  <Id Name="System.Storyboarding.Common.Text" Revision="1" Stencil="System.Storyboarding.Common" StencilVersion="0.1"/>
</Control>
</file>

<file path=customXml/item1368.xml><?xml version="1.0" encoding="utf-8"?>
<Control xmlns="http://schemas.microsoft.com/VisualStudio/2011/storyboarding/control">
  <Id Name="System.Storyboarding.Common.Text" Revision="1" Stencil="System.Storyboarding.Common" StencilVersion="0.1"/>
</Control>
</file>

<file path=customXml/item1369.xml><?xml version="1.0" encoding="utf-8"?>
<Control xmlns="http://schemas.microsoft.com/VisualStudio/2011/storyboarding/control">
  <Id Name="2d0ec6f4-3d74-4898-a25c-e2cd29156f33" Revision="1" Stencil="System.MyShapes" StencilVersion="1.0"/>
</Control>
</file>

<file path=customXml/item137.xml><?xml version="1.0" encoding="utf-8"?>
<Control xmlns="http://schemas.microsoft.com/VisualStudio/2011/storyboarding/control">
  <Id Name="f942614c-ea29-48b0-a0bf-39a188daa13c" Revision="1" Stencil="System.MyShapes" StencilVersion="1.0"/>
</Control>
</file>

<file path=customXml/item1370.xml><?xml version="1.0" encoding="utf-8"?>
<Control xmlns="http://schemas.microsoft.com/VisualStudio/2011/storyboarding/control">
  <Id Name="System.Storyboarding.Common.Text" Revision="1" Stencil="System.Storyboarding.Common" StencilVersion="0.1"/>
</Control>
</file>

<file path=customXml/item1371.xml><?xml version="1.0" encoding="utf-8"?>
<Control xmlns="http://schemas.microsoft.com/VisualStudio/2011/storyboarding/control">
  <Id Name="126ea32c-c6f2-4e50-82f4-2b9687deaa14" Revision="1" Stencil="System.MyShapes" StencilVersion="1.0"/>
</Control>
</file>

<file path=customXml/item1372.xml><?xml version="1.0" encoding="utf-8"?>
<Control xmlns="http://schemas.microsoft.com/VisualStudio/2011/storyboarding/control">
  <Id Name="System.Storyboarding.Common.Text" Revision="1" Stencil="System.Storyboarding.Common" StencilVersion="0.1"/>
</Control>
</file>

<file path=customXml/item1373.xml><?xml version="1.0" encoding="utf-8"?>
<Control xmlns="http://schemas.microsoft.com/VisualStudio/2011/storyboarding/control">
  <Id Name="System.Storyboarding.Common.Text" Revision="1" Stencil="System.Storyboarding.Common" StencilVersion="0.1"/>
</Control>
</file>

<file path=customXml/item1374.xml><?xml version="1.0" encoding="utf-8"?>
<Control xmlns="http://schemas.microsoft.com/VisualStudio/2011/storyboarding/control">
  <Id Name="68a6efa7-0759-454d-829d-0dcf3dd35ea4" Revision="1" Stencil="System.MyShapes" StencilVersion="1.0"/>
</Control>
</file>

<file path=customXml/item1375.xml><?xml version="1.0" encoding="utf-8"?>
<Control xmlns="http://schemas.microsoft.com/VisualStudio/2011/storyboarding/control">
  <Id Name="System.Storyboarding.Common.Text" Revision="1" Stencil="System.Storyboarding.Common" StencilVersion="0.1"/>
</Control>
</file>

<file path=customXml/item1376.xml><?xml version="1.0" encoding="utf-8"?>
<Control xmlns="http://schemas.microsoft.com/VisualStudio/2011/storyboarding/control">
  <Id Name="System.Storyboarding.Common.Text" Revision="1" Stencil="System.Storyboarding.Common" StencilVersion="0.1"/>
</Control>
</file>

<file path=customXml/item1377.xml><?xml version="1.0" encoding="utf-8"?>
<Control xmlns="http://schemas.microsoft.com/VisualStudio/2011/storyboarding/control">
  <Id Name="System.Storyboarding.Common.Text" Revision="1" Stencil="System.Storyboarding.Common" StencilVersion="0.1"/>
</Control>
</file>

<file path=customXml/item1378.xml><?xml version="1.0" encoding="utf-8"?>
<Control xmlns="http://schemas.microsoft.com/VisualStudio/2011/storyboarding/control">
  <Id Name="System.Storyboarding.Common.Text" Revision="1" Stencil="System.Storyboarding.Common" StencilVersion="0.1"/>
</Control>
</file>

<file path=customXml/item1379.xml><?xml version="1.0" encoding="utf-8"?>
<Control xmlns="http://schemas.microsoft.com/VisualStudio/2011/storyboarding/control">
  <Id Name="2d0ec6f4-3d74-4898-a25c-e2cd29156f33" Revision="1" Stencil="System.MyShapes" StencilVersion="1.0"/>
</Control>
</file>

<file path=customXml/item138.xml><?xml version="1.0" encoding="utf-8"?>
<Control xmlns="http://schemas.microsoft.com/VisualStudio/2011/storyboarding/control">
  <Id Name="f942614c-ea29-48b0-a0bf-39a188daa13c" Revision="1" Stencil="System.MyShapes" StencilVersion="1.0"/>
</Control>
</file>

<file path=customXml/item1380.xml><?xml version="1.0" encoding="utf-8"?>
<Control xmlns="http://schemas.microsoft.com/VisualStudio/2011/storyboarding/control">
  <Id Name="System.Storyboarding.Common.Text" Revision="1" Stencil="System.Storyboarding.Common" StencilVersion="0.1"/>
</Control>
</file>

<file path=customXml/item1381.xml><?xml version="1.0" encoding="utf-8"?>
<Control xmlns="http://schemas.microsoft.com/VisualStudio/2011/storyboarding/control">
  <Id Name="f942614c-ea29-48b0-a0bf-39a188daa13c" Revision="1" Stencil="System.MyShapes" StencilVersion="1.0"/>
</Control>
</file>

<file path=customXml/item1382.xml><?xml version="1.0" encoding="utf-8"?>
<Control xmlns="http://schemas.microsoft.com/VisualStudio/2011/storyboarding/control">
  <Id Name="System.Storyboarding.Common.Text" Revision="1" Stencil="System.Storyboarding.Common" StencilVersion="0.1"/>
</Control>
</file>

<file path=customXml/item1383.xml><?xml version="1.0" encoding="utf-8"?>
<Control xmlns="http://schemas.microsoft.com/VisualStudio/2011/storyboarding/control">
  <Id Name="f942614c-ea29-48b0-a0bf-39a188daa13c" Revision="1" Stencil="System.MyShapes" StencilVersion="1.0"/>
</Control>
</file>

<file path=customXml/item1384.xml><?xml version="1.0" encoding="utf-8"?>
<Control xmlns="http://schemas.microsoft.com/VisualStudio/2011/storyboarding/control">
  <Id Name="System.Storyboarding.Common.Text" Revision="1" Stencil="System.Storyboarding.Common" StencilVersion="0.1"/>
</Control>
</file>

<file path=customXml/item1385.xml><?xml version="1.0" encoding="utf-8"?>
<Control xmlns="http://schemas.microsoft.com/VisualStudio/2011/storyboarding/control">
  <Id Name="System.Storyboarding.Common.Text" Revision="1" Stencil="System.Storyboarding.Common" StencilVersion="0.1"/>
</Control>
</file>

<file path=customXml/item1386.xml><?xml version="1.0" encoding="utf-8"?>
<Control xmlns="http://schemas.microsoft.com/VisualStudio/2011/storyboarding/control">
  <Id Name="System.Storyboarding.Common.Text" Revision="1" Stencil="System.Storyboarding.Common" StencilVersion="0.1"/>
</Control>
</file>

<file path=customXml/item1387.xml><?xml version="1.0" encoding="utf-8"?>
<Control xmlns="http://schemas.microsoft.com/VisualStudio/2011/storyboarding/control">
  <Id Name="2d0ec6f4-3d74-4898-a25c-e2cd29156f33" Revision="1" Stencil="System.MyShapes" StencilVersion="1.0"/>
</Control>
</file>

<file path=customXml/item1388.xml><?xml version="1.0" encoding="utf-8"?>
<Control xmlns="http://schemas.microsoft.com/VisualStudio/2011/storyboarding/control">
  <Id Name="2d0ec6f4-3d74-4898-a25c-e2cd29156f33" Revision="1" Stencil="System.MyShapes" StencilVersion="1.0"/>
</Control>
</file>

<file path=customXml/item1389.xml><?xml version="1.0" encoding="utf-8"?>
<Control xmlns="http://schemas.microsoft.com/VisualStudio/2011/storyboarding/control">
  <Id Name="System.Storyboarding.Common.Text" Revision="1" Stencil="System.Storyboarding.Common" StencilVersion="0.1"/>
</Control>
</file>

<file path=customXml/item139.xml><?xml version="1.0" encoding="utf-8"?>
<Control xmlns="http://schemas.microsoft.com/VisualStudio/2011/storyboarding/control">
  <Id Name="System.Storyboarding.Common.Text" Revision="1" Stencil="System.Storyboarding.Common" StencilVersion="0.1"/>
</Control>
</file>

<file path=customXml/item1390.xml><?xml version="1.0" encoding="utf-8"?>
<Control xmlns="http://schemas.microsoft.com/VisualStudio/2011/storyboarding/control">
  <Id Name="System.Storyboarding.Common.Text" Revision="1" Stencil="System.Storyboarding.Common" StencilVersion="0.1"/>
</Control>
</file>

<file path=customXml/item1391.xml><?xml version="1.0" encoding="utf-8"?>
<Control xmlns="http://schemas.microsoft.com/VisualStudio/2011/storyboarding/control">
  <Id Name="System.Storyboarding.Common.Text" Revision="1" Stencil="System.Storyboarding.Common" StencilVersion="0.1"/>
</Control>
</file>

<file path=customXml/item1392.xml><?xml version="1.0" encoding="utf-8"?>
<Control xmlns="http://schemas.microsoft.com/VisualStudio/2011/storyboarding/control">
  <Id Name="System.Storyboarding.Common.Text" Revision="1" Stencil="System.Storyboarding.Common" StencilVersion="0.1"/>
</Control>
</file>

<file path=customXml/item1393.xml><?xml version="1.0" encoding="utf-8"?>
<Control xmlns="http://schemas.microsoft.com/VisualStudio/2011/storyboarding/control">
  <Id Name="System.Storyboarding.Common.Text" Revision="1" Stencil="System.Storyboarding.Common" StencilVersion="0.1"/>
</Control>
</file>

<file path=customXml/item1394.xml><?xml version="1.0" encoding="utf-8"?>
<Control xmlns="http://schemas.microsoft.com/VisualStudio/2011/storyboarding/control">
  <Id Name="System.Storyboarding.Common.Text" Revision="1" Stencil="System.Storyboarding.Common" StencilVersion="0.1"/>
</Control>
</file>

<file path=customXml/item1395.xml><?xml version="1.0" encoding="utf-8"?>
<Control xmlns="http://schemas.microsoft.com/VisualStudio/2011/storyboarding/control">
  <Id Name="System.Storyboarding.Common.Text" Revision="1" Stencil="System.Storyboarding.Common" StencilVersion="0.1"/>
</Control>
</file>

<file path=customXml/item1396.xml><?xml version="1.0" encoding="utf-8"?>
<Control xmlns="http://schemas.microsoft.com/VisualStudio/2011/storyboarding/control">
  <Id Name="System.Storyboarding.Common.Text" Revision="1" Stencil="System.Storyboarding.Common" StencilVersion="0.1"/>
</Control>
</file>

<file path=customXml/item1397.xml><?xml version="1.0" encoding="utf-8"?>
<Control xmlns="http://schemas.microsoft.com/VisualStudio/2011/storyboarding/control">
  <Id Name="System.Storyboarding.Common.Text" Revision="1" Stencil="System.Storyboarding.Common" StencilVersion="0.1"/>
</Control>
</file>

<file path=customXml/item1398.xml><?xml version="1.0" encoding="utf-8"?>
<Control xmlns="http://schemas.microsoft.com/VisualStudio/2011/storyboarding/control">
  <Id Name="68a6efa7-0759-454d-829d-0dcf3dd35ea4" Revision="1" Stencil="System.MyShapes" StencilVersion="1.0"/>
</Control>
</file>

<file path=customXml/item1399.xml><?xml version="1.0" encoding="utf-8"?>
<Control xmlns="http://schemas.microsoft.com/VisualStudio/2011/storyboarding/control">
  <Id Name="System.Storyboarding.Common.Text" Revision="1" Stencil="System.Storyboarding.Common" StencilVersion="0.1"/>
</Control>
</file>

<file path=customXml/item14.xml><?xml version="1.0" encoding="utf-8"?>
<Control xmlns="http://schemas.microsoft.com/VisualStudio/2011/storyboarding/control">
  <Id Name="2d0ec6f4-3d74-4898-a25c-e2cd29156f33" Revision="1" Stencil="System.MyShapes" StencilVersion="1.0"/>
</Control>
</file>

<file path=customXml/item140.xml><?xml version="1.0" encoding="utf-8"?>
<Control xmlns="http://schemas.microsoft.com/VisualStudio/2011/storyboarding/control">
  <Id Name="System.Storyboarding.Common.Text" Revision="1" Stencil="System.Storyboarding.Common" StencilVersion="0.1"/>
</Control>
</file>

<file path=customXml/item1400.xml><?xml version="1.0" encoding="utf-8"?>
<Control xmlns="http://schemas.microsoft.com/VisualStudio/2011/storyboarding/control">
  <Id Name="System.Storyboarding.Common.Text" Revision="1" Stencil="System.Storyboarding.Common" StencilVersion="0.1"/>
</Control>
</file>

<file path=customXml/item1401.xml><?xml version="1.0" encoding="utf-8"?>
<Control xmlns="http://schemas.microsoft.com/VisualStudio/2011/storyboarding/control">
  <Id Name="System.Storyboarding.Common.Text" Revision="1" Stencil="System.Storyboarding.Common" StencilVersion="0.1"/>
</Control>
</file>

<file path=customXml/item1402.xml><?xml version="1.0" encoding="utf-8"?>
<Control xmlns="http://schemas.microsoft.com/VisualStudio/2011/storyboarding/control">
  <Id Name="System.Storyboarding.Common.Text" Revision="1" Stencil="System.Storyboarding.Common" StencilVersion="0.1"/>
</Control>
</file>

<file path=customXml/item1403.xml><?xml version="1.0" encoding="utf-8"?>
<Control xmlns="http://schemas.microsoft.com/VisualStudio/2011/storyboarding/control">
  <Id Name="f942614c-ea29-48b0-a0bf-39a188daa13c" Revision="1" Stencil="System.MyShapes" StencilVersion="1.0"/>
</Control>
</file>

<file path=customXml/item1404.xml><?xml version="1.0" encoding="utf-8"?>
<Control xmlns="http://schemas.microsoft.com/VisualStudio/2011/storyboarding/control">
  <Id Name="System.Storyboarding.Common.Text" Revision="1" Stencil="System.Storyboarding.Common" StencilVersion="0.1"/>
</Control>
</file>

<file path=customXml/item1405.xml><?xml version="1.0" encoding="utf-8"?>
<Control xmlns="http://schemas.microsoft.com/VisualStudio/2011/storyboarding/control">
  <Id Name="System.Storyboarding.Common.Text" Revision="1" Stencil="System.Storyboarding.Common" StencilVersion="0.1"/>
</Control>
</file>

<file path=customXml/item1406.xml><?xml version="1.0" encoding="utf-8"?>
<Control xmlns="http://schemas.microsoft.com/VisualStudio/2011/storyboarding/control">
  <Id Name="System.Storyboarding.Common.Text" Revision="1" Stencil="System.Storyboarding.Common" StencilVersion="0.1"/>
</Control>
</file>

<file path=customXml/item1407.xml><?xml version="1.0" encoding="utf-8"?>
<Control xmlns="http://schemas.microsoft.com/VisualStudio/2011/storyboarding/control">
  <Id Name="126ea32c-c6f2-4e50-82f4-2b9687deaa14" Revision="1" Stencil="System.MyShapes" StencilVersion="1.0"/>
</Control>
</file>

<file path=customXml/item1408.xml><?xml version="1.0" encoding="utf-8"?>
<Control xmlns="http://schemas.microsoft.com/VisualStudio/2011/storyboarding/control">
  <Id Name="System.Storyboarding.Common.Text" Revision="1" Stencil="System.Storyboarding.Common" StencilVersion="0.1"/>
</Control>
</file>

<file path=customXml/item1409.xml><?xml version="1.0" encoding="utf-8"?>
<Control xmlns="http://schemas.microsoft.com/VisualStudio/2011/storyboarding/control">
  <Id Name="2d0ec6f4-3d74-4898-a25c-e2cd29156f33" Revision="1" Stencil="System.MyShapes" StencilVersion="1.0"/>
</Control>
</file>

<file path=customXml/item141.xml><?xml version="1.0" encoding="utf-8"?>
<Control xmlns="http://schemas.microsoft.com/VisualStudio/2011/storyboarding/control">
  <Id Name="System.Storyboarding.Common.Text" Revision="1" Stencil="System.Storyboarding.Common" StencilVersion="0.1"/>
</Control>
</file>

<file path=customXml/item1410.xml><?xml version="1.0" encoding="utf-8"?>
<Control xmlns="http://schemas.microsoft.com/VisualStudio/2011/storyboarding/control">
  <Id Name="System.Storyboarding.Common.Text" Revision="1" Stencil="System.Storyboarding.Common" StencilVersion="0.1"/>
</Control>
</file>

<file path=customXml/item1411.xml><?xml version="1.0" encoding="utf-8"?>
<Control xmlns="http://schemas.microsoft.com/VisualStudio/2011/storyboarding/control">
  <Id Name="2d0ec6f4-3d74-4898-a25c-e2cd29156f33" Revision="1" Stencil="System.MyShapes" StencilVersion="1.0"/>
</Control>
</file>

<file path=customXml/item1412.xml><?xml version="1.0" encoding="utf-8"?>
<Control xmlns="http://schemas.microsoft.com/VisualStudio/2011/storyboarding/control">
  <Id Name="System.Storyboarding.Common.Text" Revision="1" Stencil="System.Storyboarding.Common" StencilVersion="0.1"/>
</Control>
</file>

<file path=customXml/item1413.xml><?xml version="1.0" encoding="utf-8"?>
<Control xmlns="http://schemas.microsoft.com/VisualStudio/2011/storyboarding/control">
  <Id Name="System.Storyboarding.Common.Text" Revision="1" Stencil="System.Storyboarding.Common" StencilVersion="0.1"/>
</Control>
</file>

<file path=customXml/item1414.xml><?xml version="1.0" encoding="utf-8"?>
<Control xmlns="http://schemas.microsoft.com/VisualStudio/2011/storyboarding/control">
  <Id Name="System.Storyboarding.Common.Text" Revision="1" Stencil="System.Storyboarding.Common" StencilVersion="0.1"/>
</Control>
</file>

<file path=customXml/item1415.xml><?xml version="1.0" encoding="utf-8"?>
<Control xmlns="http://schemas.microsoft.com/VisualStudio/2011/storyboarding/control">
  <Id Name="System.Storyboarding.Common.Text" Revision="1" Stencil="System.Storyboarding.Common" StencilVersion="0.1"/>
</Control>
</file>

<file path=customXml/item1416.xml><?xml version="1.0" encoding="utf-8"?>
<Control xmlns="http://schemas.microsoft.com/VisualStudio/2011/storyboarding/control">
  <Id Name="f942614c-ea29-48b0-a0bf-39a188daa13c" Revision="1" Stencil="System.MyShapes" StencilVersion="1.0"/>
</Control>
</file>

<file path=customXml/item1417.xml><?xml version="1.0" encoding="utf-8"?>
<Control xmlns="http://schemas.microsoft.com/VisualStudio/2011/storyboarding/control">
  <Id Name="System.Storyboarding.Common.Text" Revision="1" Stencil="System.Storyboarding.Common" StencilVersion="0.1"/>
</Control>
</file>

<file path=customXml/item1418.xml><?xml version="1.0" encoding="utf-8"?>
<Control xmlns="http://schemas.microsoft.com/VisualStudio/2011/storyboarding/control">
  <Id Name="System.Storyboarding.Common.Text" Revision="1" Stencil="System.Storyboarding.Common" StencilVersion="0.1"/>
</Control>
</file>

<file path=customXml/item1419.xml><?xml version="1.0" encoding="utf-8"?>
<Control xmlns="http://schemas.microsoft.com/VisualStudio/2011/storyboarding/control">
  <Id Name="System.Storyboarding.Common.Text" Revision="1" Stencil="System.Storyboarding.Common" StencilVersion="0.1"/>
</Control>
</file>

<file path=customXml/item142.xml><?xml version="1.0" encoding="utf-8"?>
<Control xmlns="http://schemas.microsoft.com/VisualStudio/2011/storyboarding/control">
  <Id Name="System.Storyboarding.Common.Text" Revision="1" Stencil="System.Storyboarding.Common" StencilVersion="0.1"/>
</Control>
</file>

<file path=customXml/item1420.xml><?xml version="1.0" encoding="utf-8"?>
<Control xmlns="http://schemas.microsoft.com/VisualStudio/2011/storyboarding/control">
  <Id Name="System.Storyboarding.Common.Text" Revision="1" Stencil="System.Storyboarding.Common" StencilVersion="0.1"/>
</Control>
</file>

<file path=customXml/item1421.xml><?xml version="1.0" encoding="utf-8"?>
<Control xmlns="http://schemas.microsoft.com/VisualStudio/2011/storyboarding/control">
  <Id Name="2d0ec6f4-3d74-4898-a25c-e2cd29156f33" Revision="1" Stencil="System.MyShapes" StencilVersion="1.0"/>
</Control>
</file>

<file path=customXml/item1422.xml><?xml version="1.0" encoding="utf-8"?>
<Control xmlns="http://schemas.microsoft.com/VisualStudio/2011/storyboarding/control">
  <Id Name="System.Storyboarding.Common.Text" Revision="1" Stencil="System.Storyboarding.Common" StencilVersion="0.1"/>
</Control>
</file>

<file path=customXml/item1423.xml><?xml version="1.0" encoding="utf-8"?>
<Control xmlns="http://schemas.microsoft.com/VisualStudio/2011/storyboarding/control">
  <Id Name="System.Storyboarding.Common.Text" Revision="1" Stencil="System.Storyboarding.Common" StencilVersion="0.1"/>
</Control>
</file>

<file path=customXml/item1424.xml><?xml version="1.0" encoding="utf-8"?>
<Control xmlns="http://schemas.microsoft.com/VisualStudio/2011/storyboarding/control">
  <Id Name="System.Storyboarding.Common.Text" Revision="1" Stencil="System.Storyboarding.Common" StencilVersion="0.1"/>
</Control>
</file>

<file path=customXml/item1425.xml><?xml version="1.0" encoding="utf-8"?>
<Control xmlns="http://schemas.microsoft.com/VisualStudio/2011/storyboarding/control">
  <Id Name="System.Storyboarding.Common.Text" Revision="1" Stencil="System.Storyboarding.Common" StencilVersion="0.1"/>
</Control>
</file>

<file path=customXml/item1426.xml><?xml version="1.0" encoding="utf-8"?>
<Control xmlns="http://schemas.microsoft.com/VisualStudio/2011/storyboarding/control">
  <Id Name="System.Storyboarding.Common.Text" Revision="1" Stencil="System.Storyboarding.Common" StencilVersion="0.1"/>
</Control>
</file>

<file path=customXml/item1427.xml><?xml version="1.0" encoding="utf-8"?>
<Control xmlns="http://schemas.microsoft.com/VisualStudio/2011/storyboarding/control">
  <Id Name="System.Storyboarding.Common.Text" Revision="1" Stencil="System.Storyboarding.Common" StencilVersion="0.1"/>
</Control>
</file>

<file path=customXml/item1428.xml><?xml version="1.0" encoding="utf-8"?>
<Control xmlns="http://schemas.microsoft.com/VisualStudio/2011/storyboarding/control">
  <Id Name="2d0ec6f4-3d74-4898-a25c-e2cd29156f33" Revision="1" Stencil="System.MyShapes" StencilVersion="1.0"/>
</Control>
</file>

<file path=customXml/item1429.xml><?xml version="1.0" encoding="utf-8"?>
<Control xmlns="http://schemas.microsoft.com/VisualStudio/2011/storyboarding/control">
  <Id Name="System.Storyboarding.Common.Text" Revision="1" Stencil="System.Storyboarding.Common" StencilVersion="0.1"/>
</Control>
</file>

<file path=customXml/item143.xml><?xml version="1.0" encoding="utf-8"?>
<Control xmlns="http://schemas.microsoft.com/VisualStudio/2011/storyboarding/control">
  <Id Name="3ee1eca6-89c0-43ce-ba58-ed47ec4ec8bf" Revision="1" Stencil="System.MyShapes" StencilVersion="1.0"/>
</Control>
</file>

<file path=customXml/item1430.xml><?xml version="1.0" encoding="utf-8"?>
<Control xmlns="http://schemas.microsoft.com/VisualStudio/2011/storyboarding/control">
  <Id Name="System.Storyboarding.Common.Text" Revision="1" Stencil="System.Storyboarding.Common" StencilVersion="0.1"/>
</Control>
</file>

<file path=customXml/item1431.xml><?xml version="1.0" encoding="utf-8"?>
<Control xmlns="http://schemas.microsoft.com/VisualStudio/2011/storyboarding/control">
  <Id Name="System.Storyboarding.Common.Text" Revision="1" Stencil="System.Storyboarding.Common" StencilVersion="0.1"/>
</Control>
</file>

<file path=customXml/item1432.xml><?xml version="1.0" encoding="utf-8"?>
<Control xmlns="http://schemas.microsoft.com/VisualStudio/2011/storyboarding/control">
  <Id Name="System.Storyboarding.Common.Text" Revision="1" Stencil="System.Storyboarding.Common" StencilVersion="0.1"/>
</Control>
</file>

<file path=customXml/item1433.xml><?xml version="1.0" encoding="utf-8"?>
<Control xmlns="http://schemas.microsoft.com/VisualStudio/2011/storyboarding/control">
  <Id Name="System.Storyboarding.Common.Text" Revision="1" Stencil="System.Storyboarding.Common" StencilVersion="0.1"/>
</Control>
</file>

<file path=customXml/item1434.xml><?xml version="1.0" encoding="utf-8"?>
<Control xmlns="http://schemas.microsoft.com/VisualStudio/2011/storyboarding/control">
  <Id Name="System.Storyboarding.Common.Text" Revision="1" Stencil="System.Storyboarding.Common" StencilVersion="0.1"/>
</Control>
</file>

<file path=customXml/item1435.xml><?xml version="1.0" encoding="utf-8"?>
<Control xmlns="http://schemas.microsoft.com/VisualStudio/2011/storyboarding/control">
  <Id Name="System.Storyboarding.Common.Text" Revision="1" Stencil="System.Storyboarding.Common" StencilVersion="0.1"/>
</Control>
</file>

<file path=customXml/item1436.xml><?xml version="1.0" encoding="utf-8"?>
<Control xmlns="http://schemas.microsoft.com/VisualStudio/2011/storyboarding/control">
  <Id Name="System.Storyboarding.Common.Text" Revision="1" Stencil="System.Storyboarding.Common" StencilVersion="0.1"/>
</Control>
</file>

<file path=customXml/item1437.xml><?xml version="1.0" encoding="utf-8"?>
<Control xmlns="http://schemas.microsoft.com/VisualStudio/2011/storyboarding/control">
  <Id Name="System.Storyboarding.Common.Text" Revision="1" Stencil="System.Storyboarding.Common" StencilVersion="0.1"/>
</Control>
</file>

<file path=customXml/item1438.xml><?xml version="1.0" encoding="utf-8"?>
<Control xmlns="http://schemas.microsoft.com/VisualStudio/2011/storyboarding/control">
  <Id Name="System.Storyboarding.Common.Text" Revision="1" Stencil="System.Storyboarding.Common" StencilVersion="0.1"/>
</Control>
</file>

<file path=customXml/item1439.xml><?xml version="1.0" encoding="utf-8"?>
<Control xmlns="http://schemas.microsoft.com/VisualStudio/2011/storyboarding/control">
  <Id Name="f942614c-ea29-48b0-a0bf-39a188daa13c" Revision="1" Stencil="System.MyShapes" StencilVersion="1.0"/>
</Control>
</file>

<file path=customXml/item144.xml><?xml version="1.0" encoding="utf-8"?>
<Control xmlns="http://schemas.microsoft.com/VisualStudio/2011/storyboarding/control">
  <Id Name="System.Storyboarding.Common.Text" Revision="1" Stencil="System.Storyboarding.Common" StencilVersion="0.1"/>
</Control>
</file>

<file path=customXml/item1440.xml><?xml version="1.0" encoding="utf-8"?>
<Control xmlns="http://schemas.microsoft.com/VisualStudio/2011/storyboarding/control">
  <Id Name="System.Storyboarding.Common.Text" Revision="1" Stencil="System.Storyboarding.Common" StencilVersion="0.1"/>
</Control>
</file>

<file path=customXml/item1441.xml><?xml version="1.0" encoding="utf-8"?>
<Control xmlns="http://schemas.microsoft.com/VisualStudio/2011/storyboarding/control">
  <Id Name="System.Storyboarding.Common.Text" Revision="1" Stencil="System.Storyboarding.Common" StencilVersion="0.1"/>
</Control>
</file>

<file path=customXml/item1442.xml><?xml version="1.0" encoding="utf-8"?>
<Control xmlns="http://schemas.microsoft.com/VisualStudio/2011/storyboarding/control">
  <Id Name="System.Storyboarding.Common.Text" Revision="1" Stencil="System.Storyboarding.Common" StencilVersion="0.1"/>
</Control>
</file>

<file path=customXml/item1443.xml><?xml version="1.0" encoding="utf-8"?>
<Control xmlns="http://schemas.microsoft.com/VisualStudio/2011/storyboarding/control">
  <Id Name="68a6efa7-0759-454d-829d-0dcf3dd35ea4" Revision="1" Stencil="System.MyShapes" StencilVersion="1.0"/>
</Control>
</file>

<file path=customXml/item1444.xml><?xml version="1.0" encoding="utf-8"?>
<Control xmlns="http://schemas.microsoft.com/VisualStudio/2011/storyboarding/control">
  <Id Name="System.Storyboarding.Common.Text" Revision="1" Stencil="System.Storyboarding.Common" StencilVersion="0.1"/>
</Control>
</file>

<file path=customXml/item1445.xml><?xml version="1.0" encoding="utf-8"?>
<Control xmlns="http://schemas.microsoft.com/VisualStudio/2011/storyboarding/control">
  <Id Name="System.Storyboarding.Common.Text" Revision="1" Stencil="System.Storyboarding.Common" StencilVersion="0.1"/>
</Control>
</file>

<file path=customXml/item1446.xml><?xml version="1.0" encoding="utf-8"?>
<Control xmlns="http://schemas.microsoft.com/VisualStudio/2011/storyboarding/control">
  <Id Name="System.Storyboarding.Common.Text" Revision="1" Stencil="System.Storyboarding.Common" StencilVersion="0.1"/>
</Control>
</file>

<file path=customXml/item1447.xml><?xml version="1.0" encoding="utf-8"?>
<Control xmlns="http://schemas.microsoft.com/VisualStudio/2011/storyboarding/control">
  <Id Name="System.Storyboarding.Common.Text" Revision="1" Stencil="System.Storyboarding.Common" StencilVersion="0.1"/>
</Control>
</file>

<file path=customXml/item1448.xml><?xml version="1.0" encoding="utf-8"?>
<Control xmlns="http://schemas.microsoft.com/VisualStudio/2011/storyboarding/control">
  <Id Name="f942614c-ea29-48b0-a0bf-39a188daa13c" Revision="1" Stencil="System.MyShapes" StencilVersion="1.0"/>
</Control>
</file>

<file path=customXml/item1449.xml><?xml version="1.0" encoding="utf-8"?>
<Control xmlns="http://schemas.microsoft.com/VisualStudio/2011/storyboarding/control">
  <Id Name="System.Storyboarding.Common.Text" Revision="1" Stencil="System.Storyboarding.Common" StencilVersion="0.1"/>
</Control>
</file>

<file path=customXml/item145.xml><?xml version="1.0" encoding="utf-8"?>
<Control xmlns="http://schemas.microsoft.com/VisualStudio/2011/storyboarding/control">
  <Id Name="System.Storyboarding.Common.Text" Revision="1" Stencil="System.Storyboarding.Common" StencilVersion="0.1"/>
</Control>
</file>

<file path=customXml/item1450.xml><?xml version="1.0" encoding="utf-8"?>
<Control xmlns="http://schemas.microsoft.com/VisualStudio/2011/storyboarding/control">
  <Id Name="System.Storyboarding.Common.Text" Revision="1" Stencil="System.Storyboarding.Common" StencilVersion="0.1"/>
</Control>
</file>

<file path=customXml/item1451.xml><?xml version="1.0" encoding="utf-8"?>
<Control xmlns="http://schemas.microsoft.com/VisualStudio/2011/storyboarding/control">
  <Id Name="System.Storyboarding.Common.Text" Revision="1" Stencil="System.Storyboarding.Common" StencilVersion="0.1"/>
</Control>
</file>

<file path=customXml/item1452.xml><?xml version="1.0" encoding="utf-8"?>
<Control xmlns="http://schemas.microsoft.com/VisualStudio/2011/storyboarding/control">
  <Id Name="System.Storyboarding.Common.Text" Revision="1" Stencil="System.Storyboarding.Common" StencilVersion="0.1"/>
</Control>
</file>

<file path=customXml/item1453.xml><?xml version="1.0" encoding="utf-8"?>
<Control xmlns="http://schemas.microsoft.com/VisualStudio/2011/storyboarding/control">
  <Id Name="System.Storyboarding.Common.Text" Revision="1" Stencil="System.Storyboarding.Common" StencilVersion="0.1"/>
</Control>
</file>

<file path=customXml/item1454.xml><?xml version="1.0" encoding="utf-8"?>
<Control xmlns="http://schemas.microsoft.com/VisualStudio/2011/storyboarding/control">
  <Id Name="System.Storyboarding.Common.Text" Revision="1" Stencil="System.Storyboarding.Common" StencilVersion="0.1"/>
</Control>
</file>

<file path=customXml/item1455.xml><?xml version="1.0" encoding="utf-8"?>
<Control xmlns="http://schemas.microsoft.com/VisualStudio/2011/storyboarding/control">
  <Id Name="System.Storyboarding.Common.Text" Revision="1" Stencil="System.Storyboarding.Common" StencilVersion="0.1"/>
</Control>
</file>

<file path=customXml/item1456.xml><?xml version="1.0" encoding="utf-8"?>
<Control xmlns="http://schemas.microsoft.com/VisualStudio/2011/storyboarding/control">
  <Id Name="System.Storyboarding.Common.Text" Revision="1" Stencil="System.Storyboarding.Common" StencilVersion="0.1"/>
</Control>
</file>

<file path=customXml/item1457.xml><?xml version="1.0" encoding="utf-8"?>
<Control xmlns="http://schemas.microsoft.com/VisualStudio/2011/storyboarding/control">
  <Id Name="System.Storyboarding.Common.Text" Revision="1" Stencil="System.Storyboarding.Common" StencilVersion="0.1"/>
</Control>
</file>

<file path=customXml/item1458.xml><?xml version="1.0" encoding="utf-8"?>
<Control xmlns="http://schemas.microsoft.com/VisualStudio/2011/storyboarding/control">
  <Id Name="System.Storyboarding.Common.Text" Revision="1" Stencil="System.Storyboarding.Common" StencilVersion="0.1"/>
</Control>
</file>

<file path=customXml/item1459.xml><?xml version="1.0" encoding="utf-8"?>
<Control xmlns="http://schemas.microsoft.com/VisualStudio/2011/storyboarding/control">
  <Id Name="System.Storyboarding.Common.Text" Revision="1" Stencil="System.Storyboarding.Common" StencilVersion="0.1"/>
</Control>
</file>

<file path=customXml/item146.xml><?xml version="1.0" encoding="utf-8"?>
<Control xmlns="http://schemas.microsoft.com/VisualStudio/2011/storyboarding/control">
  <Id Name="System.Storyboarding.Common.Text" Revision="1" Stencil="System.Storyboarding.Common" StencilVersion="0.1"/>
</Control>
</file>

<file path=customXml/item1460.xml><?xml version="1.0" encoding="utf-8"?>
<Control xmlns="http://schemas.microsoft.com/VisualStudio/2011/storyboarding/control">
  <Id Name="System.Storyboarding.Common.Text" Revision="1" Stencil="System.Storyboarding.Common" StencilVersion="0.1"/>
</Control>
</file>

<file path=customXml/item1461.xml><?xml version="1.0" encoding="utf-8"?>
<Control xmlns="http://schemas.microsoft.com/VisualStudio/2011/storyboarding/control">
  <Id Name="System.Storyboarding.Common.Text" Revision="1" Stencil="System.Storyboarding.Common" StencilVersion="0.1"/>
</Control>
</file>

<file path=customXml/item1462.xml><?xml version="1.0" encoding="utf-8"?>
<Control xmlns="http://schemas.microsoft.com/VisualStudio/2011/storyboarding/control">
  <Id Name="126ea32c-c6f2-4e50-82f4-2b9687deaa14" Revision="1" Stencil="System.MyShapes" StencilVersion="1.0"/>
</Control>
</file>

<file path=customXml/item1463.xml><?xml version="1.0" encoding="utf-8"?>
<Control xmlns="http://schemas.microsoft.com/VisualStudio/2011/storyboarding/control">
  <Id Name="System.Storyboarding.Common.Text" Revision="1" Stencil="System.Storyboarding.Common" StencilVersion="0.1"/>
</Control>
</file>

<file path=customXml/item1464.xml><?xml version="1.0" encoding="utf-8"?>
<Control xmlns="http://schemas.microsoft.com/VisualStudio/2011/storyboarding/control">
  <Id Name="System.Storyboarding.Common.Text" Revision="1" Stencil="System.Storyboarding.Common" StencilVersion="0.1"/>
</Control>
</file>

<file path=customXml/item1465.xml><?xml version="1.0" encoding="utf-8"?>
<Control xmlns="http://schemas.microsoft.com/VisualStudio/2011/storyboarding/control">
  <Id Name="System.Storyboarding.Common.Text" Revision="1" Stencil="System.Storyboarding.Common" StencilVersion="0.1"/>
</Control>
</file>

<file path=customXml/item1466.xml><?xml version="1.0" encoding="utf-8"?>
<Control xmlns="http://schemas.microsoft.com/VisualStudio/2011/storyboarding/control">
  <Id Name="2d0ec6f4-3d74-4898-a25c-e2cd29156f33" Revision="1" Stencil="System.MyShapes" StencilVersion="1.0"/>
</Control>
</file>

<file path=customXml/item1467.xml><?xml version="1.0" encoding="utf-8"?>
<Control xmlns="http://schemas.microsoft.com/VisualStudio/2011/storyboarding/control">
  <Id Name="68a6efa7-0759-454d-829d-0dcf3dd35ea4" Revision="1" Stencil="System.MyShapes" StencilVersion="1.0"/>
</Control>
</file>

<file path=customXml/item1468.xml><?xml version="1.0" encoding="utf-8"?>
<Control xmlns="http://schemas.microsoft.com/VisualStudio/2011/storyboarding/control">
  <Id Name="System.Storyboarding.Common.Text" Revision="1" Stencil="System.Storyboarding.Common" StencilVersion="0.1"/>
</Control>
</file>

<file path=customXml/item1469.xml><?xml version="1.0" encoding="utf-8"?>
<Control xmlns="http://schemas.microsoft.com/VisualStudio/2011/storyboarding/control">
  <Id Name="System.Storyboarding.Common.Text" Revision="1" Stencil="System.Storyboarding.Common" StencilVersion="0.1"/>
</Control>
</file>

<file path=customXml/item147.xml><?xml version="1.0" encoding="utf-8"?>
<Control xmlns="http://schemas.microsoft.com/VisualStudio/2011/storyboarding/control">
  <Id Name="System.Storyboarding.Common.Text" Revision="1" Stencil="System.Storyboarding.Common" StencilVersion="0.1"/>
</Control>
</file>

<file path=customXml/item1470.xml><?xml version="1.0" encoding="utf-8"?>
<Control xmlns="http://schemas.microsoft.com/VisualStudio/2011/storyboarding/control">
  <Id Name="f942614c-ea29-48b0-a0bf-39a188daa13c" Revision="1" Stencil="System.MyShapes" StencilVersion="1.0"/>
</Control>
</file>

<file path=customXml/item1471.xml><?xml version="1.0" encoding="utf-8"?>
<Control xmlns="http://schemas.microsoft.com/VisualStudio/2011/storyboarding/control">
  <Id Name="68a6efa7-0759-454d-829d-0dcf3dd35ea4" Revision="1" Stencil="System.MyShapes" StencilVersion="1.0"/>
</Control>
</file>

<file path=customXml/item1472.xml><?xml version="1.0" encoding="utf-8"?>
<Control xmlns="http://schemas.microsoft.com/VisualStudio/2011/storyboarding/control">
  <Id Name="126ea32c-c6f2-4e50-82f4-2b9687deaa14" Revision="1" Stencil="System.MyShapes" StencilVersion="1.0"/>
</Control>
</file>

<file path=customXml/item1473.xml><?xml version="1.0" encoding="utf-8"?>
<Control xmlns="http://schemas.microsoft.com/VisualStudio/2011/storyboarding/control">
  <Id Name="2d0ec6f4-3d74-4898-a25c-e2cd29156f33" Revision="1" Stencil="System.MyShapes" StencilVersion="1.0"/>
</Control>
</file>

<file path=customXml/item1474.xml><?xml version="1.0" encoding="utf-8"?>
<Control xmlns="http://schemas.microsoft.com/VisualStudio/2011/storyboarding/control">
  <Id Name="System.Storyboarding.Common.Text" Revision="1" Stencil="System.Storyboarding.Common" StencilVersion="0.1"/>
</Control>
</file>

<file path=customXml/item1475.xml><?xml version="1.0" encoding="utf-8"?>
<Control xmlns="http://schemas.microsoft.com/VisualStudio/2011/storyboarding/control">
  <Id Name="System.Storyboarding.Common.Text" Revision="1" Stencil="System.Storyboarding.Common" StencilVersion="0.1"/>
</Control>
</file>

<file path=customXml/item1476.xml><?xml version="1.0" encoding="utf-8"?>
<Control xmlns="http://schemas.microsoft.com/VisualStudio/2011/storyboarding/control">
  <Id Name="System.Storyboarding.Common.Text" Revision="1" Stencil="System.Storyboarding.Common" StencilVersion="0.1"/>
</Control>
</file>

<file path=customXml/item1477.xml><?xml version="1.0" encoding="utf-8"?>
<Control xmlns="http://schemas.microsoft.com/VisualStudio/2011/storyboarding/control">
  <Id Name="System.Storyboarding.Common.Text" Revision="1" Stencil="System.Storyboarding.Common" StencilVersion="0.1"/>
</Control>
</file>

<file path=customXml/item1478.xml><?xml version="1.0" encoding="utf-8"?>
<Control xmlns="http://schemas.microsoft.com/VisualStudio/2011/storyboarding/control">
  <Id Name="System.Storyboarding.Common.Text" Revision="1" Stencil="System.Storyboarding.Common" StencilVersion="0.1"/>
</Control>
</file>

<file path=customXml/item1479.xml><?xml version="1.0" encoding="utf-8"?>
<Control xmlns="http://schemas.microsoft.com/VisualStudio/2011/storyboarding/control">
  <Id Name="System.Storyboarding.Common.Text" Revision="1" Stencil="System.Storyboarding.Common" StencilVersion="0.1"/>
</Control>
</file>

<file path=customXml/item148.xml><?xml version="1.0" encoding="utf-8"?>
<Control xmlns="http://schemas.microsoft.com/VisualStudio/2011/storyboarding/control">
  <Id Name="System.Storyboarding.Common.Text" Revision="1" Stencil="System.Storyboarding.Common" StencilVersion="0.1"/>
</Control>
</file>

<file path=customXml/item1480.xml><?xml version="1.0" encoding="utf-8"?>
<Control xmlns="http://schemas.microsoft.com/VisualStudio/2011/storyboarding/control">
  <Id Name="System.Storyboarding.Common.Text" Revision="1" Stencil="System.Storyboarding.Common" StencilVersion="0.1"/>
</Control>
</file>

<file path=customXml/item1481.xml><?xml version="1.0" encoding="utf-8"?>
<Control xmlns="http://schemas.microsoft.com/VisualStudio/2011/storyboarding/control">
  <Id Name="System.Storyboarding.Common.Text" Revision="1" Stencil="System.Storyboarding.Common" StencilVersion="0.1"/>
</Control>
</file>

<file path=customXml/item1482.xml><?xml version="1.0" encoding="utf-8"?>
<Control xmlns="http://schemas.microsoft.com/VisualStudio/2011/storyboarding/control">
  <Id Name="System.Storyboarding.Common.Text" Revision="1" Stencil="System.Storyboarding.Common" StencilVersion="0.1"/>
</Control>
</file>

<file path=customXml/item1483.xml><?xml version="1.0" encoding="utf-8"?>
<Control xmlns="http://schemas.microsoft.com/VisualStudio/2011/storyboarding/control">
  <Id Name="System.Storyboarding.Common.Text" Revision="1" Stencil="System.Storyboarding.Common" StencilVersion="0.1"/>
</Control>
</file>

<file path=customXml/item1484.xml><?xml version="1.0" encoding="utf-8"?>
<Control xmlns="http://schemas.microsoft.com/VisualStudio/2011/storyboarding/control">
  <Id Name="System.Storyboarding.Common.Text" Revision="1" Stencil="System.Storyboarding.Common" StencilVersion="0.1"/>
</Control>
</file>

<file path=customXml/item1485.xml><?xml version="1.0" encoding="utf-8"?>
<Control xmlns="http://schemas.microsoft.com/VisualStudio/2011/storyboarding/control">
  <Id Name="2d0ec6f4-3d74-4898-a25c-e2cd29156f33" Revision="1" Stencil="System.MyShapes" StencilVersion="1.0"/>
</Control>
</file>

<file path=customXml/item1486.xml><?xml version="1.0" encoding="utf-8"?>
<Control xmlns="http://schemas.microsoft.com/VisualStudio/2011/storyboarding/control">
  <Id Name="System.Storyboarding.Common.Text" Revision="1" Stencil="System.Storyboarding.Common" StencilVersion="0.1"/>
</Control>
</file>

<file path=customXml/item1487.xml><?xml version="1.0" encoding="utf-8"?>
<Control xmlns="http://schemas.microsoft.com/VisualStudio/2011/storyboarding/control">
  <Id Name="f942614c-ea29-48b0-a0bf-39a188daa13c" Revision="1" Stencil="System.MyShapes" StencilVersion="1.0"/>
</Control>
</file>

<file path=customXml/item1488.xml><?xml version="1.0" encoding="utf-8"?>
<Control xmlns="http://schemas.microsoft.com/VisualStudio/2011/storyboarding/control">
  <Id Name="System.Storyboarding.Common.Text" Revision="1" Stencil="System.Storyboarding.Common" StencilVersion="0.1"/>
</Control>
</file>

<file path=customXml/item1489.xml><?xml version="1.0" encoding="utf-8"?>
<Control xmlns="http://schemas.microsoft.com/VisualStudio/2011/storyboarding/control">
  <Id Name="68a6efa7-0759-454d-829d-0dcf3dd35ea4" Revision="1" Stencil="System.MyShapes" StencilVersion="1.0"/>
</Control>
</file>

<file path=customXml/item149.xml><?xml version="1.0" encoding="utf-8"?>
<Control xmlns="http://schemas.microsoft.com/VisualStudio/2011/storyboarding/control">
  <Id Name="System.Storyboarding.Common.Text" Revision="1" Stencil="System.Storyboarding.Common" StencilVersion="0.1"/>
</Control>
</file>

<file path=customXml/item1490.xml><?xml version="1.0" encoding="utf-8"?>
<Control xmlns="http://schemas.microsoft.com/VisualStudio/2011/storyboarding/control">
  <Id Name="System.Storyboarding.Common.Text" Revision="1" Stencil="System.Storyboarding.Common" StencilVersion="0.1"/>
</Control>
</file>

<file path=customXml/item1491.xml><?xml version="1.0" encoding="utf-8"?>
<Control xmlns="http://schemas.microsoft.com/VisualStudio/2011/storyboarding/control">
  <Id Name="System.Storyboarding.Common.Text" Revision="1" Stencil="System.Storyboarding.Common" StencilVersion="0.1"/>
</Control>
</file>

<file path=customXml/item1492.xml><?xml version="1.0" encoding="utf-8"?>
<Control xmlns="http://schemas.microsoft.com/VisualStudio/2011/storyboarding/control">
  <Id Name="System.Storyboarding.Common.Text" Revision="1" Stencil="System.Storyboarding.Common" StencilVersion="0.1"/>
</Control>
</file>

<file path=customXml/item1493.xml><?xml version="1.0" encoding="utf-8"?>
<Control xmlns="http://schemas.microsoft.com/VisualStudio/2011/storyboarding/control">
  <Id Name="System.Storyboarding.Common.Text" Revision="1" Stencil="System.Storyboarding.Common" StencilVersion="0.1"/>
</Control>
</file>

<file path=customXml/item1494.xml><?xml version="1.0" encoding="utf-8"?>
<Control xmlns="http://schemas.microsoft.com/VisualStudio/2011/storyboarding/control">
  <Id Name="System.Storyboarding.Common.Text" Revision="1" Stencil="System.Storyboarding.Common" StencilVersion="0.1"/>
</Control>
</file>

<file path=customXml/item1495.xml><?xml version="1.0" encoding="utf-8"?>
<Control xmlns="http://schemas.microsoft.com/VisualStudio/2011/storyboarding/control">
  <Id Name="System.Storyboarding.Common.Text" Revision="1" Stencil="System.Storyboarding.Common" StencilVersion="0.1"/>
</Control>
</file>

<file path=customXml/item1496.xml><?xml version="1.0" encoding="utf-8"?>
<Control xmlns="http://schemas.microsoft.com/VisualStudio/2011/storyboarding/control">
  <Id Name="System.Storyboarding.Common.Text" Revision="1" Stencil="System.Storyboarding.Common" StencilVersion="0.1"/>
</Control>
</file>

<file path=customXml/item1497.xml><?xml version="1.0" encoding="utf-8"?>
<Control xmlns="http://schemas.microsoft.com/VisualStudio/2011/storyboarding/control">
  <Id Name="System.Storyboarding.Common.Text" Revision="1" Stencil="System.Storyboarding.Common" StencilVersion="0.1"/>
</Control>
</file>

<file path=customXml/item1498.xml><?xml version="1.0" encoding="utf-8"?>
<Control xmlns="http://schemas.microsoft.com/VisualStudio/2011/storyboarding/control">
  <Id Name="System.Storyboarding.Backgrounds.WebBrowser" Revision="1" Stencil="System.Storyboarding.Backgrounds" StencilVersion="0.1"/>
</Control>
</file>

<file path=customXml/item1499.xml><?xml version="1.0" encoding="utf-8"?>
<Control xmlns="http://schemas.microsoft.com/VisualStudio/2011/storyboarding/control">
  <Id Name="2d0ec6f4-3d74-4898-a25c-e2cd29156f33" Revision="1" Stencil="System.MyShapes" StencilVersion="1.0"/>
</Control>
</file>

<file path=customXml/item15.xml><?xml version="1.0" encoding="utf-8"?>
<Control xmlns="http://schemas.microsoft.com/VisualStudio/2011/storyboarding/control">
  <Id Name="System.Storyboarding.Common.Text" Revision="1" Stencil="System.Storyboarding.Common" StencilVersion="0.1"/>
</Control>
</file>

<file path=customXml/item150.xml><?xml version="1.0" encoding="utf-8"?>
<Control xmlns="http://schemas.microsoft.com/VisualStudio/2011/storyboarding/control">
  <Id Name="68a6efa7-0759-454d-829d-0dcf3dd35ea4" Revision="1" Stencil="System.MyShapes" StencilVersion="1.0"/>
</Control>
</file>

<file path=customXml/item1500.xml><?xml version="1.0" encoding="utf-8"?>
<Control xmlns="http://schemas.microsoft.com/VisualStudio/2011/storyboarding/control">
  <Id Name="System.Storyboarding.Common.Text" Revision="1" Stencil="System.Storyboarding.Common" StencilVersion="0.1"/>
</Control>
</file>

<file path=customXml/item1501.xml><?xml version="1.0" encoding="utf-8"?>
<Control xmlns="http://schemas.microsoft.com/VisualStudio/2011/storyboarding/control">
  <Id Name="System.Storyboarding.Common.Text" Revision="1" Stencil="System.Storyboarding.Common" StencilVersion="0.1"/>
</Control>
</file>

<file path=customXml/item1502.xml><?xml version="1.0" encoding="utf-8"?>
<Control xmlns="http://schemas.microsoft.com/VisualStudio/2011/storyboarding/control">
  <Id Name="d5e82da4-47fc-4565-9e00-c6e9eb545c72" Revision="1" Stencil="System.MyShapes" StencilVersion="1.0"/>
</Control>
</file>

<file path=customXml/item1503.xml><?xml version="1.0" encoding="utf-8"?>
<Control xmlns="http://schemas.microsoft.com/VisualStudio/2011/storyboarding/control">
  <Id Name="System.Storyboarding.Common.Text" Revision="1" Stencil="System.Storyboarding.Common" StencilVersion="0.1"/>
</Control>
</file>

<file path=customXml/item1504.xml><?xml version="1.0" encoding="utf-8"?>
<Control xmlns="http://schemas.microsoft.com/VisualStudio/2011/storyboarding/control">
  <Id Name="System.Storyboarding.Common.Text" Revision="1" Stencil="System.Storyboarding.Common" StencilVersion="0.1"/>
</Control>
</file>

<file path=customXml/item1505.xml><?xml version="1.0" encoding="utf-8"?>
<Control xmlns="http://schemas.microsoft.com/VisualStudio/2011/storyboarding/control">
  <Id Name="System.Storyboarding.Common.Text" Revision="1" Stencil="System.Storyboarding.Common" StencilVersion="0.1"/>
</Control>
</file>

<file path=customXml/item1506.xml><?xml version="1.0" encoding="utf-8"?>
<Control xmlns="http://schemas.microsoft.com/VisualStudio/2011/storyboarding/control">
  <Id Name="System.Storyboarding.Common.Text" Revision="1" Stencil="System.Storyboarding.Common" StencilVersion="0.1"/>
</Control>
</file>

<file path=customXml/item1507.xml><?xml version="1.0" encoding="utf-8"?>
<Control xmlns="http://schemas.microsoft.com/VisualStudio/2011/storyboarding/control">
  <Id Name="System.Storyboarding.Common.Text" Revision="1" Stencil="System.Storyboarding.Common" StencilVersion="0.1"/>
</Control>
</file>

<file path=customXml/item1508.xml><?xml version="1.0" encoding="utf-8"?>
<Control xmlns="http://schemas.microsoft.com/VisualStudio/2011/storyboarding/control">
  <Id Name="System.Storyboarding.Common.Text" Revision="1" Stencil="System.Storyboarding.Common" StencilVersion="0.1"/>
</Control>
</file>

<file path=customXml/item1509.xml><?xml version="1.0" encoding="utf-8"?>
<Control xmlns="http://schemas.microsoft.com/VisualStudio/2011/storyboarding/control">
  <Id Name="System.Storyboarding.Common.Text" Revision="1" Stencil="System.Storyboarding.Common" StencilVersion="0.1"/>
</Control>
</file>

<file path=customXml/item151.xml><?xml version="1.0" encoding="utf-8"?>
<Control xmlns="http://schemas.microsoft.com/VisualStudio/2011/storyboarding/control">
  <Id Name="5d1b3dce-16e1-4d33-a649-35b231ab4c99" Revision="1" Stencil="System.MyShapes" StencilVersion="1.0"/>
</Control>
</file>

<file path=customXml/item1510.xml><?xml version="1.0" encoding="utf-8"?>
<Control xmlns="http://schemas.microsoft.com/VisualStudio/2011/storyboarding/control">
  <Id Name="System.Storyboarding.Common.Text" Revision="1" Stencil="System.Storyboarding.Common" StencilVersion="0.1"/>
</Control>
</file>

<file path=customXml/item1511.xml><?xml version="1.0" encoding="utf-8"?>
<Control xmlns="http://schemas.microsoft.com/VisualStudio/2011/storyboarding/control">
  <Id Name="System.Storyboarding.Common.Text" Revision="1" Stencil="System.Storyboarding.Common" StencilVersion="0.1"/>
</Control>
</file>

<file path=customXml/item1512.xml><?xml version="1.0" encoding="utf-8"?>
<Control xmlns="http://schemas.microsoft.com/VisualStudio/2011/storyboarding/control">
  <Id Name="2d0ec6f4-3d74-4898-a25c-e2cd29156f33" Revision="1" Stencil="System.MyShapes" StencilVersion="1.0"/>
</Control>
</file>

<file path=customXml/item1513.xml><?xml version="1.0" encoding="utf-8"?>
<Control xmlns="http://schemas.microsoft.com/VisualStudio/2011/storyboarding/control">
  <Id Name="System.Storyboarding.Common.Text" Revision="1" Stencil="System.Storyboarding.Common" StencilVersion="0.1"/>
</Control>
</file>

<file path=customXml/item1514.xml><?xml version="1.0" encoding="utf-8"?>
<Control xmlns="http://schemas.microsoft.com/VisualStudio/2011/storyboarding/control">
  <Id Name="f942614c-ea29-48b0-a0bf-39a188daa13c" Revision="1" Stencil="System.MyShapes" StencilVersion="1.0"/>
</Control>
</file>

<file path=customXml/item1515.xml><?xml version="1.0" encoding="utf-8"?>
<Control xmlns="http://schemas.microsoft.com/VisualStudio/2011/storyboarding/control">
  <Id Name="System.Storyboarding.Common.Text" Revision="1" Stencil="System.Storyboarding.Common" StencilVersion="0.1"/>
</Control>
</file>

<file path=customXml/item1516.xml><?xml version="1.0" encoding="utf-8"?>
<Control xmlns="http://schemas.microsoft.com/VisualStudio/2011/storyboarding/control">
  <Id Name="System.Storyboarding.Common.Text" Revision="1" Stencil="System.Storyboarding.Common" StencilVersion="0.1"/>
</Control>
</file>

<file path=customXml/item1517.xml><?xml version="1.0" encoding="utf-8"?>
<Control xmlns="http://schemas.microsoft.com/VisualStudio/2011/storyboarding/control">
  <Id Name="System.Storyboarding.Common.Text" Revision="1" Stencil="System.Storyboarding.Common" StencilVersion="0.1"/>
</Control>
</file>

<file path=customXml/item1518.xml><?xml version="1.0" encoding="utf-8"?>
<Control xmlns="http://schemas.microsoft.com/VisualStudio/2011/storyboarding/control">
  <Id Name="System.Storyboarding.Common.Text" Revision="1" Stencil="System.Storyboarding.Common" StencilVersion="0.1"/>
</Control>
</file>

<file path=customXml/item1519.xml><?xml version="1.0" encoding="utf-8"?>
<Control xmlns="http://schemas.microsoft.com/VisualStudio/2011/storyboarding/control">
  <Id Name="System.Storyboarding.Common.Text" Revision="1" Stencil="System.Storyboarding.Common" StencilVersion="0.1"/>
</Control>
</file>

<file path=customXml/item152.xml><?xml version="1.0" encoding="utf-8"?>
<Control xmlns="http://schemas.microsoft.com/VisualStudio/2011/storyboarding/control">
  <Id Name="System.Storyboarding.Common.Text" Revision="1" Stencil="System.Storyboarding.Common" StencilVersion="0.1"/>
</Control>
</file>

<file path=customXml/item1520.xml><?xml version="1.0" encoding="utf-8"?>
<Control xmlns="http://schemas.microsoft.com/VisualStudio/2011/storyboarding/control">
  <Id Name="System.Storyboarding.Common.Text" Revision="1" Stencil="System.Storyboarding.Common" StencilVersion="0.1"/>
</Control>
</file>

<file path=customXml/item1521.xml><?xml version="1.0" encoding="utf-8"?>
<Control xmlns="http://schemas.microsoft.com/VisualStudio/2011/storyboarding/control">
  <Id Name="System.Storyboarding.Common.Text" Revision="1" Stencil="System.Storyboarding.Common" StencilVersion="0.1"/>
</Control>
</file>

<file path=customXml/item1522.xml><?xml version="1.0" encoding="utf-8"?>
<Control xmlns="http://schemas.microsoft.com/VisualStudio/2011/storyboarding/control">
  <Id Name="System.Storyboarding.Common.Text" Revision="1" Stencil="System.Storyboarding.Common" StencilVersion="0.1"/>
</Control>
</file>

<file path=customXml/item1523.xml><?xml version="1.0" encoding="utf-8"?>
<Control xmlns="http://schemas.microsoft.com/VisualStudio/2011/storyboarding/control">
  <Id Name="System.Storyboarding.Common.Text" Revision="1" Stencil="System.Storyboarding.Common" StencilVersion="0.1"/>
</Control>
</file>

<file path=customXml/item1524.xml><?xml version="1.0" encoding="utf-8"?>
<Control xmlns="http://schemas.microsoft.com/VisualStudio/2011/storyboarding/control">
  <Id Name="System.Storyboarding.Common.Text" Revision="1" Stencil="System.Storyboarding.Common" StencilVersion="0.1"/>
</Control>
</file>

<file path=customXml/item1525.xml><?xml version="1.0" encoding="utf-8"?>
<Control xmlns="http://schemas.microsoft.com/VisualStudio/2011/storyboarding/control">
  <Id Name="System.Storyboarding.Common.Text" Revision="1" Stencil="System.Storyboarding.Common" StencilVersion="0.1"/>
</Control>
</file>

<file path=customXml/item1526.xml><?xml version="1.0" encoding="utf-8"?>
<Control xmlns="http://schemas.microsoft.com/VisualStudio/2011/storyboarding/control">
  <Id Name="System.Storyboarding.Common.Text" Revision="1" Stencil="System.Storyboarding.Common" StencilVersion="0.1"/>
</Control>
</file>

<file path=customXml/item1527.xml><?xml version="1.0" encoding="utf-8"?>
<Control xmlns="http://schemas.microsoft.com/VisualStudio/2011/storyboarding/control">
  <Id Name="System.Storyboarding.Common.Text" Revision="1" Stencil="System.Storyboarding.Common" StencilVersion="0.1"/>
</Control>
</file>

<file path=customXml/item1528.xml><?xml version="1.0" encoding="utf-8"?>
<Control xmlns="http://schemas.microsoft.com/VisualStudio/2011/storyboarding/control">
  <Id Name="2d0ec6f4-3d74-4898-a25c-e2cd29156f33" Revision="1" Stencil="System.MyShapes" StencilVersion="1.0"/>
</Control>
</file>

<file path=customXml/item1529.xml><?xml version="1.0" encoding="utf-8"?>
<Control xmlns="http://schemas.microsoft.com/VisualStudio/2011/storyboarding/control">
  <Id Name="2d0ec6f4-3d74-4898-a25c-e2cd29156f33" Revision="1" Stencil="System.MyShapes" StencilVersion="1.0"/>
</Control>
</file>

<file path=customXml/item153.xml><?xml version="1.0" encoding="utf-8"?>
<Control xmlns="http://schemas.microsoft.com/VisualStudio/2011/storyboarding/control">
  <Id Name="System.Storyboarding.Common.Text" Revision="1" Stencil="System.Storyboarding.Common" StencilVersion="0.1"/>
</Control>
</file>

<file path=customXml/item1530.xml><?xml version="1.0" encoding="utf-8"?>
<Control xmlns="http://schemas.microsoft.com/VisualStudio/2011/storyboarding/control">
  <Id Name="68a6efa7-0759-454d-829d-0dcf3dd35ea4" Revision="1" Stencil="System.MyShapes" StencilVersion="1.0"/>
</Control>
</file>

<file path=customXml/item1531.xml><?xml version="1.0" encoding="utf-8"?>
<Control xmlns="http://schemas.microsoft.com/VisualStudio/2011/storyboarding/control">
  <Id Name="System.Storyboarding.Common.Text" Revision="1" Stencil="System.Storyboarding.Common" StencilVersion="0.1"/>
</Control>
</file>

<file path=customXml/item1532.xml><?xml version="1.0" encoding="utf-8"?>
<Control xmlns="http://schemas.microsoft.com/VisualStudio/2011/storyboarding/control">
  <Id Name="System.Storyboarding.Common.Text" Revision="1" Stencil="System.Storyboarding.Common" StencilVersion="0.1"/>
</Control>
</file>

<file path=customXml/item1533.xml><?xml version="1.0" encoding="utf-8"?>
<Control xmlns="http://schemas.microsoft.com/VisualStudio/2011/storyboarding/control">
  <Id Name="System.Storyboarding.Common.Text" Revision="1" Stencil="System.Storyboarding.Common" StencilVersion="0.1"/>
</Control>
</file>

<file path=customXml/item1534.xml><?xml version="1.0" encoding="utf-8"?>
<Control xmlns="http://schemas.microsoft.com/VisualStudio/2011/storyboarding/control">
  <Id Name="System.Storyboarding.Common.Text" Revision="1" Stencil="System.Storyboarding.Common" StencilVersion="0.1"/>
</Control>
</file>

<file path=customXml/item1535.xml><?xml version="1.0" encoding="utf-8"?>
<Control xmlns="http://schemas.microsoft.com/VisualStudio/2011/storyboarding/control">
  <Id Name="System.Storyboarding.Common.Text" Revision="1" Stencil="System.Storyboarding.Common" StencilVersion="0.1"/>
</Control>
</file>

<file path=customXml/item1536.xml><?xml version="1.0" encoding="utf-8"?>
<Control xmlns="http://schemas.microsoft.com/VisualStudio/2011/storyboarding/control">
  <Id Name="System.Storyboarding.Common.Text" Revision="1" Stencil="System.Storyboarding.Common" StencilVersion="0.1"/>
</Control>
</file>

<file path=customXml/item1537.xml><?xml version="1.0" encoding="utf-8"?>
<Control xmlns="http://schemas.microsoft.com/VisualStudio/2011/storyboarding/control">
  <Id Name="System.Storyboarding.Common.Text" Revision="1" Stencil="System.Storyboarding.Common" StencilVersion="0.1"/>
</Control>
</file>

<file path=customXml/item1538.xml><?xml version="1.0" encoding="utf-8"?>
<Control xmlns="http://schemas.microsoft.com/VisualStudio/2011/storyboarding/control">
  <Id Name="System.Storyboarding.Common.Text" Revision="1" Stencil="System.Storyboarding.Common" StencilVersion="0.1"/>
</Control>
</file>

<file path=customXml/item1539.xml><?xml version="1.0" encoding="utf-8"?>
<Control xmlns="http://schemas.microsoft.com/VisualStudio/2011/storyboarding/control">
  <Id Name="System.Storyboarding.Common.Text" Revision="1" Stencil="System.Storyboarding.Common" StencilVersion="0.1"/>
</Control>
</file>

<file path=customXml/item154.xml><?xml version="1.0" encoding="utf-8"?>
<Control xmlns="http://schemas.microsoft.com/VisualStudio/2011/storyboarding/control">
  <Id Name="System.Storyboarding.Common.Text" Revision="1" Stencil="System.Storyboarding.Common" StencilVersion="0.1"/>
</Control>
</file>

<file path=customXml/item1540.xml><?xml version="1.0" encoding="utf-8"?>
<Control xmlns="http://schemas.microsoft.com/VisualStudio/2011/storyboarding/control">
  <Id Name="System.Storyboarding.Common.Text" Revision="1" Stencil="System.Storyboarding.Common" StencilVersion="0.1"/>
</Control>
</file>

<file path=customXml/item1541.xml><?xml version="1.0" encoding="utf-8"?>
<Control xmlns="http://schemas.microsoft.com/VisualStudio/2011/storyboarding/control">
  <Id Name="System.Storyboarding.Common.Text" Revision="1" Stencil="System.Storyboarding.Common" StencilVersion="0.1"/>
</Control>
</file>

<file path=customXml/item1542.xml><?xml version="1.0" encoding="utf-8"?>
<Control xmlns="http://schemas.microsoft.com/VisualStudio/2011/storyboarding/control">
  <Id Name="System.Storyboarding.Common.Text" Revision="1" Stencil="System.Storyboarding.Common" StencilVersion="0.1"/>
</Control>
</file>

<file path=customXml/item1543.xml><?xml version="1.0" encoding="utf-8"?>
<Control xmlns="http://schemas.microsoft.com/VisualStudio/2011/storyboarding/control">
  <Id Name="System.Storyboarding.Common.Text" Revision="1" Stencil="System.Storyboarding.Common" StencilVersion="0.1"/>
</Control>
</file>

<file path=customXml/item1544.xml><?xml version="1.0" encoding="utf-8"?>
<Control xmlns="http://schemas.microsoft.com/VisualStudio/2011/storyboarding/control">
  <Id Name="System.Storyboarding.Common.Text" Revision="1" Stencil="System.Storyboarding.Common" StencilVersion="0.1"/>
</Control>
</file>

<file path=customXml/item1545.xml><?xml version="1.0" encoding="utf-8"?>
<Control xmlns="http://schemas.microsoft.com/VisualStudio/2011/storyboarding/control">
  <Id Name="126ea32c-c6f2-4e50-82f4-2b9687deaa14" Revision="1" Stencil="System.MyShapes" StencilVersion="1.0"/>
</Control>
</file>

<file path=customXml/item1546.xml><?xml version="1.0" encoding="utf-8"?>
<Control xmlns="http://schemas.microsoft.com/VisualStudio/2011/storyboarding/control">
  <Id Name="System.Storyboarding.Common.Text" Revision="1" Stencil="System.Storyboarding.Common" StencilVersion="0.1"/>
</Control>
</file>

<file path=customXml/item1547.xml><?xml version="1.0" encoding="utf-8"?>
<Control xmlns="http://schemas.microsoft.com/VisualStudio/2011/storyboarding/control">
  <Id Name="System.Storyboarding.Common.Text" Revision="1" Stencil="System.Storyboarding.Common" StencilVersion="0.1"/>
</Control>
</file>

<file path=customXml/item1548.xml><?xml version="1.0" encoding="utf-8"?>
<Control xmlns="http://schemas.microsoft.com/VisualStudio/2011/storyboarding/control">
  <Id Name="2d0ec6f4-3d74-4898-a25c-e2cd29156f33" Revision="1" Stencil="System.MyShapes" StencilVersion="1.0"/>
</Control>
</file>

<file path=customXml/item1549.xml><?xml version="1.0" encoding="utf-8"?>
<Control xmlns="http://schemas.microsoft.com/VisualStudio/2011/storyboarding/control">
  <Id Name="f942614c-ea29-48b0-a0bf-39a188daa13c" Revision="1" Stencil="System.MyShapes" StencilVersion="1.0"/>
</Control>
</file>

<file path=customXml/item155.xml><?xml version="1.0" encoding="utf-8"?>
<Control xmlns="http://schemas.microsoft.com/VisualStudio/2011/storyboarding/control">
  <Id Name="f942614c-ea29-48b0-a0bf-39a188daa13c" Revision="1" Stencil="System.MyShapes" StencilVersion="1.0"/>
</Control>
</file>

<file path=customXml/item1550.xml><?xml version="1.0" encoding="utf-8"?>
<Control xmlns="http://schemas.microsoft.com/VisualStudio/2011/storyboarding/control">
  <Id Name="2d0ec6f4-3d74-4898-a25c-e2cd29156f33" Revision="1" Stencil="System.MyShapes" StencilVersion="1.0"/>
</Control>
</file>

<file path=customXml/item1551.xml><?xml version="1.0" encoding="utf-8"?>
<Control xmlns="http://schemas.microsoft.com/VisualStudio/2011/storyboarding/control">
  <Id Name="System.Storyboarding.Common.Text" Revision="1" Stencil="System.Storyboarding.Common" StencilVersion="0.1"/>
</Control>
</file>

<file path=customXml/item1552.xml><?xml version="1.0" encoding="utf-8"?>
<Control xmlns="http://schemas.microsoft.com/VisualStudio/2011/storyboarding/control">
  <Id Name="System.Storyboarding.Common.Text" Revision="1" Stencil="System.Storyboarding.Common" StencilVersion="0.1"/>
</Control>
</file>

<file path=customXml/item1553.xml><?xml version="1.0" encoding="utf-8"?>
<Control xmlns="http://schemas.microsoft.com/VisualStudio/2011/storyboarding/control">
  <Id Name="System.Storyboarding.Common.Text" Revision="1" Stencil="System.Storyboarding.Common" StencilVersion="0.1"/>
</Control>
</file>

<file path=customXml/item1554.xml><?xml version="1.0" encoding="utf-8"?>
<Control xmlns="http://schemas.microsoft.com/VisualStudio/2011/storyboarding/control">
  <Id Name="System.Storyboarding.Common.Text" Revision="1" Stencil="System.Storyboarding.Common" StencilVersion="0.1"/>
</Control>
</file>

<file path=customXml/item1555.xml><?xml version="1.0" encoding="utf-8"?>
<Control xmlns="http://schemas.microsoft.com/VisualStudio/2011/storyboarding/control">
  <Id Name="System.Storyboarding.Common.Text" Revision="1" Stencil="System.Storyboarding.Common" StencilVersion="0.1"/>
</Control>
</file>

<file path=customXml/item1556.xml><?xml version="1.0" encoding="utf-8"?>
<Control xmlns="http://schemas.microsoft.com/VisualStudio/2011/storyboarding/control">
  <Id Name="System.Storyboarding.Common.Text" Revision="1" Stencil="System.Storyboarding.Common" StencilVersion="0.1"/>
</Control>
</file>

<file path=customXml/item1557.xml><?xml version="1.0" encoding="utf-8"?>
<Control xmlns="http://schemas.microsoft.com/VisualStudio/2011/storyboarding/control">
  <Id Name="f942614c-ea29-48b0-a0bf-39a188daa13c" Revision="1" Stencil="System.MyShapes" StencilVersion="1.0"/>
</Control>
</file>

<file path=customXml/item1558.xml><?xml version="1.0" encoding="utf-8"?>
<Control xmlns="http://schemas.microsoft.com/VisualStudio/2011/storyboarding/control">
  <Id Name="2d0ec6f4-3d74-4898-a25c-e2cd29156f33" Revision="1" Stencil="System.MyShapes" StencilVersion="1.0"/>
</Control>
</file>

<file path=customXml/item1559.xml><?xml version="1.0" encoding="utf-8"?>
<Control xmlns="http://schemas.microsoft.com/VisualStudio/2011/storyboarding/control">
  <Id Name="5d1b3dce-16e1-4d33-a649-35b231ab4c99" Revision="1" Stencil="System.MyShapes" StencilVersion="1.0"/>
</Control>
</file>

<file path=customXml/item156.xml><?xml version="1.0" encoding="utf-8"?>
<Control xmlns="http://schemas.microsoft.com/VisualStudio/2011/storyboarding/control">
  <Id Name="System.Storyboarding.Common.Text" Revision="1" Stencil="System.Storyboarding.Common" StencilVersion="0.1"/>
</Control>
</file>

<file path=customXml/item1560.xml><?xml version="1.0" encoding="utf-8"?>
<Control xmlns="http://schemas.microsoft.com/VisualStudio/2011/storyboarding/control">
  <Id Name="System.Storyboarding.Common.Text" Revision="1" Stencil="System.Storyboarding.Common" StencilVersion="0.1"/>
</Control>
</file>

<file path=customXml/item1561.xml><?xml version="1.0" encoding="utf-8"?>
<Control xmlns="http://schemas.microsoft.com/VisualStudio/2011/storyboarding/control">
  <Id Name="System.Storyboarding.Common.Text" Revision="1" Stencil="System.Storyboarding.Common" StencilVersion="0.1"/>
</Control>
</file>

<file path=customXml/item1562.xml><?xml version="1.0" encoding="utf-8"?>
<Control xmlns="http://schemas.microsoft.com/VisualStudio/2011/storyboarding/control">
  <Id Name="System.Storyboarding.Common.Text" Revision="1" Stencil="System.Storyboarding.Common" StencilVersion="0.1"/>
</Control>
</file>

<file path=customXml/item1563.xml><?xml version="1.0" encoding="utf-8"?>
<Control xmlns="http://schemas.microsoft.com/VisualStudio/2011/storyboarding/control">
  <Id Name="System.Storyboarding.Common.Text" Revision="1" Stencil="System.Storyboarding.Common" StencilVersion="0.1"/>
</Control>
</file>

<file path=customXml/item1564.xml><?xml version="1.0" encoding="utf-8"?>
<Control xmlns="http://schemas.microsoft.com/VisualStudio/2011/storyboarding/control">
  <Id Name="System.Storyboarding.Common.Text" Revision="1" Stencil="System.Storyboarding.Common" StencilVersion="0.1"/>
</Control>
</file>

<file path=customXml/item1565.xml><?xml version="1.0" encoding="utf-8"?>
<Control xmlns="http://schemas.microsoft.com/VisualStudio/2011/storyboarding/control">
  <Id Name="System.Storyboarding.Common.Text" Revision="1" Stencil="System.Storyboarding.Common" StencilVersion="0.1"/>
</Control>
</file>

<file path=customXml/item1566.xml><?xml version="1.0" encoding="utf-8"?>
<Control xmlns="http://schemas.microsoft.com/VisualStudio/2011/storyboarding/control">
  <Id Name="f942614c-ea29-48b0-a0bf-39a188daa13c" Revision="1" Stencil="System.MyShapes" StencilVersion="1.0"/>
</Control>
</file>

<file path=customXml/item1567.xml><?xml version="1.0" encoding="utf-8"?>
<Control xmlns="http://schemas.microsoft.com/VisualStudio/2011/storyboarding/control">
  <Id Name="126ea32c-c6f2-4e50-82f4-2b9687deaa14" Revision="1" Stencil="System.MyShapes" StencilVersion="1.0"/>
</Control>
</file>

<file path=customXml/item1568.xml><?xml version="1.0" encoding="utf-8"?>
<Control xmlns="http://schemas.microsoft.com/VisualStudio/2011/storyboarding/control">
  <Id Name="System.Storyboarding.Common.Text" Revision="1" Stencil="System.Storyboarding.Common" StencilVersion="0.1"/>
</Control>
</file>

<file path=customXml/item1569.xml><?xml version="1.0" encoding="utf-8"?>
<Control xmlns="http://schemas.microsoft.com/VisualStudio/2011/storyboarding/control">
  <Id Name="f942614c-ea29-48b0-a0bf-39a188daa13c" Revision="1" Stencil="System.MyShapes" StencilVersion="1.0"/>
</Control>
</file>

<file path=customXml/item157.xml><?xml version="1.0" encoding="utf-8"?>
<Control xmlns="http://schemas.microsoft.com/VisualStudio/2011/storyboarding/control">
  <Id Name="f942614c-ea29-48b0-a0bf-39a188daa13c" Revision="1" Stencil="System.MyShapes" StencilVersion="1.0"/>
</Control>
</file>

<file path=customXml/item1570.xml><?xml version="1.0" encoding="utf-8"?>
<Control xmlns="http://schemas.microsoft.com/VisualStudio/2011/storyboarding/control">
  <Id Name="System.Storyboarding.Common.Text" Revision="1" Stencil="System.Storyboarding.Common" StencilVersion="0.1"/>
</Control>
</file>

<file path=customXml/item1571.xml><?xml version="1.0" encoding="utf-8"?>
<Control xmlns="http://schemas.microsoft.com/VisualStudio/2011/storyboarding/control">
  <Id Name="System.Storyboarding.Common.Text" Revision="1" Stencil="System.Storyboarding.Common" StencilVersion="0.1"/>
</Control>
</file>

<file path=customXml/item1572.xml><?xml version="1.0" encoding="utf-8"?>
<Control xmlns="http://schemas.microsoft.com/VisualStudio/2011/storyboarding/control">
  <Id Name="System.Storyboarding.Common.Text" Revision="1" Stencil="System.Storyboarding.Common" StencilVersion="0.1"/>
</Control>
</file>

<file path=customXml/item1573.xml><?xml version="1.0" encoding="utf-8"?>
<Control xmlns="http://schemas.microsoft.com/VisualStudio/2011/storyboarding/control">
  <Id Name="f942614c-ea29-48b0-a0bf-39a188daa13c" Revision="1" Stencil="System.MyShapes" StencilVersion="1.0"/>
</Control>
</file>

<file path=customXml/item1574.xml><?xml version="1.0" encoding="utf-8"?>
<Control xmlns="http://schemas.microsoft.com/VisualStudio/2011/storyboarding/control">
  <Id Name="System.Storyboarding.Common.Text" Revision="1" Stencil="System.Storyboarding.Common" StencilVersion="0.1"/>
</Control>
</file>

<file path=customXml/item1575.xml><?xml version="1.0" encoding="utf-8"?>
<Control xmlns="http://schemas.microsoft.com/VisualStudio/2011/storyboarding/control">
  <Id Name="System.Storyboarding.Common.Text" Revision="1" Stencil="System.Storyboarding.Common" StencilVersion="0.1"/>
</Control>
</file>

<file path=customXml/item1576.xml><?xml version="1.0" encoding="utf-8"?>
<Control xmlns="http://schemas.microsoft.com/VisualStudio/2011/storyboarding/control">
  <Id Name="System.Storyboarding.Common.Text" Revision="1" Stencil="System.Storyboarding.Common" StencilVersion="0.1"/>
</Control>
</file>

<file path=customXml/item1577.xml><?xml version="1.0" encoding="utf-8"?>
<Control xmlns="http://schemas.microsoft.com/VisualStudio/2011/storyboarding/control">
  <Id Name="System.Storyboarding.Common.Text" Revision="1" Stencil="System.Storyboarding.Common" StencilVersion="0.1"/>
</Control>
</file>

<file path=customXml/item1578.xml><?xml version="1.0" encoding="utf-8"?>
<Control xmlns="http://schemas.microsoft.com/VisualStudio/2011/storyboarding/control">
  <Id Name="System.Storyboarding.Common.Text" Revision="1" Stencil="System.Storyboarding.Common" StencilVersion="0.1"/>
</Control>
</file>

<file path=customXml/item1579.xml><?xml version="1.0" encoding="utf-8"?>
<Control xmlns="http://schemas.microsoft.com/VisualStudio/2011/storyboarding/control">
  <Id Name="f942614c-ea29-48b0-a0bf-39a188daa13c" Revision="1" Stencil="System.MyShapes" StencilVersion="1.0"/>
</Control>
</file>

<file path=customXml/item158.xml><?xml version="1.0" encoding="utf-8"?>
<Control xmlns="http://schemas.microsoft.com/VisualStudio/2011/storyboarding/control">
  <Id Name="System.Storyboarding.Common.Text" Revision="1" Stencil="System.Storyboarding.Common" StencilVersion="0.1"/>
</Control>
</file>

<file path=customXml/item1580.xml><?xml version="1.0" encoding="utf-8"?>
<Control xmlns="http://schemas.microsoft.com/VisualStudio/2011/storyboarding/control">
  <Id Name="System.Storyboarding.Common.Text" Revision="1" Stencil="System.Storyboarding.Common" StencilVersion="0.1"/>
</Control>
</file>

<file path=customXml/item1581.xml><?xml version="1.0" encoding="utf-8"?>
<Control xmlns="http://schemas.microsoft.com/VisualStudio/2011/storyboarding/control">
  <Id Name="System.Storyboarding.Common.Text" Revision="1" Stencil="System.Storyboarding.Common" StencilVersion="0.1"/>
</Control>
</file>

<file path=customXml/item1582.xml><?xml version="1.0" encoding="utf-8"?>
<Control xmlns="http://schemas.microsoft.com/VisualStudio/2011/storyboarding/control">
  <Id Name="3ee1eca6-89c0-43ce-ba58-ed47ec4ec8bf" Revision="1" Stencil="System.MyShapes" StencilVersion="1.0"/>
</Control>
</file>

<file path=customXml/item1583.xml><?xml version="1.0" encoding="utf-8"?>
<Control xmlns="http://schemas.microsoft.com/VisualStudio/2011/storyboarding/control">
  <Id Name="f942614c-ea29-48b0-a0bf-39a188daa13c" Revision="1" Stencil="System.MyShapes" StencilVersion="1.0"/>
</Control>
</file>

<file path=customXml/item1584.xml><?xml version="1.0" encoding="utf-8"?>
<Control xmlns="http://schemas.microsoft.com/VisualStudio/2011/storyboarding/control">
  <Id Name="System.Storyboarding.Common.Text" Revision="1" Stencil="System.Storyboarding.Common" StencilVersion="0.1"/>
</Control>
</file>

<file path=customXml/item1585.xml><?xml version="1.0" encoding="utf-8"?>
<Control xmlns="http://schemas.microsoft.com/VisualStudio/2011/storyboarding/control">
  <Id Name="System.Storyboarding.Common.Text" Revision="1" Stencil="System.Storyboarding.Common" StencilVersion="0.1"/>
</Control>
</file>

<file path=customXml/item1586.xml><?xml version="1.0" encoding="utf-8"?>
<Control xmlns="http://schemas.microsoft.com/VisualStudio/2011/storyboarding/control">
  <Id Name="System.Storyboarding.Common.Text" Revision="1" Stencil="System.Storyboarding.Common" StencilVersion="0.1"/>
</Control>
</file>

<file path=customXml/item1587.xml><?xml version="1.0" encoding="utf-8"?>
<Control xmlns="http://schemas.microsoft.com/VisualStudio/2011/storyboarding/control">
  <Id Name="System.Storyboarding.Common.Text" Revision="1" Stencil="System.Storyboarding.Common" StencilVersion="0.1"/>
</Control>
</file>

<file path=customXml/item1588.xml><?xml version="1.0" encoding="utf-8"?>
<Control xmlns="http://schemas.microsoft.com/VisualStudio/2011/storyboarding/control">
  <Id Name="System.Storyboarding.Common.Text" Revision="1" Stencil="System.Storyboarding.Common" StencilVersion="0.1"/>
</Control>
</file>

<file path=customXml/item1589.xml><?xml version="1.0" encoding="utf-8"?>
<Control xmlns="http://schemas.microsoft.com/VisualStudio/2011/storyboarding/control">
  <Id Name="f942614c-ea29-48b0-a0bf-39a188daa13c" Revision="1" Stencil="System.MyShapes" StencilVersion="1.0"/>
</Control>
</file>

<file path=customXml/item159.xml><?xml version="1.0" encoding="utf-8"?>
<Control xmlns="http://schemas.microsoft.com/VisualStudio/2011/storyboarding/control">
  <Id Name="System.Storyboarding.Common.Text" Revision="1" Stencil="System.Storyboarding.Common" StencilVersion="0.1"/>
</Control>
</file>

<file path=customXml/item1590.xml><?xml version="1.0" encoding="utf-8"?>
<Control xmlns="http://schemas.microsoft.com/VisualStudio/2011/storyboarding/control">
  <Id Name="f942614c-ea29-48b0-a0bf-39a188daa13c" Revision="1" Stencil="System.MyShapes" StencilVersion="1.0"/>
</Control>
</file>

<file path=customXml/item1591.xml><?xml version="1.0" encoding="utf-8"?>
<Control xmlns="http://schemas.microsoft.com/VisualStudio/2011/storyboarding/control">
  <Id Name="68a6efa7-0759-454d-829d-0dcf3dd35ea4" Revision="1" Stencil="System.MyShapes" StencilVersion="1.0"/>
</Control>
</file>

<file path=customXml/item1592.xml><?xml version="1.0" encoding="utf-8"?>
<Control xmlns="http://schemas.microsoft.com/VisualStudio/2011/storyboarding/control">
  <Id Name="System.Storyboarding.Common.Text" Revision="1" Stencil="System.Storyboarding.Common" StencilVersion="0.1"/>
</Control>
</file>

<file path=customXml/item1593.xml><?xml version="1.0" encoding="utf-8"?>
<Control xmlns="http://schemas.microsoft.com/VisualStudio/2011/storyboarding/control">
  <Id Name="System.Storyboarding.Common.Text" Revision="1" Stencil="System.Storyboarding.Common" StencilVersion="0.1"/>
</Control>
</file>

<file path=customXml/item1594.xml><?xml version="1.0" encoding="utf-8"?>
<Control xmlns="http://schemas.microsoft.com/VisualStudio/2011/storyboarding/control">
  <Id Name="System.Storyboarding.Common.Text" Revision="1" Stencil="System.Storyboarding.Common" StencilVersion="0.1"/>
</Control>
</file>

<file path=customXml/item1595.xml><?xml version="1.0" encoding="utf-8"?>
<Control xmlns="http://schemas.microsoft.com/VisualStudio/2011/storyboarding/control">
  <Id Name="System.Storyboarding.Common.Text" Revision="1" Stencil="System.Storyboarding.Common" StencilVersion="0.1"/>
</Control>
</file>

<file path=customXml/item1596.xml><?xml version="1.0" encoding="utf-8"?>
<Control xmlns="http://schemas.microsoft.com/VisualStudio/2011/storyboarding/control">
  <Id Name="System.Storyboarding.Common.Text" Revision="1" Stencil="System.Storyboarding.Common" StencilVersion="0.1"/>
</Control>
</file>

<file path=customXml/item1597.xml><?xml version="1.0" encoding="utf-8"?>
<Control xmlns="http://schemas.microsoft.com/VisualStudio/2011/storyboarding/control">
  <Id Name="System.Storyboarding.Common.Text" Revision="1" Stencil="System.Storyboarding.Common" StencilVersion="0.1"/>
</Control>
</file>

<file path=customXml/item1598.xml><?xml version="1.0" encoding="utf-8"?>
<Control xmlns="http://schemas.microsoft.com/VisualStudio/2011/storyboarding/control">
  <Id Name="2d0ec6f4-3d74-4898-a25c-e2cd29156f33" Revision="1" Stencil="System.MyShapes" StencilVersion="1.0"/>
</Control>
</file>

<file path=customXml/item1599.xml><?xml version="1.0" encoding="utf-8"?>
<Control xmlns="http://schemas.microsoft.com/VisualStudio/2011/storyboarding/control">
  <Id Name="System.Storyboarding.Common.Text" Revision="1" Stencil="System.Storyboarding.Common" StencilVersion="0.1"/>
</Control>
</file>

<file path=customXml/item16.xml><?xml version="1.0" encoding="utf-8"?>
<Control xmlns="http://schemas.microsoft.com/VisualStudio/2011/storyboarding/control">
  <Id Name="f942614c-ea29-48b0-a0bf-39a188daa13c" Revision="1" Stencil="System.MyShapes" StencilVersion="1.0"/>
</Control>
</file>

<file path=customXml/item160.xml><?xml version="1.0" encoding="utf-8"?>
<Control xmlns="http://schemas.microsoft.com/VisualStudio/2011/storyboarding/control">
  <Id Name="System.Storyboarding.Common.Text" Revision="1" Stencil="System.Storyboarding.Common" StencilVersion="0.1"/>
</Control>
</file>

<file path=customXml/item1600.xml><?xml version="1.0" encoding="utf-8"?>
<Control xmlns="http://schemas.microsoft.com/VisualStudio/2011/storyboarding/control">
  <Id Name="System.Storyboarding.Common.Text" Revision="1" Stencil="System.Storyboarding.Common" StencilVersion="0.1"/>
</Control>
</file>

<file path=customXml/item1601.xml><?xml version="1.0" encoding="utf-8"?>
<Control xmlns="http://schemas.microsoft.com/VisualStudio/2011/storyboarding/control">
  <Id Name="f942614c-ea29-48b0-a0bf-39a188daa13c" Revision="1" Stencil="System.MyShapes" StencilVersion="1.0"/>
</Control>
</file>

<file path=customXml/item1602.xml><?xml version="1.0" encoding="utf-8"?>
<Control xmlns="http://schemas.microsoft.com/VisualStudio/2011/storyboarding/control">
  <Id Name="5d1b3dce-16e1-4d33-a649-35b231ab4c99" Revision="1" Stencil="System.MyShapes" StencilVersion="1.0"/>
</Control>
</file>

<file path=customXml/item1603.xml><?xml version="1.0" encoding="utf-8"?>
<Control xmlns="http://schemas.microsoft.com/VisualStudio/2011/storyboarding/control">
  <Id Name="System.Storyboarding.Common.Text" Revision="1" Stencil="System.Storyboarding.Common" StencilVersion="0.1"/>
</Control>
</file>

<file path=customXml/item1604.xml><?xml version="1.0" encoding="utf-8"?>
<Control xmlns="http://schemas.microsoft.com/VisualStudio/2011/storyboarding/control">
  <Id Name="System.Storyboarding.Common.Text" Revision="1" Stencil="System.Storyboarding.Common" StencilVersion="0.1"/>
</Control>
</file>

<file path=customXml/item1605.xml><?xml version="1.0" encoding="utf-8"?>
<Control xmlns="http://schemas.microsoft.com/VisualStudio/2011/storyboarding/control">
  <Id Name="System.Storyboarding.Common.Text" Revision="1" Stencil="System.Storyboarding.Common" StencilVersion="0.1"/>
</Control>
</file>

<file path=customXml/item1606.xml><?xml version="1.0" encoding="utf-8"?>
<Control xmlns="http://schemas.microsoft.com/VisualStudio/2011/storyboarding/control">
  <Id Name="System.Storyboarding.Common.Text" Revision="1" Stencil="System.Storyboarding.Common" StencilVersion="0.1"/>
</Control>
</file>

<file path=customXml/item1607.xml><?xml version="1.0" encoding="utf-8"?>
<Control xmlns="http://schemas.microsoft.com/VisualStudio/2011/storyboarding/control">
  <Id Name="System.Storyboarding.Common.Text" Revision="1" Stencil="System.Storyboarding.Common" StencilVersion="0.1"/>
</Control>
</file>

<file path=customXml/item1608.xml><?xml version="1.0" encoding="utf-8"?>
<Control xmlns="http://schemas.microsoft.com/VisualStudio/2011/storyboarding/control">
  <Id Name="System.Storyboarding.Common.Text" Revision="1" Stencil="System.Storyboarding.Common" StencilVersion="0.1"/>
</Control>
</file>

<file path=customXml/item1609.xml><?xml version="1.0" encoding="utf-8"?>
<Control xmlns="http://schemas.microsoft.com/VisualStudio/2011/storyboarding/control">
  <Id Name="System.Storyboarding.Common.Text" Revision="1" Stencil="System.Storyboarding.Common" StencilVersion="0.1"/>
</Control>
</file>

<file path=customXml/item161.xml><?xml version="1.0" encoding="utf-8"?>
<Control xmlns="http://schemas.microsoft.com/VisualStudio/2011/storyboarding/control">
  <Id Name="126ea32c-c6f2-4e50-82f4-2b9687deaa14" Revision="1" Stencil="System.MyShapes" StencilVersion="1.0"/>
</Control>
</file>

<file path=customXml/item1610.xml><?xml version="1.0" encoding="utf-8"?>
<Control xmlns="http://schemas.microsoft.com/VisualStudio/2011/storyboarding/control">
  <Id Name="2d0ec6f4-3d74-4898-a25c-e2cd29156f33" Revision="1" Stencil="System.MyShapes" StencilVersion="1.0"/>
</Control>
</file>

<file path=customXml/item1611.xml><?xml version="1.0" encoding="utf-8"?>
<Control xmlns="http://schemas.microsoft.com/VisualStudio/2011/storyboarding/control">
  <Id Name="System.Storyboarding.Common.Text" Revision="1" Stencil="System.Storyboarding.Common" StencilVersion="0.1"/>
</Control>
</file>

<file path=customXml/item1612.xml><?xml version="1.0" encoding="utf-8"?>
<Control xmlns="http://schemas.microsoft.com/VisualStudio/2011/storyboarding/control">
  <Id Name="System.Storyboarding.Common.Text" Revision="1" Stencil="System.Storyboarding.Common" StencilVersion="0.1"/>
</Control>
</file>

<file path=customXml/item1613.xml><?xml version="1.0" encoding="utf-8"?>
<Control xmlns="http://schemas.microsoft.com/VisualStudio/2011/storyboarding/control">
  <Id Name="2d0ec6f4-3d74-4898-a25c-e2cd29156f33" Revision="1" Stencil="System.MyShapes" StencilVersion="1.0"/>
</Control>
</file>

<file path=customXml/item1614.xml><?xml version="1.0" encoding="utf-8"?>
<Control xmlns="http://schemas.microsoft.com/VisualStudio/2011/storyboarding/control">
  <Id Name="System.Storyboarding.Common.Text" Revision="1" Stencil="System.Storyboarding.Common" StencilVersion="0.1"/>
</Control>
</file>

<file path=customXml/item1615.xml><?xml version="1.0" encoding="utf-8"?>
<Control xmlns="http://schemas.microsoft.com/VisualStudio/2011/storyboarding/control">
  <Id Name="68a6efa7-0759-454d-829d-0dcf3dd35ea4" Revision="1" Stencil="System.MyShapes" StencilVersion="1.0"/>
</Control>
</file>

<file path=customXml/item1616.xml><?xml version="1.0" encoding="utf-8"?>
<Control xmlns="http://schemas.microsoft.com/VisualStudio/2011/storyboarding/control">
  <Id Name="System.Storyboarding.Common.Text" Revision="1" Stencil="System.Storyboarding.Common" StencilVersion="0.1"/>
</Control>
</file>

<file path=customXml/item1617.xml><?xml version="1.0" encoding="utf-8"?>
<Control xmlns="http://schemas.microsoft.com/VisualStudio/2011/storyboarding/control">
  <Id Name="System.Storyboarding.Common.Text" Revision="1" Stencil="System.Storyboarding.Common" StencilVersion="0.1"/>
</Control>
</file>

<file path=customXml/item1618.xml><?xml version="1.0" encoding="utf-8"?>
<Control xmlns="http://schemas.microsoft.com/VisualStudio/2011/storyboarding/control">
  <Id Name="System.Storyboarding.Common.Text" Revision="1" Stencil="System.Storyboarding.Common" StencilVersion="0.1"/>
</Control>
</file>

<file path=customXml/item1619.xml><?xml version="1.0" encoding="utf-8"?>
<Control xmlns="http://schemas.microsoft.com/VisualStudio/2011/storyboarding/control">
  <Id Name="System.Storyboarding.Common.Text" Revision="1" Stencil="System.Storyboarding.Common" StencilVersion="0.1"/>
</Control>
</file>

<file path=customXml/item162.xml><?xml version="1.0" encoding="utf-8"?>
<Control xmlns="http://schemas.microsoft.com/VisualStudio/2011/storyboarding/control">
  <Id Name="System.Storyboarding.Common.Text" Revision="1" Stencil="System.Storyboarding.Common" StencilVersion="0.1"/>
</Control>
</file>

<file path=customXml/item1620.xml><?xml version="1.0" encoding="utf-8"?>
<Control xmlns="http://schemas.microsoft.com/VisualStudio/2011/storyboarding/control">
  <Id Name="System.Storyboarding.Common.Text" Revision="1" Stencil="System.Storyboarding.Common" StencilVersion="0.1"/>
</Control>
</file>

<file path=customXml/item1621.xml><?xml version="1.0" encoding="utf-8"?>
<Control xmlns="http://schemas.microsoft.com/VisualStudio/2011/storyboarding/control">
  <Id Name="System.Storyboarding.Common.Text" Revision="1" Stencil="System.Storyboarding.Common" StencilVersion="0.1"/>
</Control>
</file>

<file path=customXml/item1622.xml><?xml version="1.0" encoding="utf-8"?>
<Control xmlns="http://schemas.microsoft.com/VisualStudio/2011/storyboarding/control">
  <Id Name="System.Storyboarding.Common.Text" Revision="1" Stencil="System.Storyboarding.Common" StencilVersion="0.1"/>
</Control>
</file>

<file path=customXml/item1623.xml><?xml version="1.0" encoding="utf-8"?>
<Control xmlns="http://schemas.microsoft.com/VisualStudio/2011/storyboarding/control">
  <Id Name="System.Storyboarding.Common.Text" Revision="1" Stencil="System.Storyboarding.Common" StencilVersion="0.1"/>
</Control>
</file>

<file path=customXml/item1624.xml><?xml version="1.0" encoding="utf-8"?>
<Control xmlns="http://schemas.microsoft.com/VisualStudio/2011/storyboarding/control">
  <Id Name="System.Storyboarding.Common.Text" Revision="1" Stencil="System.Storyboarding.Common" StencilVersion="0.1"/>
</Control>
</file>

<file path=customXml/item1625.xml><?xml version="1.0" encoding="utf-8"?>
<Control xmlns="http://schemas.microsoft.com/VisualStudio/2011/storyboarding/control">
  <Id Name="System.Storyboarding.Common.Text" Revision="1" Stencil="System.Storyboarding.Common" StencilVersion="0.1"/>
</Control>
</file>

<file path=customXml/item1626.xml><?xml version="1.0" encoding="utf-8"?>
<Control xmlns="http://schemas.microsoft.com/VisualStudio/2011/storyboarding/control">
  <Id Name="f942614c-ea29-48b0-a0bf-39a188daa13c" Revision="1" Stencil="System.MyShapes" StencilVersion="1.0"/>
</Control>
</file>

<file path=customXml/item1627.xml><?xml version="1.0" encoding="utf-8"?>
<Control xmlns="http://schemas.microsoft.com/VisualStudio/2011/storyboarding/control">
  <Id Name="System.Storyboarding.Common.Text" Revision="1" Stencil="System.Storyboarding.Common" StencilVersion="0.1"/>
</Control>
</file>

<file path=customXml/item1628.xml><?xml version="1.0" encoding="utf-8"?>
<Control xmlns="http://schemas.microsoft.com/VisualStudio/2011/storyboarding/control">
  <Id Name="System.Storyboarding.Common.Text" Revision="1" Stencil="System.Storyboarding.Common" StencilVersion="0.1"/>
</Control>
</file>

<file path=customXml/item1629.xml><?xml version="1.0" encoding="utf-8"?>
<Control xmlns="http://schemas.microsoft.com/VisualStudio/2011/storyboarding/control">
  <Id Name="System.Storyboarding.Common.Text" Revision="1" Stencil="System.Storyboarding.Common" StencilVersion="0.1"/>
</Control>
</file>

<file path=customXml/item163.xml><?xml version="1.0" encoding="utf-8"?>
<Control xmlns="http://schemas.microsoft.com/VisualStudio/2011/storyboarding/control">
  <Id Name="System.Storyboarding.Common.Text" Revision="1" Stencil="System.Storyboarding.Common" StencilVersion="0.1"/>
</Control>
</file>

<file path=customXml/item1630.xml><?xml version="1.0" encoding="utf-8"?>
<Control xmlns="http://schemas.microsoft.com/VisualStudio/2011/storyboarding/control">
  <Id Name="d5e82da4-47fc-4565-9e00-c6e9eb545c72" Revision="1" Stencil="System.MyShapes" StencilVersion="1.0"/>
</Control>
</file>

<file path=customXml/item1631.xml><?xml version="1.0" encoding="utf-8"?>
<Control xmlns="http://schemas.microsoft.com/VisualStudio/2011/storyboarding/control">
  <Id Name="System.Storyboarding.Common.Text" Revision="1" Stencil="System.Storyboarding.Common" StencilVersion="0.1"/>
</Control>
</file>

<file path=customXml/item1632.xml><?xml version="1.0" encoding="utf-8"?>
<Control xmlns="http://schemas.microsoft.com/VisualStudio/2011/storyboarding/control">
  <Id Name="System.Storyboarding.Common.Text" Revision="1" Stencil="System.Storyboarding.Common" StencilVersion="0.1"/>
</Control>
</file>

<file path=customXml/item1633.xml><?xml version="1.0" encoding="utf-8"?>
<Control xmlns="http://schemas.microsoft.com/VisualStudio/2011/storyboarding/control">
  <Id Name="2d0ec6f4-3d74-4898-a25c-e2cd29156f33" Revision="1" Stencil="System.MyShapes" StencilVersion="1.0"/>
</Control>
</file>

<file path=customXml/item1634.xml><?xml version="1.0" encoding="utf-8"?>
<Control xmlns="http://schemas.microsoft.com/VisualStudio/2011/storyboarding/control">
  <Id Name="System.Storyboarding.Common.Text" Revision="1" Stencil="System.Storyboarding.Common" StencilVersion="0.1"/>
</Control>
</file>

<file path=customXml/item1635.xml><?xml version="1.0" encoding="utf-8"?>
<Control xmlns="http://schemas.microsoft.com/VisualStudio/2011/storyboarding/control">
  <Id Name="System.Storyboarding.Common.Text" Revision="1" Stencil="System.Storyboarding.Common" StencilVersion="0.1"/>
</Control>
</file>

<file path=customXml/item1636.xml><?xml version="1.0" encoding="utf-8"?>
<Control xmlns="http://schemas.microsoft.com/VisualStudio/2011/storyboarding/control">
  <Id Name="System.Storyboarding.Common.Text" Revision="1" Stencil="System.Storyboarding.Common" StencilVersion="0.1"/>
</Control>
</file>

<file path=customXml/item1637.xml><?xml version="1.0" encoding="utf-8"?>
<Control xmlns="http://schemas.microsoft.com/VisualStudio/2011/storyboarding/control">
  <Id Name="System.Storyboarding.Common.Text" Revision="1" Stencil="System.Storyboarding.Common" StencilVersion="0.1"/>
</Control>
</file>

<file path=customXml/item1638.xml><?xml version="1.0" encoding="utf-8"?>
<Control xmlns="http://schemas.microsoft.com/VisualStudio/2011/storyboarding/control">
  <Id Name="f942614c-ea29-48b0-a0bf-39a188daa13c" Revision="1" Stencil="System.MyShapes" StencilVersion="1.0"/>
</Control>
</file>

<file path=customXml/item1639.xml><?xml version="1.0" encoding="utf-8"?>
<Control xmlns="http://schemas.microsoft.com/VisualStudio/2011/storyboarding/control">
  <Id Name="System.Storyboarding.Common.Text" Revision="1" Stencil="System.Storyboarding.Common" StencilVersion="0.1"/>
</Control>
</file>

<file path=customXml/item164.xml><?xml version="1.0" encoding="utf-8"?>
<Control xmlns="http://schemas.microsoft.com/VisualStudio/2011/storyboarding/control">
  <Id Name="System.Storyboarding.Common.Text" Revision="1" Stencil="System.Storyboarding.Common" StencilVersion="0.1"/>
</Control>
</file>

<file path=customXml/item1640.xml><?xml version="1.0" encoding="utf-8"?>
<Control xmlns="http://schemas.microsoft.com/VisualStudio/2011/storyboarding/control">
  <Id Name="System.Storyboarding.Common.Text" Revision="1" Stencil="System.Storyboarding.Common" StencilVersion="0.1"/>
</Control>
</file>

<file path=customXml/item1641.xml><?xml version="1.0" encoding="utf-8"?>
<Control xmlns="http://schemas.microsoft.com/VisualStudio/2011/storyboarding/control">
  <Id Name="System.Storyboarding.Common.Text" Revision="1" Stencil="System.Storyboarding.Common" StencilVersion="0.1"/>
</Control>
</file>

<file path=customXml/item1642.xml><?xml version="1.0" encoding="utf-8"?>
<Control xmlns="http://schemas.microsoft.com/VisualStudio/2011/storyboarding/control">
  <Id Name="System.Storyboarding.Common.Text" Revision="1" Stencil="System.Storyboarding.Common" StencilVersion="0.1"/>
</Control>
</file>

<file path=customXml/item1643.xml><?xml version="1.0" encoding="utf-8"?>
<Control xmlns="http://schemas.microsoft.com/VisualStudio/2011/storyboarding/control">
  <Id Name="System.Storyboarding.Common.Text" Revision="1" Stencil="System.Storyboarding.Common" StencilVersion="0.1"/>
</Control>
</file>

<file path=customXml/item1644.xml><?xml version="1.0" encoding="utf-8"?>
<Control xmlns="http://schemas.microsoft.com/VisualStudio/2011/storyboarding/control">
  <Id Name="System.Storyboarding.Common.Text" Revision="1" Stencil="System.Storyboarding.Common" StencilVersion="0.1"/>
</Control>
</file>

<file path=customXml/item1645.xml><?xml version="1.0" encoding="utf-8"?>
<Control xmlns="http://schemas.microsoft.com/VisualStudio/2011/storyboarding/control">
  <Id Name="System.Storyboarding.Common.Text" Revision="1" Stencil="System.Storyboarding.Common" StencilVersion="0.1"/>
</Control>
</file>

<file path=customXml/item1646.xml><?xml version="1.0" encoding="utf-8"?>
<Control xmlns="http://schemas.microsoft.com/VisualStudio/2011/storyboarding/control">
  <Id Name="5d1b3dce-16e1-4d33-a649-35b231ab4c99" Revision="1" Stencil="System.MyShapes" StencilVersion="1.0"/>
</Control>
</file>

<file path=customXml/item1647.xml><?xml version="1.0" encoding="utf-8"?>
<Control xmlns="http://schemas.microsoft.com/VisualStudio/2011/storyboarding/control">
  <Id Name="System.Storyboarding.Common.Text" Revision="1" Stencil="System.Storyboarding.Common" StencilVersion="0.1"/>
</Control>
</file>

<file path=customXml/item1648.xml><?xml version="1.0" encoding="utf-8"?>
<Control xmlns="http://schemas.microsoft.com/VisualStudio/2011/storyboarding/control">
  <Id Name="System.Storyboarding.Common.Text" Revision="1" Stencil="System.Storyboarding.Common" StencilVersion="0.1"/>
</Control>
</file>

<file path=customXml/item1649.xml><?xml version="1.0" encoding="utf-8"?>
<Control xmlns="http://schemas.microsoft.com/VisualStudio/2011/storyboarding/control">
  <Id Name="68a6efa7-0759-454d-829d-0dcf3dd35ea4" Revision="1" Stencil="System.MyShapes" StencilVersion="1.0"/>
</Control>
</file>

<file path=customXml/item165.xml><?xml version="1.0" encoding="utf-8"?>
<Control xmlns="http://schemas.microsoft.com/VisualStudio/2011/storyboarding/control">
  <Id Name="System.Storyboarding.Common.Text" Revision="1" Stencil="System.Storyboarding.Common" StencilVersion="0.1"/>
</Control>
</file>

<file path=customXml/item1650.xml><?xml version="1.0" encoding="utf-8"?>
<Control xmlns="http://schemas.microsoft.com/VisualStudio/2011/storyboarding/control">
  <Id Name="System.Storyboarding.Common.Text" Revision="1" Stencil="System.Storyboarding.Common" StencilVersion="0.1"/>
</Control>
</file>

<file path=customXml/item1651.xml><?xml version="1.0" encoding="utf-8"?>
<Control xmlns="http://schemas.microsoft.com/VisualStudio/2011/storyboarding/control">
  <Id Name="System.Storyboarding.Common.Text" Revision="1" Stencil="System.Storyboarding.Common" StencilVersion="0.1"/>
</Control>
</file>

<file path=customXml/item1652.xml><?xml version="1.0" encoding="utf-8"?>
<Control xmlns="http://schemas.microsoft.com/VisualStudio/2011/storyboarding/control">
  <Id Name="System.Storyboarding.Common.Text" Revision="1" Stencil="System.Storyboarding.Common" StencilVersion="0.1"/>
</Control>
</file>

<file path=customXml/item1653.xml><?xml version="1.0" encoding="utf-8"?>
<Control xmlns="http://schemas.microsoft.com/VisualStudio/2011/storyboarding/control">
  <Id Name="System.Storyboarding.Common.Text" Revision="1" Stencil="System.Storyboarding.Common" StencilVersion="0.1"/>
</Control>
</file>

<file path=customXml/item1654.xml><?xml version="1.0" encoding="utf-8"?>
<Control xmlns="http://schemas.microsoft.com/VisualStudio/2011/storyboarding/control">
  <Id Name="System.Storyboarding.Common.Text" Revision="1" Stencil="System.Storyboarding.Common" StencilVersion="0.1"/>
</Control>
</file>

<file path=customXml/item1655.xml><?xml version="1.0" encoding="utf-8"?>
<Control xmlns="http://schemas.microsoft.com/VisualStudio/2011/storyboarding/control">
  <Id Name="System.Storyboarding.Common.Text" Revision="1" Stencil="System.Storyboarding.Common" StencilVersion="0.1"/>
</Control>
</file>

<file path=customXml/item1656.xml><?xml version="1.0" encoding="utf-8"?>
<Control xmlns="http://schemas.microsoft.com/VisualStudio/2011/storyboarding/control">
  <Id Name="System.Storyboarding.Common.Text" Revision="1" Stencil="System.Storyboarding.Common" StencilVersion="0.1"/>
</Control>
</file>

<file path=customXml/item1657.xml><?xml version="1.0" encoding="utf-8"?>
<Control xmlns="http://schemas.microsoft.com/VisualStudio/2011/storyboarding/control">
  <Id Name="System.Storyboarding.Common.Text" Revision="1" Stencil="System.Storyboarding.Common" StencilVersion="0.1"/>
</Control>
</file>

<file path=customXml/item1658.xml><?xml version="1.0" encoding="utf-8"?>
<Control xmlns="http://schemas.microsoft.com/VisualStudio/2011/storyboarding/control">
  <Id Name="System.Storyboarding.Common.Text" Revision="1" Stencil="System.Storyboarding.Common" StencilVersion="0.1"/>
</Control>
</file>

<file path=customXml/item1659.xml><?xml version="1.0" encoding="utf-8"?>
<Control xmlns="http://schemas.microsoft.com/VisualStudio/2011/storyboarding/control">
  <Id Name="System.Storyboarding.Common.Text" Revision="1" Stencil="System.Storyboarding.Common" StencilVersion="0.1"/>
</Control>
</file>

<file path=customXml/item166.xml><?xml version="1.0" encoding="utf-8"?>
<Control xmlns="http://schemas.microsoft.com/VisualStudio/2011/storyboarding/control">
  <Id Name="System.Storyboarding.Common.Text" Revision="1" Stencil="System.Storyboarding.Common" StencilVersion="0.1"/>
</Control>
</file>

<file path=customXml/item1660.xml><?xml version="1.0" encoding="utf-8"?>
<Control xmlns="http://schemas.microsoft.com/VisualStudio/2011/storyboarding/control">
  <Id Name="System.Storyboarding.Common.Text" Revision="1" Stencil="System.Storyboarding.Common" StencilVersion="0.1"/>
</Control>
</file>

<file path=customXml/item1661.xml><?xml version="1.0" encoding="utf-8"?>
<Control xmlns="http://schemas.microsoft.com/VisualStudio/2011/storyboarding/control">
  <Id Name="System.Storyboarding.Common.Text" Revision="1" Stencil="System.Storyboarding.Common" StencilVersion="0.1"/>
</Control>
</file>

<file path=customXml/item1662.xml><?xml version="1.0" encoding="utf-8"?>
<Control xmlns="http://schemas.microsoft.com/VisualStudio/2011/storyboarding/control">
  <Id Name="System.Storyboarding.Common.Text" Revision="1" Stencil="System.Storyboarding.Common" StencilVersion="0.1"/>
</Control>
</file>

<file path=customXml/item1663.xml><?xml version="1.0" encoding="utf-8"?>
<Control xmlns="http://schemas.microsoft.com/VisualStudio/2011/storyboarding/control">
  <Id Name="System.Storyboarding.Common.Text" Revision="1" Stencil="System.Storyboarding.Common" StencilVersion="0.1"/>
</Control>
</file>

<file path=customXml/item1664.xml><?xml version="1.0" encoding="utf-8"?>
<Control xmlns="http://schemas.microsoft.com/VisualStudio/2011/storyboarding/control">
  <Id Name="68a6efa7-0759-454d-829d-0dcf3dd35ea4" Revision="1" Stencil="System.MyShapes" StencilVersion="1.0"/>
</Control>
</file>

<file path=customXml/item1665.xml><?xml version="1.0" encoding="utf-8"?>
<Control xmlns="http://schemas.microsoft.com/VisualStudio/2011/storyboarding/control">
  <Id Name="System.Storyboarding.Common.Text" Revision="1" Stencil="System.Storyboarding.Common" StencilVersion="0.1"/>
</Control>
</file>

<file path=customXml/item1666.xml><?xml version="1.0" encoding="utf-8"?>
<Control xmlns="http://schemas.microsoft.com/VisualStudio/2011/storyboarding/control">
  <Id Name="System.Storyboarding.Common.Text" Revision="1" Stencil="System.Storyboarding.Common" StencilVersion="0.1"/>
</Control>
</file>

<file path=customXml/item1667.xml><?xml version="1.0" encoding="utf-8"?>
<Control xmlns="http://schemas.microsoft.com/VisualStudio/2011/storyboarding/control">
  <Id Name="System.Storyboarding.Common.Text" Revision="1" Stencil="System.Storyboarding.Common" StencilVersion="0.1"/>
</Control>
</file>

<file path=customXml/item1668.xml><?xml version="1.0" encoding="utf-8"?>
<Control xmlns="http://schemas.microsoft.com/VisualStudio/2011/storyboarding/control">
  <Id Name="System.Storyboarding.Common.Text" Revision="1" Stencil="System.Storyboarding.Common" StencilVersion="0.1"/>
</Control>
</file>

<file path=customXml/item1669.xml><?xml version="1.0" encoding="utf-8"?>
<Control xmlns="http://schemas.microsoft.com/VisualStudio/2011/storyboarding/control">
  <Id Name="System.Storyboarding.Common.Text" Revision="1" Stencil="System.Storyboarding.Common" StencilVersion="0.1"/>
</Control>
</file>

<file path=customXml/item167.xml><?xml version="1.0" encoding="utf-8"?>
<Control xmlns="http://schemas.microsoft.com/VisualStudio/2011/storyboarding/control">
  <Id Name="26215876-6989-4482-a047-662b9a79ecf7" Revision="1" Stencil="System.MyShapes" StencilVersion="1.0"/>
</Control>
</file>

<file path=customXml/item1670.xml><?xml version="1.0" encoding="utf-8"?>
<Control xmlns="http://schemas.microsoft.com/VisualStudio/2011/storyboarding/control">
  <Id Name="System.Storyboarding.Common.Text" Revision="1" Stencil="System.Storyboarding.Common" StencilVersion="0.1"/>
</Control>
</file>

<file path=customXml/item1671.xml><?xml version="1.0" encoding="utf-8"?>
<Control xmlns="http://schemas.microsoft.com/VisualStudio/2011/storyboarding/control">
  <Id Name="f942614c-ea29-48b0-a0bf-39a188daa13c" Revision="1" Stencil="System.MyShapes" StencilVersion="1.0"/>
</Control>
</file>

<file path=customXml/item1672.xml><?xml version="1.0" encoding="utf-8"?>
<Control xmlns="http://schemas.microsoft.com/VisualStudio/2011/storyboarding/control">
  <Id Name="System.Storyboarding.Common.Text" Revision="1" Stencil="System.Storyboarding.Common" StencilVersion="0.1"/>
</Control>
</file>

<file path=customXml/item1673.xml><?xml version="1.0" encoding="utf-8"?>
<Control xmlns="http://schemas.microsoft.com/VisualStudio/2011/storyboarding/control">
  <Id Name="System.Storyboarding.Common.Text" Revision="1" Stencil="System.Storyboarding.Common" StencilVersion="0.1"/>
</Control>
</file>

<file path=customXml/item1674.xml><?xml version="1.0" encoding="utf-8"?>
<Control xmlns="http://schemas.microsoft.com/VisualStudio/2011/storyboarding/control">
  <Id Name="2d0ec6f4-3d74-4898-a25c-e2cd29156f33" Revision="1" Stencil="System.MyShapes" StencilVersion="1.0"/>
</Control>
</file>

<file path=customXml/item1675.xml><?xml version="1.0" encoding="utf-8"?>
<Control xmlns="http://schemas.microsoft.com/VisualStudio/2011/storyboarding/control">
  <Id Name="f942614c-ea29-48b0-a0bf-39a188daa13c" Revision="1" Stencil="System.MyShapes" StencilVersion="1.0"/>
</Control>
</file>

<file path=customXml/item1676.xml><?xml version="1.0" encoding="utf-8"?>
<Control xmlns="http://schemas.microsoft.com/VisualStudio/2011/storyboarding/control">
  <Id Name="68a6efa7-0759-454d-829d-0dcf3dd35ea4" Revision="1" Stencil="System.MyShapes" StencilVersion="1.0"/>
</Control>
</file>

<file path=customXml/item1677.xml><?xml version="1.0" encoding="utf-8"?>
<Control xmlns="http://schemas.microsoft.com/VisualStudio/2011/storyboarding/control">
  <Id Name="System.Storyboarding.Common.Text" Revision="1" Stencil="System.Storyboarding.Common" StencilVersion="0.1"/>
</Control>
</file>

<file path=customXml/item1678.xml><?xml version="1.0" encoding="utf-8"?>
<Control xmlns="http://schemas.microsoft.com/VisualStudio/2011/storyboarding/control">
  <Id Name="System.Storyboarding.Common.Text" Revision="1" Stencil="System.Storyboarding.Common" StencilVersion="0.1"/>
</Control>
</file>

<file path=customXml/item1679.xml><?xml version="1.0" encoding="utf-8"?>
<Control xmlns="http://schemas.microsoft.com/VisualStudio/2011/storyboarding/control">
  <Id Name="System.Storyboarding.Common.Text" Revision="1" Stencil="System.Storyboarding.Common" StencilVersion="0.1"/>
</Control>
</file>

<file path=customXml/item168.xml><?xml version="1.0" encoding="utf-8"?>
<Control xmlns="http://schemas.microsoft.com/VisualStudio/2011/storyboarding/control">
  <Id Name="2d0ec6f4-3d74-4898-a25c-e2cd29156f33" Revision="1" Stencil="System.MyShapes" StencilVersion="1.0"/>
</Control>
</file>

<file path=customXml/item1680.xml><?xml version="1.0" encoding="utf-8"?>
<Control xmlns="http://schemas.microsoft.com/VisualStudio/2011/storyboarding/control">
  <Id Name="System.Storyboarding.Common.Text" Revision="1" Stencil="System.Storyboarding.Common" StencilVersion="0.1"/>
</Control>
</file>

<file path=customXml/item1681.xml><?xml version="1.0" encoding="utf-8"?>
<Control xmlns="http://schemas.microsoft.com/VisualStudio/2011/storyboarding/control">
  <Id Name="System.Storyboarding.Common.Text" Revision="1" Stencil="System.Storyboarding.Common" StencilVersion="0.1"/>
</Control>
</file>

<file path=customXml/item1682.xml><?xml version="1.0" encoding="utf-8"?>
<Control xmlns="http://schemas.microsoft.com/VisualStudio/2011/storyboarding/control">
  <Id Name="System.Storyboarding.Common.Text" Revision="1" Stencil="System.Storyboarding.Common" StencilVersion="0.1"/>
</Control>
</file>

<file path=customXml/item1683.xml><?xml version="1.0" encoding="utf-8"?>
<Control xmlns="http://schemas.microsoft.com/VisualStudio/2011/storyboarding/control">
  <Id Name="System.Storyboarding.Common.Text" Revision="1" Stencil="System.Storyboarding.Common" StencilVersion="0.1"/>
</Control>
</file>

<file path=customXml/item1684.xml><?xml version="1.0" encoding="utf-8"?>
<Control xmlns="http://schemas.microsoft.com/VisualStudio/2011/storyboarding/control">
  <Id Name="System.Storyboarding.Common.Text" Revision="1" Stencil="System.Storyboarding.Common" StencilVersion="0.1"/>
</Control>
</file>

<file path=customXml/item1685.xml><?xml version="1.0" encoding="utf-8"?>
<Control xmlns="http://schemas.microsoft.com/VisualStudio/2011/storyboarding/control">
  <Id Name="System.Storyboarding.Common.Text" Revision="1" Stencil="System.Storyboarding.Common" StencilVersion="0.1"/>
</Control>
</file>

<file path=customXml/item1686.xml><?xml version="1.0" encoding="utf-8"?>
<Control xmlns="http://schemas.microsoft.com/VisualStudio/2011/storyboarding/control">
  <Id Name="2d0ec6f4-3d74-4898-a25c-e2cd29156f33" Revision="1" Stencil="System.MyShapes" StencilVersion="1.0"/>
</Control>
</file>

<file path=customXml/item1687.xml><?xml version="1.0" encoding="utf-8"?>
<Control xmlns="http://schemas.microsoft.com/VisualStudio/2011/storyboarding/control">
  <Id Name="System.Storyboarding.Common.Text" Revision="1" Stencil="System.Storyboarding.Common" StencilVersion="0.1"/>
</Control>
</file>

<file path=customXml/item1688.xml><?xml version="1.0" encoding="utf-8"?>
<Control xmlns="http://schemas.microsoft.com/VisualStudio/2011/storyboarding/control">
  <Id Name="System.Storyboarding.Common.Text" Revision="1" Stencil="System.Storyboarding.Common" StencilVersion="0.1"/>
</Control>
</file>

<file path=customXml/item1689.xml><?xml version="1.0" encoding="utf-8"?>
<Control xmlns="http://schemas.microsoft.com/VisualStudio/2011/storyboarding/control">
  <Id Name="f942614c-ea29-48b0-a0bf-39a188daa13c" Revision="1" Stencil="System.MyShapes" StencilVersion="1.0"/>
</Control>
</file>

<file path=customXml/item169.xml><?xml version="1.0" encoding="utf-8"?>
<Control xmlns="http://schemas.microsoft.com/VisualStudio/2011/storyboarding/control">
  <Id Name="System.Storyboarding.Common.Text" Revision="1" Stencil="System.Storyboarding.Common" StencilVersion="0.1"/>
</Control>
</file>

<file path=customXml/item1690.xml><?xml version="1.0" encoding="utf-8"?>
<Control xmlns="http://schemas.microsoft.com/VisualStudio/2011/storyboarding/control">
  <Id Name="System.Storyboarding.Common.Text" Revision="1" Stencil="System.Storyboarding.Common" StencilVersion="0.1"/>
</Control>
</file>

<file path=customXml/item1691.xml><?xml version="1.0" encoding="utf-8"?>
<Control xmlns="http://schemas.microsoft.com/VisualStudio/2011/storyboarding/control">
  <Id Name="System.Storyboarding.Common.Text" Revision="1" Stencil="System.Storyboarding.Common" StencilVersion="0.1"/>
</Control>
</file>

<file path=customXml/item1692.xml><?xml version="1.0" encoding="utf-8"?>
<Control xmlns="http://schemas.microsoft.com/VisualStudio/2011/storyboarding/control">
  <Id Name="f942614c-ea29-48b0-a0bf-39a188daa13c" Revision="1" Stencil="System.MyShapes" StencilVersion="1.0"/>
</Control>
</file>

<file path=customXml/item1693.xml><?xml version="1.0" encoding="utf-8"?>
<Control xmlns="http://schemas.microsoft.com/VisualStudio/2011/storyboarding/control">
  <Id Name="System.Storyboarding.Common.Text" Revision="1" Stencil="System.Storyboarding.Common" StencilVersion="0.1"/>
</Control>
</file>

<file path=customXml/item1694.xml><?xml version="1.0" encoding="utf-8"?>
<Control xmlns="http://schemas.microsoft.com/VisualStudio/2011/storyboarding/control">
  <Id Name="System.Storyboarding.Common.Text" Revision="1" Stencil="System.Storyboarding.Common" StencilVersion="0.1"/>
</Control>
</file>

<file path=customXml/item1695.xml><?xml version="1.0" encoding="utf-8"?>
<Control xmlns="http://schemas.microsoft.com/VisualStudio/2011/storyboarding/control">
  <Id Name="System.Storyboarding.Common.Text" Revision="1" Stencil="System.Storyboarding.Common" StencilVersion="0.1"/>
</Control>
</file>

<file path=customXml/item1696.xml><?xml version="1.0" encoding="utf-8"?>
<Control xmlns="http://schemas.microsoft.com/VisualStudio/2011/storyboarding/control">
  <Id Name="f942614c-ea29-48b0-a0bf-39a188daa13c" Revision="1" Stencil="System.MyShapes" StencilVersion="1.0"/>
</Control>
</file>

<file path=customXml/item1697.xml><?xml version="1.0" encoding="utf-8"?>
<Control xmlns="http://schemas.microsoft.com/VisualStudio/2011/storyboarding/control">
  <Id Name="System.Storyboarding.Common.Text" Revision="1" Stencil="System.Storyboarding.Common" StencilVersion="0.1"/>
</Control>
</file>

<file path=customXml/item1698.xml><?xml version="1.0" encoding="utf-8"?>
<Control xmlns="http://schemas.microsoft.com/VisualStudio/2011/storyboarding/control">
  <Id Name="System.Storyboarding.Common.Text" Revision="1" Stencil="System.Storyboarding.Common" StencilVersion="0.1"/>
</Control>
</file>

<file path=customXml/item1699.xml><?xml version="1.0" encoding="utf-8"?>
<Control xmlns="http://schemas.microsoft.com/VisualStudio/2011/storyboarding/control">
  <Id Name="System.Storyboarding.Common.Text" Revision="1" Stencil="System.Storyboarding.Common" StencilVersion="0.1"/>
</Control>
</file>

<file path=customXml/item17.xml><?xml version="1.0" encoding="utf-8"?>
<Control xmlns="http://schemas.microsoft.com/VisualStudio/2011/storyboarding/control">
  <Id Name="System.Storyboarding.Common.Text" Revision="1" Stencil="System.Storyboarding.Common" StencilVersion="0.1"/>
</Control>
</file>

<file path=customXml/item170.xml><?xml version="1.0" encoding="utf-8"?>
<Control xmlns="http://schemas.microsoft.com/VisualStudio/2011/storyboarding/control">
  <Id Name="System.Storyboarding.Common.Text" Revision="1" Stencil="System.Storyboarding.Common" StencilVersion="0.1"/>
</Control>
</file>

<file path=customXml/item1700.xml><?xml version="1.0" encoding="utf-8"?>
<Control xmlns="http://schemas.microsoft.com/VisualStudio/2011/storyboarding/control">
  <Id Name="System.Storyboarding.Common.Text" Revision="1" Stencil="System.Storyboarding.Common" StencilVersion="0.1"/>
</Control>
</file>

<file path=customXml/item1701.xml><?xml version="1.0" encoding="utf-8"?>
<Control xmlns="http://schemas.microsoft.com/VisualStudio/2011/storyboarding/control">
  <Id Name="System.Storyboarding.Common.Text" Revision="1" Stencil="System.Storyboarding.Common" StencilVersion="0.1"/>
</Control>
</file>

<file path=customXml/item1702.xml><?xml version="1.0" encoding="utf-8"?>
<Control xmlns="http://schemas.microsoft.com/VisualStudio/2011/storyboarding/control">
  <Id Name="System.Storyboarding.Common.Text" Revision="1" Stencil="System.Storyboarding.Common" StencilVersion="0.1"/>
</Control>
</file>

<file path=customXml/item1703.xml><?xml version="1.0" encoding="utf-8"?>
<Control xmlns="http://schemas.microsoft.com/VisualStudio/2011/storyboarding/control">
  <Id Name="System.Storyboarding.Common.Text" Revision="1" Stencil="System.Storyboarding.Common" StencilVersion="0.1"/>
</Control>
</file>

<file path=customXml/item1704.xml><?xml version="1.0" encoding="utf-8"?>
<Control xmlns="http://schemas.microsoft.com/VisualStudio/2011/storyboarding/control">
  <Id Name="System.Storyboarding.Common.Text" Revision="1" Stencil="System.Storyboarding.Common" StencilVersion="0.1"/>
</Control>
</file>

<file path=customXml/item1705.xml><?xml version="1.0" encoding="utf-8"?>
<Control xmlns="http://schemas.microsoft.com/VisualStudio/2011/storyboarding/control">
  <Id Name="System.Storyboarding.Common.Text" Revision="1" Stencil="System.Storyboarding.Common" StencilVersion="0.1"/>
</Control>
</file>

<file path=customXml/item1706.xml><?xml version="1.0" encoding="utf-8"?>
<Control xmlns="http://schemas.microsoft.com/VisualStudio/2011/storyboarding/control">
  <Id Name="System.Storyboarding.Common.Text" Revision="1" Stencil="System.Storyboarding.Common" StencilVersion="0.1"/>
</Control>
</file>

<file path=customXml/item1707.xml><?xml version="1.0" encoding="utf-8"?>
<Control xmlns="http://schemas.microsoft.com/VisualStudio/2011/storyboarding/control">
  <Id Name="System.Storyboarding.Common.Text" Revision="1" Stencil="System.Storyboarding.Common" StencilVersion="0.1"/>
</Control>
</file>

<file path=customXml/item1708.xml><?xml version="1.0" encoding="utf-8"?>
<Control xmlns="http://schemas.microsoft.com/VisualStudio/2011/storyboarding/control">
  <Id Name="System.Storyboarding.Common.Text" Revision="1" Stencil="System.Storyboarding.Common" StencilVersion="0.1"/>
</Control>
</file>

<file path=customXml/item1709.xml><?xml version="1.0" encoding="utf-8"?>
<Control xmlns="http://schemas.microsoft.com/VisualStudio/2011/storyboarding/control">
  <Id Name="2d0ec6f4-3d74-4898-a25c-e2cd29156f33" Revision="1" Stencil="System.MyShapes" StencilVersion="1.0"/>
</Control>
</file>

<file path=customXml/item171.xml><?xml version="1.0" encoding="utf-8"?>
<Control xmlns="http://schemas.microsoft.com/VisualStudio/2011/storyboarding/control">
  <Id Name="System.Storyboarding.Common.Text" Revision="1" Stencil="System.Storyboarding.Common" StencilVersion="0.1"/>
</Control>
</file>

<file path=customXml/item1710.xml><?xml version="1.0" encoding="utf-8"?>
<Control xmlns="http://schemas.microsoft.com/VisualStudio/2011/storyboarding/control">
  <Id Name="f942614c-ea29-48b0-a0bf-39a188daa13c" Revision="1" Stencil="System.MyShapes" StencilVersion="1.0"/>
</Control>
</file>

<file path=customXml/item1711.xml><?xml version="1.0" encoding="utf-8"?>
<Control xmlns="http://schemas.microsoft.com/VisualStudio/2011/storyboarding/control">
  <Id Name="68a6efa7-0759-454d-829d-0dcf3dd35ea4" Revision="1" Stencil="System.MyShapes" StencilVersion="1.0"/>
</Control>
</file>

<file path=customXml/item1712.xml><?xml version="1.0" encoding="utf-8"?>
<Control xmlns="http://schemas.microsoft.com/VisualStudio/2011/storyboarding/control">
  <Id Name="System.Storyboarding.Common.Text" Revision="1" Stencil="System.Storyboarding.Common" StencilVersion="0.1"/>
</Control>
</file>

<file path=customXml/item1713.xml><?xml version="1.0" encoding="utf-8"?>
<Control xmlns="http://schemas.microsoft.com/VisualStudio/2011/storyboarding/control">
  <Id Name="System.Storyboarding.Common.Text" Revision="1" Stencil="System.Storyboarding.Common" StencilVersion="0.1"/>
</Control>
</file>

<file path=customXml/item1714.xml><?xml version="1.0" encoding="utf-8"?>
<Control xmlns="http://schemas.microsoft.com/VisualStudio/2011/storyboarding/control">
  <Id Name="System.Storyboarding.Common.Text" Revision="1" Stencil="System.Storyboarding.Common" StencilVersion="0.1"/>
</Control>
</file>

<file path=customXml/item1715.xml><?xml version="1.0" encoding="utf-8"?>
<Control xmlns="http://schemas.microsoft.com/VisualStudio/2011/storyboarding/control">
  <Id Name="System.Storyboarding.Common.Text" Revision="1" Stencil="System.Storyboarding.Common" StencilVersion="0.1"/>
</Control>
</file>

<file path=customXml/item1716.xml><?xml version="1.0" encoding="utf-8"?>
<Control xmlns="http://schemas.microsoft.com/VisualStudio/2011/storyboarding/control">
  <Id Name="System.Storyboarding.Common.Text" Revision="1" Stencil="System.Storyboarding.Common" StencilVersion="0.1"/>
</Control>
</file>

<file path=customXml/item1717.xml><?xml version="1.0" encoding="utf-8"?>
<Control xmlns="http://schemas.microsoft.com/VisualStudio/2011/storyboarding/control">
  <Id Name="System.Storyboarding.Common.Text" Revision="1" Stencil="System.Storyboarding.Common" StencilVersion="0.1"/>
</Control>
</file>

<file path=customXml/item1718.xml><?xml version="1.0" encoding="utf-8"?>
<Control xmlns="http://schemas.microsoft.com/VisualStudio/2011/storyboarding/control">
  <Id Name="5d1b3dce-16e1-4d33-a649-35b231ab4c99" Revision="1" Stencil="System.MyShapes" StencilVersion="1.0"/>
</Control>
</file>

<file path=customXml/item1719.xml><?xml version="1.0" encoding="utf-8"?>
<Control xmlns="http://schemas.microsoft.com/VisualStudio/2011/storyboarding/control">
  <Id Name="System.Storyboarding.Common.Text" Revision="1" Stencil="System.Storyboarding.Common" StencilVersion="0.1"/>
</Control>
</file>

<file path=customXml/item172.xml><?xml version="1.0" encoding="utf-8"?>
<Control xmlns="http://schemas.microsoft.com/VisualStudio/2011/storyboarding/control">
  <Id Name="System.Storyboarding.Common.Text" Revision="1" Stencil="System.Storyboarding.Common" StencilVersion="0.1"/>
</Control>
</file>

<file path=customXml/item1720.xml><?xml version="1.0" encoding="utf-8"?>
<Control xmlns="http://schemas.microsoft.com/VisualStudio/2011/storyboarding/control">
  <Id Name="System.Storyboarding.Common.Text" Revision="1" Stencil="System.Storyboarding.Common" StencilVersion="0.1"/>
</Control>
</file>

<file path=customXml/item1721.xml><?xml version="1.0" encoding="utf-8"?>
<Control xmlns="http://schemas.microsoft.com/VisualStudio/2011/storyboarding/control">
  <Id Name="System.Storyboarding.Common.Text" Revision="1" Stencil="System.Storyboarding.Common" StencilVersion="0.1"/>
</Control>
</file>

<file path=customXml/item1722.xml><?xml version="1.0" encoding="utf-8"?>
<Control xmlns="http://schemas.microsoft.com/VisualStudio/2011/storyboarding/control">
  <Id Name="System.Storyboarding.Common.Text" Revision="1" Stencil="System.Storyboarding.Common" StencilVersion="0.1"/>
</Control>
</file>

<file path=customXml/item1723.xml><?xml version="1.0" encoding="utf-8"?>
<Control xmlns="http://schemas.microsoft.com/VisualStudio/2011/storyboarding/control">
  <Id Name="System.Storyboarding.Common.Text" Revision="1" Stencil="System.Storyboarding.Common" StencilVersion="0.1"/>
</Control>
</file>

<file path=customXml/item1724.xml><?xml version="1.0" encoding="utf-8"?>
<Control xmlns="http://schemas.microsoft.com/VisualStudio/2011/storyboarding/control">
  <Id Name="f942614c-ea29-48b0-a0bf-39a188daa13c" Revision="1" Stencil="System.MyShapes" StencilVersion="1.0"/>
</Control>
</file>

<file path=customXml/item1725.xml><?xml version="1.0" encoding="utf-8"?>
<Control xmlns="http://schemas.microsoft.com/VisualStudio/2011/storyboarding/control">
  <Id Name="68a6efa7-0759-454d-829d-0dcf3dd35ea4" Revision="1" Stencil="System.MyShapes" StencilVersion="1.0"/>
</Control>
</file>

<file path=customXml/item1726.xml><?xml version="1.0" encoding="utf-8"?>
<Control xmlns="http://schemas.microsoft.com/VisualStudio/2011/storyboarding/control">
  <Id Name="System.Storyboarding.Common.Text" Revision="1" Stencil="System.Storyboarding.Common" StencilVersion="0.1"/>
</Control>
</file>

<file path=customXml/item1727.xml><?xml version="1.0" encoding="utf-8"?>
<Control xmlns="http://schemas.microsoft.com/VisualStudio/2011/storyboarding/control">
  <Id Name="System.Storyboarding.Common.Text" Revision="1" Stencil="System.Storyboarding.Common" StencilVersion="0.1"/>
</Control>
</file>

<file path=customXml/item1728.xml><?xml version="1.0" encoding="utf-8"?>
<Control xmlns="http://schemas.microsoft.com/VisualStudio/2011/storyboarding/control">
  <Id Name="System.Storyboarding.Common.Text" Revision="1" Stencil="System.Storyboarding.Common" StencilVersion="0.1"/>
</Control>
</file>

<file path=customXml/item1729.xml><?xml version="1.0" encoding="utf-8"?>
<Control xmlns="http://schemas.microsoft.com/VisualStudio/2011/storyboarding/control">
  <Id Name="System.Storyboarding.Common.Text" Revision="1" Stencil="System.Storyboarding.Common" StencilVersion="0.1"/>
</Control>
</file>

<file path=customXml/item173.xml><?xml version="1.0" encoding="utf-8"?>
<Control xmlns="http://schemas.microsoft.com/VisualStudio/2011/storyboarding/control">
  <Id Name="System.Storyboarding.Common.Text" Revision="1" Stencil="System.Storyboarding.Common" StencilVersion="0.1"/>
</Control>
</file>

<file path=customXml/item1730.xml><?xml version="1.0" encoding="utf-8"?>
<Control xmlns="http://schemas.microsoft.com/VisualStudio/2011/storyboarding/control">
  <Id Name="2d0ec6f4-3d74-4898-a25c-e2cd29156f33" Revision="1" Stencil="System.MyShapes" StencilVersion="1.0"/>
</Control>
</file>

<file path=customXml/item1731.xml><?xml version="1.0" encoding="utf-8"?>
<Control xmlns="http://schemas.microsoft.com/VisualStudio/2011/storyboarding/control">
  <Id Name="System.Storyboarding.Common.Text" Revision="1" Stencil="System.Storyboarding.Common" StencilVersion="0.1"/>
</Control>
</file>

<file path=customXml/item1732.xml><?xml version="1.0" encoding="utf-8"?>
<Control xmlns="http://schemas.microsoft.com/VisualStudio/2011/storyboarding/control">
  <Id Name="System.Storyboarding.Common.Text" Revision="1" Stencil="System.Storyboarding.Common" StencilVersion="0.1"/>
</Control>
</file>

<file path=customXml/item1733.xml><?xml version="1.0" encoding="utf-8"?>
<Control xmlns="http://schemas.microsoft.com/VisualStudio/2011/storyboarding/control">
  <Id Name="System.Storyboarding.Common.Text" Revision="1" Stencil="System.Storyboarding.Common" StencilVersion="0.1"/>
</Control>
</file>

<file path=customXml/item1734.xml><?xml version="1.0" encoding="utf-8"?>
<Control xmlns="http://schemas.microsoft.com/VisualStudio/2011/storyboarding/control">
  <Id Name="System.Storyboarding.Common.Calendar" Revision="1" Stencil="System.Storyboarding.Common" StencilVersion="0.1"/>
</Control>
</file>

<file path=customXml/item1735.xml><?xml version="1.0" encoding="utf-8"?>
<Control xmlns="http://schemas.microsoft.com/VisualStudio/2011/storyboarding/control">
  <Id Name="System.Storyboarding.Common.Text" Revision="1" Stencil="System.Storyboarding.Common" StencilVersion="0.1"/>
</Control>
</file>

<file path=customXml/item1736.xml><?xml version="1.0" encoding="utf-8"?>
<Control xmlns="http://schemas.microsoft.com/VisualStudio/2011/storyboarding/control">
  <Id Name="126ea32c-c6f2-4e50-82f4-2b9687deaa14" Revision="1" Stencil="System.MyShapes" StencilVersion="1.0"/>
</Control>
</file>

<file path=customXml/item1737.xml><?xml version="1.0" encoding="utf-8"?>
<Control xmlns="http://schemas.microsoft.com/VisualStudio/2011/storyboarding/control">
  <Id Name="System.Storyboarding.Common.Text" Revision="1" Stencil="System.Storyboarding.Common" StencilVersion="0.1"/>
</Control>
</file>

<file path=customXml/item1738.xml><?xml version="1.0" encoding="utf-8"?>
<Control xmlns="http://schemas.microsoft.com/VisualStudio/2011/storyboarding/control">
  <Id Name="System.Storyboarding.Common.Text" Revision="1" Stencil="System.Storyboarding.Common" StencilVersion="0.1"/>
</Control>
</file>

<file path=customXml/item1739.xml><?xml version="1.0" encoding="utf-8"?>
<Control xmlns="http://schemas.microsoft.com/VisualStudio/2011/storyboarding/control">
  <Id Name="System.Storyboarding.Common.Text" Revision="1" Stencil="System.Storyboarding.Common" StencilVersion="0.1"/>
</Control>
</file>

<file path=customXml/item174.xml><?xml version="1.0" encoding="utf-8"?>
<Control xmlns="http://schemas.microsoft.com/VisualStudio/2011/storyboarding/control">
  <Id Name="System.Storyboarding.Common.Text" Revision="1" Stencil="System.Storyboarding.Common" StencilVersion="0.1"/>
</Control>
</file>

<file path=customXml/item1740.xml><?xml version="1.0" encoding="utf-8"?>
<Control xmlns="http://schemas.microsoft.com/VisualStudio/2011/storyboarding/control">
  <Id Name="System.Storyboarding.Common.Text" Revision="1" Stencil="System.Storyboarding.Common" StencilVersion="0.1"/>
</Control>
</file>

<file path=customXml/item1741.xml><?xml version="1.0" encoding="utf-8"?>
<Control xmlns="http://schemas.microsoft.com/VisualStudio/2011/storyboarding/control">
  <Id Name="System.Storyboarding.Common.Text" Revision="1" Stencil="System.Storyboarding.Common" StencilVersion="0.1"/>
</Control>
</file>

<file path=customXml/item1742.xml><?xml version="1.0" encoding="utf-8"?>
<Control xmlns="http://schemas.microsoft.com/VisualStudio/2011/storyboarding/control">
  <Id Name="System.Storyboarding.Common.Text" Revision="1" Stencil="System.Storyboarding.Common" StencilVersion="0.1"/>
</Control>
</file>

<file path=customXml/item1743.xml><?xml version="1.0" encoding="utf-8"?>
<Control xmlns="http://schemas.microsoft.com/VisualStudio/2011/storyboarding/control">
  <Id Name="126ea32c-c6f2-4e50-82f4-2b9687deaa14" Revision="1" Stencil="System.MyShapes" StencilVersion="1.0"/>
</Control>
</file>

<file path=customXml/item1744.xml><?xml version="1.0" encoding="utf-8"?>
<Control xmlns="http://schemas.microsoft.com/VisualStudio/2011/storyboarding/control">
  <Id Name="System.Storyboarding.Common.Text" Revision="1" Stencil="System.Storyboarding.Common" StencilVersion="0.1"/>
</Control>
</file>

<file path=customXml/item1745.xml><?xml version="1.0" encoding="utf-8"?>
<Control xmlns="http://schemas.microsoft.com/VisualStudio/2011/storyboarding/control">
  <Id Name="System.Storyboarding.Common.Text" Revision="1" Stencil="System.Storyboarding.Common" StencilVersion="0.1"/>
</Control>
</file>

<file path=customXml/item1746.xml><?xml version="1.0" encoding="utf-8"?>
<Control xmlns="http://schemas.microsoft.com/VisualStudio/2011/storyboarding/control">
  <Id Name="System.Storyboarding.Common.Text" Revision="1" Stencil="System.Storyboarding.Common" StencilVersion="0.1"/>
</Control>
</file>

<file path=customXml/item1747.xml><?xml version="1.0" encoding="utf-8"?>
<Control xmlns="http://schemas.microsoft.com/VisualStudio/2011/storyboarding/control">
  <Id Name="System.Storyboarding.Common.Text" Revision="1" Stencil="System.Storyboarding.Common" StencilVersion="0.1"/>
</Control>
</file>

<file path=customXml/item1748.xml><?xml version="1.0" encoding="utf-8"?>
<Control xmlns="http://schemas.microsoft.com/VisualStudio/2011/storyboarding/control">
  <Id Name="System.Storyboarding.Common.Text" Revision="1" Stencil="System.Storyboarding.Common" StencilVersion="0.1"/>
</Control>
</file>

<file path=customXml/item1749.xml><?xml version="1.0" encoding="utf-8"?>
<Control xmlns="http://schemas.microsoft.com/VisualStudio/2011/storyboarding/control">
  <Id Name="System.Storyboarding.Common.Text" Revision="1" Stencil="System.Storyboarding.Common" StencilVersion="0.1"/>
</Control>
</file>

<file path=customXml/item175.xml><?xml version="1.0" encoding="utf-8"?>
<Control xmlns="http://schemas.microsoft.com/VisualStudio/2011/storyboarding/control">
  <Id Name="126ea32c-c6f2-4e50-82f4-2b9687deaa14" Revision="1" Stencil="System.MyShapes" StencilVersion="1.0"/>
</Control>
</file>

<file path=customXml/item1750.xml><?xml version="1.0" encoding="utf-8"?>
<Control xmlns="http://schemas.microsoft.com/VisualStudio/2011/storyboarding/control">
  <Id Name="System.Storyboarding.Common.Text" Revision="1" Stencil="System.Storyboarding.Common" StencilVersion="0.1"/>
</Control>
</file>

<file path=customXml/item1751.xml><?xml version="1.0" encoding="utf-8"?>
<Control xmlns="http://schemas.microsoft.com/VisualStudio/2011/storyboarding/control">
  <Id Name="5d1b3dce-16e1-4d33-a649-35b231ab4c99" Revision="1" Stencil="System.MyShapes" StencilVersion="1.0"/>
</Control>
</file>

<file path=customXml/item1752.xml><?xml version="1.0" encoding="utf-8"?>
<Control xmlns="http://schemas.microsoft.com/VisualStudio/2011/storyboarding/control">
  <Id Name="System.Storyboarding.Common.Text" Revision="1" Stencil="System.Storyboarding.Common" StencilVersion="0.1"/>
</Control>
</file>

<file path=customXml/item1753.xml><?xml version="1.0" encoding="utf-8"?>
<Control xmlns="http://schemas.microsoft.com/VisualStudio/2011/storyboarding/control">
  <Id Name="System.Storyboarding.Common.Text" Revision="1" Stencil="System.Storyboarding.Common" StencilVersion="0.1"/>
</Control>
</file>

<file path=customXml/item1754.xml><?xml version="1.0" encoding="utf-8"?>
<Control xmlns="http://schemas.microsoft.com/VisualStudio/2011/storyboarding/control">
  <Id Name="System.Storyboarding.Common.Text" Revision="1" Stencil="System.Storyboarding.Common" StencilVersion="0.1"/>
</Control>
</file>

<file path=customXml/item1755.xml><?xml version="1.0" encoding="utf-8"?>
<Control xmlns="http://schemas.microsoft.com/VisualStudio/2011/storyboarding/control">
  <Id Name="f942614c-ea29-48b0-a0bf-39a188daa13c" Revision="1" Stencil="System.MyShapes" StencilVersion="1.0"/>
</Control>
</file>

<file path=customXml/item1756.xml><?xml version="1.0" encoding="utf-8"?>
<Control xmlns="http://schemas.microsoft.com/VisualStudio/2011/storyboarding/control">
  <Id Name="System.Storyboarding.Common.Text" Revision="1" Stencil="System.Storyboarding.Common" StencilVersion="0.1"/>
</Control>
</file>

<file path=customXml/item1757.xml><?xml version="1.0" encoding="utf-8"?>
<Control xmlns="http://schemas.microsoft.com/VisualStudio/2011/storyboarding/control">
  <Id Name="System.Storyboarding.Common.Text" Revision="1" Stencil="System.Storyboarding.Common" StencilVersion="0.1"/>
</Control>
</file>

<file path=customXml/item1758.xml><?xml version="1.0" encoding="utf-8"?>
<Control xmlns="http://schemas.microsoft.com/VisualStudio/2011/storyboarding/control">
  <Id Name="2d0ec6f4-3d74-4898-a25c-e2cd29156f33" Revision="1" Stencil="System.MyShapes" StencilVersion="1.0"/>
</Control>
</file>

<file path=customXml/item1759.xml><?xml version="1.0" encoding="utf-8"?>
<Control xmlns="http://schemas.microsoft.com/VisualStudio/2011/storyboarding/control">
  <Id Name="System.Storyboarding.Common.Text" Revision="1" Stencil="System.Storyboarding.Common" StencilVersion="0.1"/>
</Control>
</file>

<file path=customXml/item176.xml><?xml version="1.0" encoding="utf-8"?>
<Control xmlns="http://schemas.microsoft.com/VisualStudio/2011/storyboarding/control">
  <Id Name="System.Storyboarding.Common.Text" Revision="1" Stencil="System.Storyboarding.Common" StencilVersion="0.1"/>
</Control>
</file>

<file path=customXml/item1760.xml><?xml version="1.0" encoding="utf-8"?>
<Control xmlns="http://schemas.microsoft.com/VisualStudio/2011/storyboarding/control">
  <Id Name="System.Storyboarding.Common.Text" Revision="1" Stencil="System.Storyboarding.Common" StencilVersion="0.1"/>
</Control>
</file>

<file path=customXml/item1761.xml><?xml version="1.0" encoding="utf-8"?>
<Control xmlns="http://schemas.microsoft.com/VisualStudio/2011/storyboarding/control">
  <Id Name="System.Storyboarding.Common.Text" Revision="1" Stencil="System.Storyboarding.Common" StencilVersion="0.1"/>
</Control>
</file>

<file path=customXml/item1762.xml><?xml version="1.0" encoding="utf-8"?>
<Control xmlns="http://schemas.microsoft.com/VisualStudio/2011/storyboarding/control">
  <Id Name="System.Storyboarding.Common.Text" Revision="1" Stencil="System.Storyboarding.Common" StencilVersion="0.1"/>
</Control>
</file>

<file path=customXml/item1763.xml><?xml version="1.0" encoding="utf-8"?>
<Control xmlns="http://schemas.microsoft.com/VisualStudio/2011/storyboarding/control">
  <Id Name="System.Storyboarding.Common.Text" Revision="1" Stencil="System.Storyboarding.Common" StencilVersion="0.1"/>
</Control>
</file>

<file path=customXml/item1764.xml><?xml version="1.0" encoding="utf-8"?>
<Control xmlns="http://schemas.microsoft.com/VisualStudio/2011/storyboarding/control">
  <Id Name="System.Storyboarding.Common.Text" Revision="1" Stencil="System.Storyboarding.Common" StencilVersion="0.1"/>
</Control>
</file>

<file path=customXml/item1765.xml><?xml version="1.0" encoding="utf-8"?>
<Control xmlns="http://schemas.microsoft.com/VisualStudio/2011/storyboarding/control">
  <Id Name="System.Storyboarding.Common.Text" Revision="1" Stencil="System.Storyboarding.Common" StencilVersion="0.1"/>
</Control>
</file>

<file path=customXml/item1766.xml><?xml version="1.0" encoding="utf-8"?>
<Control xmlns="http://schemas.microsoft.com/VisualStudio/2011/storyboarding/control">
  <Id Name="System.Storyboarding.Common.Text" Revision="1" Stencil="System.Storyboarding.Common" StencilVersion="0.1"/>
</Control>
</file>

<file path=customXml/item1767.xml><?xml version="1.0" encoding="utf-8"?>
<Control xmlns="http://schemas.microsoft.com/VisualStudio/2011/storyboarding/control">
  <Id Name="System.Storyboarding.Common.Text" Revision="1" Stencil="System.Storyboarding.Common" StencilVersion="0.1"/>
</Control>
</file>

<file path=customXml/item1768.xml><?xml version="1.0" encoding="utf-8"?>
<Control xmlns="http://schemas.microsoft.com/VisualStudio/2011/storyboarding/control">
  <Id Name="System.Storyboarding.Common.Text" Revision="1" Stencil="System.Storyboarding.Common" StencilVersion="0.1"/>
</Control>
</file>

<file path=customXml/item1769.xml><?xml version="1.0" encoding="utf-8"?>
<Control xmlns="http://schemas.microsoft.com/VisualStudio/2011/storyboarding/control">
  <Id Name="System.Storyboarding.Common.Text" Revision="1" Stencil="System.Storyboarding.Common" StencilVersion="0.1"/>
</Control>
</file>

<file path=customXml/item177.xml><?xml version="1.0" encoding="utf-8"?>
<Control xmlns="http://schemas.microsoft.com/VisualStudio/2011/storyboarding/control">
  <Id Name="System.Storyboarding.Common.Text" Revision="1" Stencil="System.Storyboarding.Common" StencilVersion="0.1"/>
</Control>
</file>

<file path=customXml/item1770.xml><?xml version="1.0" encoding="utf-8"?>
<Control xmlns="http://schemas.microsoft.com/VisualStudio/2011/storyboarding/control">
  <Id Name="System.Storyboarding.Common.Text" Revision="1" Stencil="System.Storyboarding.Common" StencilVersion="0.1"/>
</Control>
</file>

<file path=customXml/item1771.xml><?xml version="1.0" encoding="utf-8"?>
<Control xmlns="http://schemas.microsoft.com/VisualStudio/2011/storyboarding/control">
  <Id Name="System.Storyboarding.Common.Text" Revision="1" Stencil="System.Storyboarding.Common" StencilVersion="0.1"/>
</Control>
</file>

<file path=customXml/item1772.xml><?xml version="1.0" encoding="utf-8"?>
<Control xmlns="http://schemas.microsoft.com/VisualStudio/2011/storyboarding/control">
  <Id Name="System.Storyboarding.Common.Text" Revision="1" Stencil="System.Storyboarding.Common" StencilVersion="0.1"/>
</Control>
</file>

<file path=customXml/item1773.xml><?xml version="1.0" encoding="utf-8"?>
<Control xmlns="http://schemas.microsoft.com/VisualStudio/2011/storyboarding/control">
  <Id Name="System.Storyboarding.Common.Text" Revision="1" Stencil="System.Storyboarding.Common" StencilVersion="0.1"/>
</Control>
</file>

<file path=customXml/item1774.xml><?xml version="1.0" encoding="utf-8"?>
<Control xmlns="http://schemas.microsoft.com/VisualStudio/2011/storyboarding/control">
  <Id Name="System.Storyboarding.Common.Text" Revision="1" Stencil="System.Storyboarding.Common" StencilVersion="0.1"/>
</Control>
</file>

<file path=customXml/item1775.xml><?xml version="1.0" encoding="utf-8"?>
<Control xmlns="http://schemas.microsoft.com/VisualStudio/2011/storyboarding/control">
  <Id Name="System.Storyboarding.Common.Text" Revision="1" Stencil="System.Storyboarding.Common" StencilVersion="0.1"/>
</Control>
</file>

<file path=customXml/item1776.xml><?xml version="1.0" encoding="utf-8"?>
<Control xmlns="http://schemas.microsoft.com/VisualStudio/2011/storyboarding/control">
  <Id Name="System.Storyboarding.Common.Text" Revision="1" Stencil="System.Storyboarding.Common" StencilVersion="0.1"/>
</Control>
</file>

<file path=customXml/item1777.xml><?xml version="1.0" encoding="utf-8"?>
<Control xmlns="http://schemas.microsoft.com/VisualStudio/2011/storyboarding/control">
  <Id Name="System.Storyboarding.Common.Text" Revision="1" Stencil="System.Storyboarding.Common" StencilVersion="0.1"/>
</Control>
</file>

<file path=customXml/item1778.xml><?xml version="1.0" encoding="utf-8"?>
<Control xmlns="http://schemas.microsoft.com/VisualStudio/2011/storyboarding/control">
  <Id Name="System.Storyboarding.Common.Text" Revision="1" Stencil="System.Storyboarding.Common" StencilVersion="0.1"/>
</Control>
</file>

<file path=customXml/item1779.xml><?xml version="1.0" encoding="utf-8"?>
<Control xmlns="http://schemas.microsoft.com/VisualStudio/2011/storyboarding/control">
  <Id Name="f942614c-ea29-48b0-a0bf-39a188daa13c" Revision="1" Stencil="System.MyShapes" StencilVersion="1.0"/>
</Control>
</file>

<file path=customXml/item178.xml><?xml version="1.0" encoding="utf-8"?>
<Control xmlns="http://schemas.microsoft.com/VisualStudio/2011/storyboarding/control">
  <Id Name="System.Storyboarding.Common.Text" Revision="1" Stencil="System.Storyboarding.Common" StencilVersion="0.1"/>
</Control>
</file>

<file path=customXml/item1780.xml><?xml version="1.0" encoding="utf-8"?>
<Control xmlns="http://schemas.microsoft.com/VisualStudio/2011/storyboarding/control">
  <Id Name="System.Storyboarding.Common.Text" Revision="1" Stencil="System.Storyboarding.Common" StencilVersion="0.1"/>
</Control>
</file>

<file path=customXml/item1781.xml><?xml version="1.0" encoding="utf-8"?>
<Control xmlns="http://schemas.microsoft.com/VisualStudio/2011/storyboarding/control">
  <Id Name="System.Storyboarding.Common.Text" Revision="1" Stencil="System.Storyboarding.Common" StencilVersion="0.1"/>
</Control>
</file>

<file path=customXml/item1782.xml><?xml version="1.0" encoding="utf-8"?>
<Control xmlns="http://schemas.microsoft.com/VisualStudio/2011/storyboarding/control">
  <Id Name="126ea32c-c6f2-4e50-82f4-2b9687deaa14" Revision="1" Stencil="System.MyShapes" StencilVersion="1.0"/>
</Control>
</file>

<file path=customXml/item1783.xml><?xml version="1.0" encoding="utf-8"?>
<Control xmlns="http://schemas.microsoft.com/VisualStudio/2011/storyboarding/control">
  <Id Name="System.Storyboarding.Common.Text" Revision="1" Stencil="System.Storyboarding.Common" StencilVersion="0.1"/>
</Control>
</file>

<file path=customXml/item1784.xml><?xml version="1.0" encoding="utf-8"?>
<Control xmlns="http://schemas.microsoft.com/VisualStudio/2011/storyboarding/control">
  <Id Name="2d0ec6f4-3d74-4898-a25c-e2cd29156f33" Revision="1" Stencil="System.MyShapes" StencilVersion="1.0"/>
</Control>
</file>

<file path=customXml/item1785.xml><?xml version="1.0" encoding="utf-8"?>
<Control xmlns="http://schemas.microsoft.com/VisualStudio/2011/storyboarding/control">
  <Id Name="System.Storyboarding.Common.Text" Revision="1" Stencil="System.Storyboarding.Common" StencilVersion="0.1"/>
</Control>
</file>

<file path=customXml/item1786.xml><?xml version="1.0" encoding="utf-8"?>
<Control xmlns="http://schemas.microsoft.com/VisualStudio/2011/storyboarding/control">
  <Id Name="f942614c-ea29-48b0-a0bf-39a188daa13c" Revision="1" Stencil="System.MyShapes" StencilVersion="1.0"/>
</Control>
</file>

<file path=customXml/item1787.xml><?xml version="1.0" encoding="utf-8"?>
<Control xmlns="http://schemas.microsoft.com/VisualStudio/2011/storyboarding/control">
  <Id Name="68a6efa7-0759-454d-829d-0dcf3dd35ea4" Revision="1" Stencil="System.MyShapes" StencilVersion="1.0"/>
</Control>
</file>

<file path=customXml/item1788.xml><?xml version="1.0" encoding="utf-8"?>
<Control xmlns="http://schemas.microsoft.com/VisualStudio/2011/storyboarding/control">
  <Id Name="System.Storyboarding.Common.Text" Revision="1" Stencil="System.Storyboarding.Common" StencilVersion="0.1"/>
</Control>
</file>

<file path=customXml/item1789.xml><?xml version="1.0" encoding="utf-8"?>
<Control xmlns="http://schemas.microsoft.com/VisualStudio/2011/storyboarding/control">
  <Id Name="System.Storyboarding.Common.Text" Revision="1" Stencil="System.Storyboarding.Common" StencilVersion="0.1"/>
</Control>
</file>

<file path=customXml/item179.xml><?xml version="1.0" encoding="utf-8"?>
<Control xmlns="http://schemas.microsoft.com/VisualStudio/2011/storyboarding/control">
  <Id Name="System.Storyboarding.Common.Text" Revision="1" Stencil="System.Storyboarding.Common" StencilVersion="0.1"/>
</Control>
</file>

<file path=customXml/item1790.xml><?xml version="1.0" encoding="utf-8"?>
<Control xmlns="http://schemas.microsoft.com/VisualStudio/2011/storyboarding/control">
  <Id Name="System.Storyboarding.Common.Text" Revision="1" Stencil="System.Storyboarding.Common" StencilVersion="0.1"/>
</Control>
</file>

<file path=customXml/item1791.xml><?xml version="1.0" encoding="utf-8"?>
<Control xmlns="http://schemas.microsoft.com/VisualStudio/2011/storyboarding/control">
  <Id Name="System.Storyboarding.Common.Text" Revision="1" Stencil="System.Storyboarding.Common" StencilVersion="0.1"/>
</Control>
</file>

<file path=customXml/item1792.xml><?xml version="1.0" encoding="utf-8"?>
<Control xmlns="http://schemas.microsoft.com/VisualStudio/2011/storyboarding/control">
  <Id Name="68a6efa7-0759-454d-829d-0dcf3dd35ea4" Revision="1" Stencil="System.MyShapes" StencilVersion="1.0"/>
</Control>
</file>

<file path=customXml/item1793.xml><?xml version="1.0" encoding="utf-8"?>
<Control xmlns="http://schemas.microsoft.com/VisualStudio/2011/storyboarding/control">
  <Id Name="System.Storyboarding.Common.Text" Revision="1" Stencil="System.Storyboarding.Common" StencilVersion="0.1"/>
</Control>
</file>

<file path=customXml/item1794.xml><?xml version="1.0" encoding="utf-8"?>
<Control xmlns="http://schemas.microsoft.com/VisualStudio/2011/storyboarding/control">
  <Id Name="System.Storyboarding.Common.Text" Revision="1" Stencil="System.Storyboarding.Common" StencilVersion="0.1"/>
</Control>
</file>

<file path=customXml/item1795.xml><?xml version="1.0" encoding="utf-8"?>
<Control xmlns="http://schemas.microsoft.com/VisualStudio/2011/storyboarding/control">
  <Id Name="System.Storyboarding.Common.Text" Revision="1" Stencil="System.Storyboarding.Common" StencilVersion="0.1"/>
</Control>
</file>

<file path=customXml/item1796.xml><?xml version="1.0" encoding="utf-8"?>
<Control xmlns="http://schemas.microsoft.com/VisualStudio/2011/storyboarding/control">
  <Id Name="2d0ec6f4-3d74-4898-a25c-e2cd29156f33" Revision="1" Stencil="System.MyShapes" StencilVersion="1.0"/>
</Control>
</file>

<file path=customXml/item1797.xml><?xml version="1.0" encoding="utf-8"?>
<Control xmlns="http://schemas.microsoft.com/VisualStudio/2011/storyboarding/control">
  <Id Name="System.Storyboarding.Common.Text" Revision="1" Stencil="System.Storyboarding.Common" StencilVersion="0.1"/>
</Control>
</file>

<file path=customXml/item1798.xml><?xml version="1.0" encoding="utf-8"?>
<Control xmlns="http://schemas.microsoft.com/VisualStudio/2011/storyboarding/control">
  <Id Name="System.Storyboarding.Common.Text" Revision="1" Stencil="System.Storyboarding.Common" StencilVersion="0.1"/>
</Control>
</file>

<file path=customXml/item1799.xml><?xml version="1.0" encoding="utf-8"?>
<Control xmlns="http://schemas.microsoft.com/VisualStudio/2011/storyboarding/control">
  <Id Name="System.Storyboarding.Common.Text" Revision="1" Stencil="System.Storyboarding.Common" StencilVersion="0.1"/>
</Control>
</file>

<file path=customXml/item18.xml><?xml version="1.0" encoding="utf-8"?>
<Control xmlns="http://schemas.microsoft.com/VisualStudio/2011/storyboarding/control">
  <Id Name="System.Storyboarding.Common.Text" Revision="1" Stencil="System.Storyboarding.Common" StencilVersion="0.1"/>
</Control>
</file>

<file path=customXml/item180.xml><?xml version="1.0" encoding="utf-8"?>
<Control xmlns="http://schemas.microsoft.com/VisualStudio/2011/storyboarding/control">
  <Id Name="f942614c-ea29-48b0-a0bf-39a188daa13c" Revision="1" Stencil="System.MyShapes" StencilVersion="1.0"/>
</Control>
</file>

<file path=customXml/item1800.xml><?xml version="1.0" encoding="utf-8"?>
<Control xmlns="http://schemas.microsoft.com/VisualStudio/2011/storyboarding/control">
  <Id Name="5d1b3dce-16e1-4d33-a649-35b231ab4c99" Revision="1" Stencil="System.MyShapes" StencilVersion="1.0"/>
</Control>
</file>

<file path=customXml/item1801.xml><?xml version="1.0" encoding="utf-8"?>
<Control xmlns="http://schemas.microsoft.com/VisualStudio/2011/storyboarding/control">
  <Id Name="System.Storyboarding.Common.Text" Revision="1" Stencil="System.Storyboarding.Common" StencilVersion="0.1"/>
</Control>
</file>

<file path=customXml/item1802.xml><?xml version="1.0" encoding="utf-8"?>
<Control xmlns="http://schemas.microsoft.com/VisualStudio/2011/storyboarding/control">
  <Id Name="68a6efa7-0759-454d-829d-0dcf3dd35ea4" Revision="1" Stencil="System.MyShapes" StencilVersion="1.0"/>
</Control>
</file>

<file path=customXml/item1803.xml><?xml version="1.0" encoding="utf-8"?>
<Control xmlns="http://schemas.microsoft.com/VisualStudio/2011/storyboarding/control">
  <Id Name="System.Storyboarding.Common.Text" Revision="1" Stencil="System.Storyboarding.Common" StencilVersion="0.1"/>
</Control>
</file>

<file path=customXml/item1804.xml><?xml version="1.0" encoding="utf-8"?>
<Control xmlns="http://schemas.microsoft.com/VisualStudio/2011/storyboarding/control">
  <Id Name="System.Storyboarding.Common.Text" Revision="1" Stencil="System.Storyboarding.Common" StencilVersion="0.1"/>
</Control>
</file>

<file path=customXml/item1805.xml><?xml version="1.0" encoding="utf-8"?>
<Control xmlns="http://schemas.microsoft.com/VisualStudio/2011/storyboarding/control">
  <Id Name="2d0ec6f4-3d74-4898-a25c-e2cd29156f33" Revision="1" Stencil="System.MyShapes" StencilVersion="1.0"/>
</Control>
</file>

<file path=customXml/item1806.xml><?xml version="1.0" encoding="utf-8"?>
<Control xmlns="http://schemas.microsoft.com/VisualStudio/2011/storyboarding/control">
  <Id Name="System.Storyboarding.Common.Text" Revision="1" Stencil="System.Storyboarding.Common" StencilVersion="0.1"/>
</Control>
</file>

<file path=customXml/item1807.xml><?xml version="1.0" encoding="utf-8"?>
<Control xmlns="http://schemas.microsoft.com/VisualStudio/2011/storyboarding/control">
  <Id Name="System.Storyboarding.Common.Text" Revision="1" Stencil="System.Storyboarding.Common" StencilVersion="0.1"/>
</Control>
</file>

<file path=customXml/item1808.xml><?xml version="1.0" encoding="utf-8"?>
<Control xmlns="http://schemas.microsoft.com/VisualStudio/2011/storyboarding/control">
  <Id Name="System.Storyboarding.Common.Text" Revision="1" Stencil="System.Storyboarding.Common" StencilVersion="0.1"/>
</Control>
</file>

<file path=customXml/item1809.xml><?xml version="1.0" encoding="utf-8"?>
<Control xmlns="http://schemas.microsoft.com/VisualStudio/2011/storyboarding/control">
  <Id Name="f942614c-ea29-48b0-a0bf-39a188daa13c" Revision="1" Stencil="System.MyShapes" StencilVersion="1.0"/>
</Control>
</file>

<file path=customXml/item181.xml><?xml version="1.0" encoding="utf-8"?>
<Control xmlns="http://schemas.microsoft.com/VisualStudio/2011/storyboarding/control">
  <Id Name="68a6efa7-0759-454d-829d-0dcf3dd35ea4" Revision="1" Stencil="System.MyShapes" StencilVersion="1.0"/>
</Control>
</file>

<file path=customXml/item1810.xml><?xml version="1.0" encoding="utf-8"?>
<Control xmlns="http://schemas.microsoft.com/VisualStudio/2011/storyboarding/control">
  <Id Name="System.Storyboarding.Common.Text" Revision="1" Stencil="System.Storyboarding.Common" StencilVersion="0.1"/>
</Control>
</file>

<file path=customXml/item1811.xml><?xml version="1.0" encoding="utf-8"?>
<Control xmlns="http://schemas.microsoft.com/VisualStudio/2011/storyboarding/control">
  <Id Name="126ea32c-c6f2-4e50-82f4-2b9687deaa14" Revision="1" Stencil="System.MyShapes" StencilVersion="1.0"/>
</Control>
</file>

<file path=customXml/item1812.xml><?xml version="1.0" encoding="utf-8"?>
<Control xmlns="http://schemas.microsoft.com/VisualStudio/2011/storyboarding/control">
  <Id Name="System.Storyboarding.Common.Text" Revision="1" Stencil="System.Storyboarding.Common" StencilVersion="0.1"/>
</Control>
</file>

<file path=customXml/item1813.xml><?xml version="1.0" encoding="utf-8"?>
<Control xmlns="http://schemas.microsoft.com/VisualStudio/2011/storyboarding/control">
  <Id Name="f942614c-ea29-48b0-a0bf-39a188daa13c" Revision="1" Stencil="System.MyShapes" StencilVersion="1.0"/>
</Control>
</file>

<file path=customXml/item1814.xml><?xml version="1.0" encoding="utf-8"?>
<Control xmlns="http://schemas.microsoft.com/VisualStudio/2011/storyboarding/control">
  <Id Name="System.Storyboarding.Common.Text" Revision="1" Stencil="System.Storyboarding.Common" StencilVersion="0.1"/>
</Control>
</file>

<file path=customXml/item1815.xml><?xml version="1.0" encoding="utf-8"?>
<Control xmlns="http://schemas.microsoft.com/VisualStudio/2011/storyboarding/control">
  <Id Name="System.Storyboarding.Common.Text" Revision="1" Stencil="System.Storyboarding.Common" StencilVersion="0.1"/>
</Control>
</file>

<file path=customXml/item1816.xml><?xml version="1.0" encoding="utf-8"?>
<Control xmlns="http://schemas.microsoft.com/VisualStudio/2011/storyboarding/control">
  <Id Name="f942614c-ea29-48b0-a0bf-39a188daa13c" Revision="1" Stencil="System.MyShapes" StencilVersion="1.0"/>
</Control>
</file>

<file path=customXml/item1817.xml><?xml version="1.0" encoding="utf-8"?>
<Control xmlns="http://schemas.microsoft.com/VisualStudio/2011/storyboarding/control">
  <Id Name="System.Storyboarding.Common.Text" Revision="1" Stencil="System.Storyboarding.Common" StencilVersion="0.1"/>
</Control>
</file>

<file path=customXml/item1818.xml><?xml version="1.0" encoding="utf-8"?>
<Control xmlns="http://schemas.microsoft.com/VisualStudio/2011/storyboarding/control">
  <Id Name="System.Storyboarding.Common.Text" Revision="1" Stencil="System.Storyboarding.Common" StencilVersion="0.1"/>
</Control>
</file>

<file path=customXml/item1819.xml><?xml version="1.0" encoding="utf-8"?>
<Control xmlns="http://schemas.microsoft.com/VisualStudio/2011/storyboarding/control">
  <Id Name="System.Storyboarding.Common.Text" Revision="1" Stencil="System.Storyboarding.Common" StencilVersion="0.1"/>
</Control>
</file>

<file path=customXml/item182.xml><?xml version="1.0" encoding="utf-8"?>
<Control xmlns="http://schemas.microsoft.com/VisualStudio/2011/storyboarding/control">
  <Id Name="f942614c-ea29-48b0-a0bf-39a188daa13c" Revision="1" Stencil="System.MyShapes" StencilVersion="1.0"/>
</Control>
</file>

<file path=customXml/item1820.xml><?xml version="1.0" encoding="utf-8"?>
<Control xmlns="http://schemas.microsoft.com/VisualStudio/2011/storyboarding/control">
  <Id Name="System.Storyboarding.Common.Text" Revision="1" Stencil="System.Storyboarding.Common" StencilVersion="0.1"/>
</Control>
</file>

<file path=customXml/item1821.xml><?xml version="1.0" encoding="utf-8"?>
<Control xmlns="http://schemas.microsoft.com/VisualStudio/2011/storyboarding/control">
  <Id Name="System.Storyboarding.Common.Text" Revision="1" Stencil="System.Storyboarding.Common" StencilVersion="0.1"/>
</Control>
</file>

<file path=customXml/item1822.xml><?xml version="1.0" encoding="utf-8"?>
<Control xmlns="http://schemas.microsoft.com/VisualStudio/2011/storyboarding/control">
  <Id Name="2d0ec6f4-3d74-4898-a25c-e2cd29156f33" Revision="1" Stencil="System.MyShapes" StencilVersion="1.0"/>
</Control>
</file>

<file path=customXml/item1823.xml><?xml version="1.0" encoding="utf-8"?>
<Control xmlns="http://schemas.microsoft.com/VisualStudio/2011/storyboarding/control">
  <Id Name="2d0ec6f4-3d74-4898-a25c-e2cd29156f33" Revision="1" Stencil="System.MyShapes" StencilVersion="1.0"/>
</Control>
</file>

<file path=customXml/item1824.xml><?xml version="1.0" encoding="utf-8"?>
<Control xmlns="http://schemas.microsoft.com/VisualStudio/2011/storyboarding/control">
  <Id Name="System.Storyboarding.Common.Text" Revision="1" Stencil="System.Storyboarding.Common" StencilVersion="0.1"/>
</Control>
</file>

<file path=customXml/item1825.xml><?xml version="1.0" encoding="utf-8"?>
<Control xmlns="http://schemas.microsoft.com/VisualStudio/2011/storyboarding/control">
  <Id Name="System.Storyboarding.Common.Text" Revision="1" Stencil="System.Storyboarding.Common" StencilVersion="0.1"/>
</Control>
</file>

<file path=customXml/item1826.xml><?xml version="1.0" encoding="utf-8"?>
<Control xmlns="http://schemas.microsoft.com/VisualStudio/2011/storyboarding/control">
  <Id Name="System.Storyboarding.Common.Text" Revision="1" Stencil="System.Storyboarding.Common" StencilVersion="0.1"/>
</Control>
</file>

<file path=customXml/item1827.xml><?xml version="1.0" encoding="utf-8"?>
<Control xmlns="http://schemas.microsoft.com/VisualStudio/2011/storyboarding/control">
  <Id Name="System.Storyboarding.Common.Text" Revision="1" Stencil="System.Storyboarding.Common" StencilVersion="0.1"/>
</Control>
</file>

<file path=customXml/item1828.xml><?xml version="1.0" encoding="utf-8"?>
<Control xmlns="http://schemas.microsoft.com/VisualStudio/2011/storyboarding/control">
  <Id Name="f942614c-ea29-48b0-a0bf-39a188daa13c" Revision="1" Stencil="System.MyShapes" StencilVersion="1.0"/>
</Control>
</file>

<file path=customXml/item1829.xml><?xml version="1.0" encoding="utf-8"?>
<Control xmlns="http://schemas.microsoft.com/VisualStudio/2011/storyboarding/control">
  <Id Name="f942614c-ea29-48b0-a0bf-39a188daa13c" Revision="1" Stencil="System.MyShapes" StencilVersion="1.0"/>
</Control>
</file>

<file path=customXml/item183.xml><?xml version="1.0" encoding="utf-8"?>
<Control xmlns="http://schemas.microsoft.com/VisualStudio/2011/storyboarding/control">
  <Id Name="System.Storyboarding.Common.Text" Revision="1" Stencil="System.Storyboarding.Common" StencilVersion="0.1"/>
</Control>
</file>

<file path=customXml/item1830.xml><?xml version="1.0" encoding="utf-8"?>
<Control xmlns="http://schemas.microsoft.com/VisualStudio/2011/storyboarding/control">
  <Id Name="f942614c-ea29-48b0-a0bf-39a188daa13c" Revision="1" Stencil="System.MyShapes" StencilVersion="1.0"/>
</Control>
</file>

<file path=customXml/item1831.xml><?xml version="1.0" encoding="utf-8"?>
<Control xmlns="http://schemas.microsoft.com/VisualStudio/2011/storyboarding/control">
  <Id Name="System.Storyboarding.Common.Text" Revision="1" Stencil="System.Storyboarding.Common" StencilVersion="0.1"/>
</Control>
</file>

<file path=customXml/item1832.xml><?xml version="1.0" encoding="utf-8"?>
<Control xmlns="http://schemas.microsoft.com/VisualStudio/2011/storyboarding/control">
  <Id Name="System.Storyboarding.Common.Text" Revision="1" Stencil="System.Storyboarding.Common" StencilVersion="0.1"/>
</Control>
</file>

<file path=customXml/item1833.xml><?xml version="1.0" encoding="utf-8"?>
<Control xmlns="http://schemas.microsoft.com/VisualStudio/2011/storyboarding/control">
  <Id Name="System.Storyboarding.Common.Text" Revision="1" Stencil="System.Storyboarding.Common" StencilVersion="0.1"/>
</Control>
</file>

<file path=customXml/item1834.xml><?xml version="1.0" encoding="utf-8"?>
<Control xmlns="http://schemas.microsoft.com/VisualStudio/2011/storyboarding/control">
  <Id Name="System.Storyboarding.Common.Text" Revision="1" Stencil="System.Storyboarding.Common" StencilVersion="0.1"/>
</Control>
</file>

<file path=customXml/item1835.xml><?xml version="1.0" encoding="utf-8"?>
<Control xmlns="http://schemas.microsoft.com/VisualStudio/2011/storyboarding/control">
  <Id Name="5d1b3dce-16e1-4d33-a649-35b231ab4c99" Revision="1" Stencil="System.MyShapes" StencilVersion="1.0"/>
</Control>
</file>

<file path=customXml/item1836.xml><?xml version="1.0" encoding="utf-8"?>
<Control xmlns="http://schemas.microsoft.com/VisualStudio/2011/storyboarding/control">
  <Id Name="System.Storyboarding.Common.Text" Revision="1" Stencil="System.Storyboarding.Common" StencilVersion="0.1"/>
</Control>
</file>

<file path=customXml/item1837.xml><?xml version="1.0" encoding="utf-8"?>
<Control xmlns="http://schemas.microsoft.com/VisualStudio/2011/storyboarding/control">
  <Id Name="f942614c-ea29-48b0-a0bf-39a188daa13c" Revision="1" Stencil="System.MyShapes" StencilVersion="1.0"/>
</Control>
</file>

<file path=customXml/item1838.xml><?xml version="1.0" encoding="utf-8"?>
<Control xmlns="http://schemas.microsoft.com/VisualStudio/2011/storyboarding/control">
  <Id Name="2d0ec6f4-3d74-4898-a25c-e2cd29156f33" Revision="1" Stencil="System.MyShapes" StencilVersion="1.0"/>
</Control>
</file>

<file path=customXml/item1839.xml><?xml version="1.0" encoding="utf-8"?>
<Control xmlns="http://schemas.microsoft.com/VisualStudio/2011/storyboarding/control">
  <Id Name="System.Storyboarding.Common.Text" Revision="1" Stencil="System.Storyboarding.Common" StencilVersion="0.1"/>
</Control>
</file>

<file path=customXml/item184.xml><?xml version="1.0" encoding="utf-8"?>
<Control xmlns="http://schemas.microsoft.com/VisualStudio/2011/storyboarding/control">
  <Id Name="System.Storyboarding.Common.Text" Revision="1" Stencil="System.Storyboarding.Common" StencilVersion="0.1"/>
</Control>
</file>

<file path=customXml/item1840.xml><?xml version="1.0" encoding="utf-8"?>
<Control xmlns="http://schemas.microsoft.com/VisualStudio/2011/storyboarding/control">
  <Id Name="68a6efa7-0759-454d-829d-0dcf3dd35ea4" Revision="1" Stencil="System.MyShapes" StencilVersion="1.0"/>
</Control>
</file>

<file path=customXml/item1841.xml><?xml version="1.0" encoding="utf-8"?>
<Control xmlns="http://schemas.microsoft.com/VisualStudio/2011/storyboarding/control">
  <Id Name="68a6efa7-0759-454d-829d-0dcf3dd35ea4" Revision="1" Stencil="System.MyShapes" StencilVersion="1.0"/>
</Control>
</file>

<file path=customXml/item1842.xml><?xml version="1.0" encoding="utf-8"?>
<Control xmlns="http://schemas.microsoft.com/VisualStudio/2011/storyboarding/control">
  <Id Name="System.Storyboarding.Common.Text" Revision="1" Stencil="System.Storyboarding.Common" StencilVersion="0.1"/>
</Control>
</file>

<file path=customXml/item1843.xml><?xml version="1.0" encoding="utf-8"?>
<Control xmlns="http://schemas.microsoft.com/VisualStudio/2011/storyboarding/control">
  <Id Name="System.Storyboarding.Common.Text" Revision="1" Stencil="System.Storyboarding.Common" StencilVersion="0.1"/>
</Control>
</file>

<file path=customXml/item1844.xml><?xml version="1.0" encoding="utf-8"?>
<Control xmlns="http://schemas.microsoft.com/VisualStudio/2011/storyboarding/control">
  <Id Name="System.Storyboarding.Common.Text" Revision="1" Stencil="System.Storyboarding.Common" StencilVersion="0.1"/>
</Control>
</file>

<file path=customXml/item1845.xml><?xml version="1.0" encoding="utf-8"?>
<Control xmlns="http://schemas.microsoft.com/VisualStudio/2011/storyboarding/control">
  <Id Name="System.Storyboarding.Common.Text" Revision="1" Stencil="System.Storyboarding.Common" StencilVersion="0.1"/>
</Control>
</file>

<file path=customXml/item1846.xml><?xml version="1.0" encoding="utf-8"?>
<Control xmlns="http://schemas.microsoft.com/VisualStudio/2011/storyboarding/control">
  <Id Name="f942614c-ea29-48b0-a0bf-39a188daa13c" Revision="1" Stencil="System.MyShapes" StencilVersion="1.0"/>
</Control>
</file>

<file path=customXml/item1847.xml><?xml version="1.0" encoding="utf-8"?>
<Control xmlns="http://schemas.microsoft.com/VisualStudio/2011/storyboarding/control">
  <Id Name="System.Storyboarding.Common.Text" Revision="1" Stencil="System.Storyboarding.Common" StencilVersion="0.1"/>
</Control>
</file>

<file path=customXml/item1848.xml><?xml version="1.0" encoding="utf-8"?>
<Control xmlns="http://schemas.microsoft.com/VisualStudio/2011/storyboarding/control">
  <Id Name="f942614c-ea29-48b0-a0bf-39a188daa13c" Revision="1" Stencil="System.MyShapes" StencilVersion="1.0"/>
</Control>
</file>

<file path=customXml/item1849.xml><?xml version="1.0" encoding="utf-8"?>
<Control xmlns="http://schemas.microsoft.com/VisualStudio/2011/storyboarding/control">
  <Id Name="System.Storyboarding.Common.Text" Revision="1" Stencil="System.Storyboarding.Common" StencilVersion="0.1"/>
</Control>
</file>

<file path=customXml/item185.xml><?xml version="1.0" encoding="utf-8"?>
<Control xmlns="http://schemas.microsoft.com/VisualStudio/2011/storyboarding/control">
  <Id Name="System.Storyboarding.Common.Text" Revision="1" Stencil="System.Storyboarding.Common" StencilVersion="0.1"/>
</Control>
</file>

<file path=customXml/item1850.xml><?xml version="1.0" encoding="utf-8"?>
<Control xmlns="http://schemas.microsoft.com/VisualStudio/2011/storyboarding/control">
  <Id Name="System.Storyboarding.Common.Text" Revision="1" Stencil="System.Storyboarding.Common" StencilVersion="0.1"/>
</Control>
</file>

<file path=customXml/item1851.xml><?xml version="1.0" encoding="utf-8"?>
<Control xmlns="http://schemas.microsoft.com/VisualStudio/2011/storyboarding/control">
  <Id Name="System.Storyboarding.Common.Text" Revision="1" Stencil="System.Storyboarding.Common" StencilVersion="0.1"/>
</Control>
</file>

<file path=customXml/item1852.xml><?xml version="1.0" encoding="utf-8"?>
<Control xmlns="http://schemas.microsoft.com/VisualStudio/2011/storyboarding/control">
  <Id Name="f942614c-ea29-48b0-a0bf-39a188daa13c" Revision="1" Stencil="System.MyShapes" StencilVersion="1.0"/>
</Control>
</file>

<file path=customXml/item1853.xml><?xml version="1.0" encoding="utf-8"?>
<Control xmlns="http://schemas.microsoft.com/VisualStudio/2011/storyboarding/control">
  <Id Name="System.Storyboarding.Common.Text" Revision="1" Stencil="System.Storyboarding.Common" StencilVersion="0.1"/>
</Control>
</file>

<file path=customXml/item1854.xml><?xml version="1.0" encoding="utf-8"?>
<Control xmlns="http://schemas.microsoft.com/VisualStudio/2011/storyboarding/control">
  <Id Name="System.Storyboarding.Common.Text" Revision="1" Stencil="System.Storyboarding.Common" StencilVersion="0.1"/>
</Control>
</file>

<file path=customXml/item1855.xml><?xml version="1.0" encoding="utf-8"?>
<Control xmlns="http://schemas.microsoft.com/VisualStudio/2011/storyboarding/control">
  <Id Name="System.Storyboarding.Common.Text" Revision="1" Stencil="System.Storyboarding.Common" StencilVersion="0.1"/>
</Control>
</file>

<file path=customXml/item1856.xml><?xml version="1.0" encoding="utf-8"?>
<Control xmlns="http://schemas.microsoft.com/VisualStudio/2011/storyboarding/control">
  <Id Name="System.Storyboarding.Common.Text" Revision="1" Stencil="System.Storyboarding.Common" StencilVersion="0.1"/>
</Control>
</file>

<file path=customXml/item1857.xml><?xml version="1.0" encoding="utf-8"?>
<Control xmlns="http://schemas.microsoft.com/VisualStudio/2011/storyboarding/control">
  <Id Name="2d0ec6f4-3d74-4898-a25c-e2cd29156f33" Revision="1" Stencil="System.MyShapes" StencilVersion="1.0"/>
</Control>
</file>

<file path=customXml/item1858.xml><?xml version="1.0" encoding="utf-8"?>
<Control xmlns="http://schemas.microsoft.com/VisualStudio/2011/storyboarding/control">
  <Id Name="f942614c-ea29-48b0-a0bf-39a188daa13c" Revision="1" Stencil="System.MyShapes" StencilVersion="1.0"/>
</Control>
</file>

<file path=customXml/item1859.xml><?xml version="1.0" encoding="utf-8"?>
<Control xmlns="http://schemas.microsoft.com/VisualStudio/2011/storyboarding/control">
  <Id Name="System.Storyboarding.Common.Text" Revision="1" Stencil="System.Storyboarding.Common" StencilVersion="0.1"/>
</Control>
</file>

<file path=customXml/item186.xml><?xml version="1.0" encoding="utf-8"?>
<Control xmlns="http://schemas.microsoft.com/VisualStudio/2011/storyboarding/control">
  <Id Name="System.Storyboarding.Common.Text" Revision="1" Stencil="System.Storyboarding.Common" StencilVersion="0.1"/>
</Control>
</file>

<file path=customXml/item1860.xml><?xml version="1.0" encoding="utf-8"?>
<Control xmlns="http://schemas.microsoft.com/VisualStudio/2011/storyboarding/control">
  <Id Name="System.Storyboarding.Common.Text" Revision="1" Stencil="System.Storyboarding.Common" StencilVersion="0.1"/>
</Control>
</file>

<file path=customXml/item1861.xml><?xml version="1.0" encoding="utf-8"?>
<Control xmlns="http://schemas.microsoft.com/VisualStudio/2011/storyboarding/control">
  <Id Name="System.Storyboarding.Common.Text" Revision="1" Stencil="System.Storyboarding.Common" StencilVersion="0.1"/>
</Control>
</file>

<file path=customXml/item1862.xml><?xml version="1.0" encoding="utf-8"?>
<Control xmlns="http://schemas.microsoft.com/VisualStudio/2011/storyboarding/control">
  <Id Name="f942614c-ea29-48b0-a0bf-39a188daa13c" Revision="1" Stencil="System.MyShapes" StencilVersion="1.0"/>
</Control>
</file>

<file path=customXml/item1863.xml><?xml version="1.0" encoding="utf-8"?>
<Control xmlns="http://schemas.microsoft.com/VisualStudio/2011/storyboarding/control">
  <Id Name="System.Storyboarding.Common.Text" Revision="1" Stencil="System.Storyboarding.Common" StencilVersion="0.1"/>
</Control>
</file>

<file path=customXml/item1864.xml><?xml version="1.0" encoding="utf-8"?>
<Control xmlns="http://schemas.microsoft.com/VisualStudio/2011/storyboarding/control">
  <Id Name="68a6efa7-0759-454d-829d-0dcf3dd35ea4" Revision="1" Stencil="System.MyShapes" StencilVersion="1.0"/>
</Control>
</file>

<file path=customXml/item1865.xml><?xml version="1.0" encoding="utf-8"?>
<Control xmlns="http://schemas.microsoft.com/VisualStudio/2011/storyboarding/control">
  <Id Name="System.Storyboarding.Common.Text" Revision="1" Stencil="System.Storyboarding.Common" StencilVersion="0.1"/>
</Control>
</file>

<file path=customXml/item1866.xml><?xml version="1.0" encoding="utf-8"?>
<Control xmlns="http://schemas.microsoft.com/VisualStudio/2011/storyboarding/control">
  <Id Name="System.Storyboarding.Common.Text" Revision="1" Stencil="System.Storyboarding.Common" StencilVersion="0.1"/>
</Control>
</file>

<file path=customXml/item1867.xml><?xml version="1.0" encoding="utf-8"?>
<Control xmlns="http://schemas.microsoft.com/VisualStudio/2011/storyboarding/control">
  <Id Name="68a6efa7-0759-454d-829d-0dcf3dd35ea4" Revision="1" Stencil="System.MyShapes" StencilVersion="1.0"/>
</Control>
</file>

<file path=customXml/item1868.xml><?xml version="1.0" encoding="utf-8"?>
<Control xmlns="http://schemas.microsoft.com/VisualStudio/2011/storyboarding/control">
  <Id Name="System.Storyboarding.Common.Text" Revision="1" Stencil="System.Storyboarding.Common" StencilVersion="0.1"/>
</Control>
</file>

<file path=customXml/item1869.xml><?xml version="1.0" encoding="utf-8"?>
<Control xmlns="http://schemas.microsoft.com/VisualStudio/2011/storyboarding/control">
  <Id Name="System.Storyboarding.Common.Text" Revision="1" Stencil="System.Storyboarding.Common" StencilVersion="0.1"/>
</Control>
</file>

<file path=customXml/item187.xml><?xml version="1.0" encoding="utf-8"?>
<Control xmlns="http://schemas.microsoft.com/VisualStudio/2011/storyboarding/control">
  <Id Name="0eb6adba-f44f-478a-accc-2bc808ff9e71" Revision="1" Stencil="System.MyShapes" StencilVersion="1.0"/>
</Control>
</file>

<file path=customXml/item1870.xml><?xml version="1.0" encoding="utf-8"?>
<Control xmlns="http://schemas.microsoft.com/VisualStudio/2011/storyboarding/control">
  <Id Name="System.Storyboarding.Common.Text" Revision="1" Stencil="System.Storyboarding.Common" StencilVersion="0.1"/>
</Control>
</file>

<file path=customXml/item1871.xml><?xml version="1.0" encoding="utf-8"?>
<Control xmlns="http://schemas.microsoft.com/VisualStudio/2011/storyboarding/control">
  <Id Name="System.Storyboarding.Common.Text" Revision="1" Stencil="System.Storyboarding.Common" StencilVersion="0.1"/>
</Control>
</file>

<file path=customXml/item1872.xml><?xml version="1.0" encoding="utf-8"?>
<Control xmlns="http://schemas.microsoft.com/VisualStudio/2011/storyboarding/control">
  <Id Name="System.Storyboarding.Common.Text" Revision="1" Stencil="System.Storyboarding.Common" StencilVersion="0.1"/>
</Control>
</file>

<file path=customXml/item1873.xml><?xml version="1.0" encoding="utf-8"?>
<Control xmlns="http://schemas.microsoft.com/VisualStudio/2011/storyboarding/control">
  <Id Name="System.Storyboarding.Common.Text" Revision="1" Stencil="System.Storyboarding.Common" StencilVersion="0.1"/>
</Control>
</file>

<file path=customXml/item1874.xml><?xml version="1.0" encoding="utf-8"?>
<Control xmlns="http://schemas.microsoft.com/VisualStudio/2011/storyboarding/control">
  <Id Name="System.Storyboarding.Common.Text" Revision="1" Stencil="System.Storyboarding.Common" StencilVersion="0.1"/>
</Control>
</file>

<file path=customXml/item1875.xml><?xml version="1.0" encoding="utf-8"?>
<Control xmlns="http://schemas.microsoft.com/VisualStudio/2011/storyboarding/control">
  <Id Name="System.Storyboarding.Common.Text" Revision="1" Stencil="System.Storyboarding.Common" StencilVersion="0.1"/>
</Control>
</file>

<file path=customXml/item1876.xml><?xml version="1.0" encoding="utf-8"?>
<Control xmlns="http://schemas.microsoft.com/VisualStudio/2011/storyboarding/control">
  <Id Name="System.Storyboarding.Common.Text" Revision="1" Stencil="System.Storyboarding.Common" StencilVersion="0.1"/>
</Control>
</file>

<file path=customXml/item1877.xml><?xml version="1.0" encoding="utf-8"?>
<Control xmlns="http://schemas.microsoft.com/VisualStudio/2011/storyboarding/control">
  <Id Name="System.Storyboarding.Common.Text" Revision="1" Stencil="System.Storyboarding.Common" StencilVersion="0.1"/>
</Control>
</file>

<file path=customXml/item1878.xml><?xml version="1.0" encoding="utf-8"?>
<Control xmlns="http://schemas.microsoft.com/VisualStudio/2011/storyboarding/control">
  <Id Name="System.Storyboarding.Common.Text" Revision="1" Stencil="System.Storyboarding.Common" StencilVersion="0.1"/>
</Control>
</file>

<file path=customXml/item1879.xml><?xml version="1.0" encoding="utf-8"?>
<Control xmlns="http://schemas.microsoft.com/VisualStudio/2011/storyboarding/control">
  <Id Name="2d0ec6f4-3d74-4898-a25c-e2cd29156f33" Revision="1" Stencil="System.MyShapes" StencilVersion="1.0"/>
</Control>
</file>

<file path=customXml/item188.xml><?xml version="1.0" encoding="utf-8"?>
<Control xmlns="http://schemas.microsoft.com/VisualStudio/2011/storyboarding/control">
  <Id Name="126ea32c-c6f2-4e50-82f4-2b9687deaa14" Revision="1" Stencil="System.MyShapes" StencilVersion="1.0"/>
</Control>
</file>

<file path=customXml/item1880.xml><?xml version="1.0" encoding="utf-8"?>
<Control xmlns="http://schemas.microsoft.com/VisualStudio/2011/storyboarding/control">
  <Id Name="System.Storyboarding.Common.Text" Revision="1" Stencil="System.Storyboarding.Common" StencilVersion="0.1"/>
</Control>
</file>

<file path=customXml/item1881.xml><?xml version="1.0" encoding="utf-8"?>
<Control xmlns="http://schemas.microsoft.com/VisualStudio/2011/storyboarding/control">
  <Id Name="System.Storyboarding.Common.Text" Revision="1" Stencil="System.Storyboarding.Common" StencilVersion="0.1"/>
</Control>
</file>

<file path=customXml/item1882.xml><?xml version="1.0" encoding="utf-8"?>
<Control xmlns="http://schemas.microsoft.com/VisualStudio/2011/storyboarding/control">
  <Id Name="System.Storyboarding.Common.Text" Revision="1" Stencil="System.Storyboarding.Common" StencilVersion="0.1"/>
</Control>
</file>

<file path=customXml/item1883.xml><?xml version="1.0" encoding="utf-8"?>
<Control xmlns="http://schemas.microsoft.com/VisualStudio/2011/storyboarding/control">
  <Id Name="System.Storyboarding.Common.Text" Revision="1" Stencil="System.Storyboarding.Common" StencilVersion="0.1"/>
</Control>
</file>

<file path=customXml/item1884.xml><?xml version="1.0" encoding="utf-8"?>
<Control xmlns="http://schemas.microsoft.com/VisualStudio/2011/storyboarding/control">
  <Id Name="2d0ec6f4-3d74-4898-a25c-e2cd29156f33" Revision="1" Stencil="System.MyShapes" StencilVersion="1.0"/>
</Control>
</file>

<file path=customXml/item1885.xml><?xml version="1.0" encoding="utf-8"?>
<Control xmlns="http://schemas.microsoft.com/VisualStudio/2011/storyboarding/control">
  <Id Name="System.Storyboarding.Common.Text" Revision="1" Stencil="System.Storyboarding.Common" StencilVersion="0.1"/>
</Control>
</file>

<file path=customXml/item1886.xml><?xml version="1.0" encoding="utf-8"?>
<Control xmlns="http://schemas.microsoft.com/VisualStudio/2011/storyboarding/control">
  <Id Name="System.Storyboarding.Common.Text" Revision="1" Stencil="System.Storyboarding.Common" StencilVersion="0.1"/>
</Control>
</file>

<file path=customXml/item1887.xml><?xml version="1.0" encoding="utf-8"?>
<Control xmlns="http://schemas.microsoft.com/VisualStudio/2011/storyboarding/control">
  <Id Name="System.Storyboarding.Common.Text" Revision="1" Stencil="System.Storyboarding.Common" StencilVersion="0.1"/>
</Control>
</file>

<file path=customXml/item1888.xml><?xml version="1.0" encoding="utf-8"?>
<Control xmlns="http://schemas.microsoft.com/VisualStudio/2011/storyboarding/control">
  <Id Name="System.Storyboarding.Common.Text" Revision="1" Stencil="System.Storyboarding.Common" StencilVersion="0.1"/>
</Control>
</file>

<file path=customXml/item1889.xml><?xml version="1.0" encoding="utf-8"?>
<Control xmlns="http://schemas.microsoft.com/VisualStudio/2011/storyboarding/control">
  <Id Name="System.Storyboarding.Common.Text" Revision="1" Stencil="System.Storyboarding.Common" StencilVersion="0.1"/>
</Control>
</file>

<file path=customXml/item189.xml><?xml version="1.0" encoding="utf-8"?>
<Control xmlns="http://schemas.microsoft.com/VisualStudio/2011/storyboarding/control">
  <Id Name="f942614c-ea29-48b0-a0bf-39a188daa13c" Revision="1" Stencil="System.MyShapes" StencilVersion="1.0"/>
</Control>
</file>

<file path=customXml/item1890.xml><?xml version="1.0" encoding="utf-8"?>
<Control xmlns="http://schemas.microsoft.com/VisualStudio/2011/storyboarding/control">
  <Id Name="68a6efa7-0759-454d-829d-0dcf3dd35ea4" Revision="1" Stencil="System.MyShapes" StencilVersion="1.0"/>
</Control>
</file>

<file path=customXml/item1891.xml><?xml version="1.0" encoding="utf-8"?>
<Control xmlns="http://schemas.microsoft.com/VisualStudio/2011/storyboarding/control">
  <Id Name="System.Storyboarding.Common.Text" Revision="1" Stencil="System.Storyboarding.Common" StencilVersion="0.1"/>
</Control>
</file>

<file path=customXml/item1892.xml><?xml version="1.0" encoding="utf-8"?>
<Control xmlns="http://schemas.microsoft.com/VisualStudio/2011/storyboarding/control">
  <Id Name="System.Storyboarding.Common.Text" Revision="1" Stencil="System.Storyboarding.Common" StencilVersion="0.1"/>
</Control>
</file>

<file path=customXml/item1893.xml><?xml version="1.0" encoding="utf-8"?>
<Control xmlns="http://schemas.microsoft.com/VisualStudio/2011/storyboarding/control">
  <Id Name="System.Storyboarding.Common.Text" Revision="1" Stencil="System.Storyboarding.Common" StencilVersion="0.1"/>
</Control>
</file>

<file path=customXml/item1894.xml><?xml version="1.0" encoding="utf-8"?>
<Control xmlns="http://schemas.microsoft.com/VisualStudio/2011/storyboarding/control">
  <Id Name="System.Storyboarding.Common.Text" Revision="1" Stencil="System.Storyboarding.Common" StencilVersion="0.1"/>
</Control>
</file>

<file path=customXml/item1895.xml><?xml version="1.0" encoding="utf-8"?>
<Control xmlns="http://schemas.microsoft.com/VisualStudio/2011/storyboarding/control">
  <Id Name="System.Storyboarding.Common.Text" Revision="1" Stencil="System.Storyboarding.Common" StencilVersion="0.1"/>
</Control>
</file>

<file path=customXml/item1896.xml><?xml version="1.0" encoding="utf-8"?>
<Control xmlns="http://schemas.microsoft.com/VisualStudio/2011/storyboarding/control">
  <Id Name="68a6efa7-0759-454d-829d-0dcf3dd35ea4" Revision="1" Stencil="System.MyShapes" StencilVersion="1.0"/>
</Control>
</file>

<file path=customXml/item1897.xml><?xml version="1.0" encoding="utf-8"?>
<Control xmlns="http://schemas.microsoft.com/VisualStudio/2011/storyboarding/control">
  <Id Name="System.Storyboarding.Common.Text" Revision="1" Stencil="System.Storyboarding.Common" StencilVersion="0.1"/>
</Control>
</file>

<file path=customXml/item1898.xml><?xml version="1.0" encoding="utf-8"?>
<Control xmlns="http://schemas.microsoft.com/VisualStudio/2011/storyboarding/control">
  <Id Name="System.Storyboarding.Common.Text" Revision="1" Stencil="System.Storyboarding.Common" StencilVersion="0.1"/>
</Control>
</file>

<file path=customXml/item1899.xml><?xml version="1.0" encoding="utf-8"?>
<Control xmlns="http://schemas.microsoft.com/VisualStudio/2011/storyboarding/control">
  <Id Name="f942614c-ea29-48b0-a0bf-39a188daa13c" Revision="1" Stencil="System.MyShapes" StencilVersion="1.0"/>
</Control>
</file>

<file path=customXml/item19.xml><?xml version="1.0" encoding="utf-8"?>
<Control xmlns="http://schemas.microsoft.com/VisualStudio/2011/storyboarding/control">
  <Id Name="2d0ec6f4-3d74-4898-a25c-e2cd29156f33" Revision="1" Stencil="System.MyShapes" StencilVersion="1.0"/>
</Control>
</file>

<file path=customXml/item190.xml><?xml version="1.0" encoding="utf-8"?>
<Control xmlns="http://schemas.microsoft.com/VisualStudio/2011/storyboarding/control">
  <Id Name="2d0ec6f4-3d74-4898-a25c-e2cd29156f33" Revision="1" Stencil="System.MyShapes" StencilVersion="1.0"/>
</Control>
</file>

<file path=customXml/item1900.xml><?xml version="1.0" encoding="utf-8"?>
<Control xmlns="http://schemas.microsoft.com/VisualStudio/2011/storyboarding/control">
  <Id Name="System.Storyboarding.Common.Text" Revision="1" Stencil="System.Storyboarding.Common" StencilVersion="0.1"/>
</Control>
</file>

<file path=customXml/item1901.xml><?xml version="1.0" encoding="utf-8"?>
<Control xmlns="http://schemas.microsoft.com/VisualStudio/2011/storyboarding/control">
  <Id Name="System.Storyboarding.Common.Text" Revision="1" Stencil="System.Storyboarding.Common" StencilVersion="0.1"/>
</Control>
</file>

<file path=customXml/item1902.xml><?xml version="1.0" encoding="utf-8"?>
<Control xmlns="http://schemas.microsoft.com/VisualStudio/2011/storyboarding/control">
  <Id Name="System.Storyboarding.Common.Text" Revision="1" Stencil="System.Storyboarding.Common" StencilVersion="0.1"/>
</Control>
</file>

<file path=customXml/item1903.xml><?xml version="1.0" encoding="utf-8"?>
<Control xmlns="http://schemas.microsoft.com/VisualStudio/2011/storyboarding/control">
  <Id Name="System.Storyboarding.Common.Text" Revision="1" Stencil="System.Storyboarding.Common" StencilVersion="0.1"/>
</Control>
</file>

<file path=customXml/item1904.xml><?xml version="1.0" encoding="utf-8"?>
<Control xmlns="http://schemas.microsoft.com/VisualStudio/2011/storyboarding/control">
  <Id Name="System.Storyboarding.Common.Text" Revision="1" Stencil="System.Storyboarding.Common" StencilVersion="0.1"/>
</Control>
</file>

<file path=customXml/item1905.xml><?xml version="1.0" encoding="utf-8"?>
<Control xmlns="http://schemas.microsoft.com/VisualStudio/2011/storyboarding/control">
  <Id Name="System.Storyboarding.Common.Text" Revision="1" Stencil="System.Storyboarding.Common" StencilVersion="0.1"/>
</Control>
</file>

<file path=customXml/item1906.xml><?xml version="1.0" encoding="utf-8"?>
<Control xmlns="http://schemas.microsoft.com/VisualStudio/2011/storyboarding/control">
  <Id Name="System.Storyboarding.Common.Text" Revision="1" Stencil="System.Storyboarding.Common" StencilVersion="0.1"/>
</Control>
</file>

<file path=customXml/item1907.xml><?xml version="1.0" encoding="utf-8"?>
<Control xmlns="http://schemas.microsoft.com/VisualStudio/2011/storyboarding/control">
  <Id Name="System.Storyboarding.Common.Text" Revision="1" Stencil="System.Storyboarding.Common" StencilVersion="0.1"/>
</Control>
</file>

<file path=customXml/item1908.xml><?xml version="1.0" encoding="utf-8"?>
<Control xmlns="http://schemas.microsoft.com/VisualStudio/2011/storyboarding/control">
  <Id Name="System.Storyboarding.Common.Text" Revision="1" Stencil="System.Storyboarding.Common" StencilVersion="0.1"/>
</Control>
</file>

<file path=customXml/item1909.xml><?xml version="1.0" encoding="utf-8"?>
<Control xmlns="http://schemas.microsoft.com/VisualStudio/2011/storyboarding/control">
  <Id Name="126ea32c-c6f2-4e50-82f4-2b9687deaa14" Revision="1" Stencil="System.MyShapes" StencilVersion="1.0"/>
</Control>
</file>

<file path=customXml/item191.xml><?xml version="1.0" encoding="utf-8"?>
<Control xmlns="http://schemas.microsoft.com/VisualStudio/2011/storyboarding/control">
  <Id Name="System.Storyboarding.Common.Text" Revision="1" Stencil="System.Storyboarding.Common" StencilVersion="0.1"/>
</Control>
</file>

<file path=customXml/item1910.xml><?xml version="1.0" encoding="utf-8"?>
<Control xmlns="http://schemas.microsoft.com/VisualStudio/2011/storyboarding/control">
  <Id Name="System.Storyboarding.Common.Text" Revision="1" Stencil="System.Storyboarding.Common" StencilVersion="0.1"/>
</Control>
</file>

<file path=customXml/item1911.xml><?xml version="1.0" encoding="utf-8"?>
<Control xmlns="http://schemas.microsoft.com/VisualStudio/2011/storyboarding/control">
  <Id Name="System.Storyboarding.Common.Text" Revision="1" Stencil="System.Storyboarding.Common" StencilVersion="0.1"/>
</Control>
</file>

<file path=customXml/item1912.xml><?xml version="1.0" encoding="utf-8"?>
<Control xmlns="http://schemas.microsoft.com/VisualStudio/2011/storyboarding/control">
  <Id Name="68a6efa7-0759-454d-829d-0dcf3dd35ea4" Revision="1" Stencil="System.MyShapes" StencilVersion="1.0"/>
</Control>
</file>

<file path=customXml/item1913.xml><?xml version="1.0" encoding="utf-8"?>
<Control xmlns="http://schemas.microsoft.com/VisualStudio/2011/storyboarding/control">
  <Id Name="2d0ec6f4-3d74-4898-a25c-e2cd29156f33" Revision="1" Stencil="System.MyShapes" StencilVersion="1.0"/>
</Control>
</file>

<file path=customXml/item1914.xml><?xml version="1.0" encoding="utf-8"?>
<Control xmlns="http://schemas.microsoft.com/VisualStudio/2011/storyboarding/control">
  <Id Name="System.Storyboarding.Common.Text" Revision="1" Stencil="System.Storyboarding.Common" StencilVersion="0.1"/>
</Control>
</file>

<file path=customXml/item1915.xml><?xml version="1.0" encoding="utf-8"?>
<Control xmlns="http://schemas.microsoft.com/VisualStudio/2011/storyboarding/control">
  <Id Name="f942614c-ea29-48b0-a0bf-39a188daa13c" Revision="1" Stencil="System.MyShapes" StencilVersion="1.0"/>
</Control>
</file>

<file path=customXml/item1916.xml><?xml version="1.0" encoding="utf-8"?>
<Control xmlns="http://schemas.microsoft.com/VisualStudio/2011/storyboarding/control">
  <Id Name="System.Storyboarding.Common.Text" Revision="1" Stencil="System.Storyboarding.Common" StencilVersion="0.1"/>
</Control>
</file>

<file path=customXml/item1917.xml><?xml version="1.0" encoding="utf-8"?>
<Control xmlns="http://schemas.microsoft.com/VisualStudio/2011/storyboarding/control">
  <Id Name="System.Storyboarding.Common.Text" Revision="1" Stencil="System.Storyboarding.Common" StencilVersion="0.1"/>
</Control>
</file>

<file path=customXml/item1918.xml><?xml version="1.0" encoding="utf-8"?>
<Control xmlns="http://schemas.microsoft.com/VisualStudio/2011/storyboarding/control">
  <Id Name="System.Storyboarding.Common.Text" Revision="1" Stencil="System.Storyboarding.Common" StencilVersion="0.1"/>
</Control>
</file>

<file path=customXml/item1919.xml><?xml version="1.0" encoding="utf-8"?>
<Control xmlns="http://schemas.microsoft.com/VisualStudio/2011/storyboarding/control">
  <Id Name="68a6efa7-0759-454d-829d-0dcf3dd35ea4" Revision="1" Stencil="System.MyShapes" StencilVersion="1.0"/>
</Control>
</file>

<file path=customXml/item192.xml><?xml version="1.0" encoding="utf-8"?>
<Control xmlns="http://schemas.microsoft.com/VisualStudio/2011/storyboarding/control">
  <Id Name="System.Storyboarding.Common.Text" Revision="1" Stencil="System.Storyboarding.Common" StencilVersion="0.1"/>
</Control>
</file>

<file path=customXml/item1920.xml><?xml version="1.0" encoding="utf-8"?>
<Control xmlns="http://schemas.microsoft.com/VisualStudio/2011/storyboarding/control">
  <Id Name="2d0ec6f4-3d74-4898-a25c-e2cd29156f33" Revision="1" Stencil="System.MyShapes" StencilVersion="1.0"/>
</Control>
</file>

<file path=customXml/item1921.xml><?xml version="1.0" encoding="utf-8"?>
<Control xmlns="http://schemas.microsoft.com/VisualStudio/2011/storyboarding/control">
  <Id Name="System.Storyboarding.Common.Text" Revision="1" Stencil="System.Storyboarding.Common" StencilVersion="0.1"/>
</Control>
</file>

<file path=customXml/item1922.xml><?xml version="1.0" encoding="utf-8"?>
<Control xmlns="http://schemas.microsoft.com/VisualStudio/2011/storyboarding/control">
  <Id Name="2d0ec6f4-3d74-4898-a25c-e2cd29156f33" Revision="1" Stencil="System.MyShapes" StencilVersion="1.0"/>
</Control>
</file>

<file path=customXml/item1923.xml><?xml version="1.0" encoding="utf-8"?>
<Control xmlns="http://schemas.microsoft.com/VisualStudio/2011/storyboarding/control">
  <Id Name="System.Storyboarding.Common.Text" Revision="1" Stencil="System.Storyboarding.Common" StencilVersion="0.1"/>
</Control>
</file>

<file path=customXml/item1924.xml><?xml version="1.0" encoding="utf-8"?>
<Control xmlns="http://schemas.microsoft.com/VisualStudio/2011/storyboarding/control">
  <Id Name="System.Storyboarding.Common.Text" Revision="1" Stencil="System.Storyboarding.Common" StencilVersion="0.1"/>
</Control>
</file>

<file path=customXml/item1925.xml><?xml version="1.0" encoding="utf-8"?>
<Control xmlns="http://schemas.microsoft.com/VisualStudio/2011/storyboarding/control">
  <Id Name="System.Storyboarding.Common.Text" Revision="1" Stencil="System.Storyboarding.Common" StencilVersion="0.1"/>
</Control>
</file>

<file path=customXml/item1926.xml><?xml version="1.0" encoding="utf-8"?>
<Control xmlns="http://schemas.microsoft.com/VisualStudio/2011/storyboarding/control">
  <Id Name="System.Storyboarding.Common.Text" Revision="1" Stencil="System.Storyboarding.Common" StencilVersion="0.1"/>
</Control>
</file>

<file path=customXml/item1927.xml><?xml version="1.0" encoding="utf-8"?>
<Control xmlns="http://schemas.microsoft.com/VisualStudio/2011/storyboarding/control">
  <Id Name="System.Storyboarding.Common.Text" Revision="1" Stencil="System.Storyboarding.Common" StencilVersion="0.1"/>
</Control>
</file>

<file path=customXml/item1928.xml><?xml version="1.0" encoding="utf-8"?>
<Control xmlns="http://schemas.microsoft.com/VisualStudio/2011/storyboarding/control">
  <Id Name="System.Storyboarding.Common.Text" Revision="1" Stencil="System.Storyboarding.Common" StencilVersion="0.1"/>
</Control>
</file>

<file path=customXml/item1929.xml><?xml version="1.0" encoding="utf-8"?>
<Control xmlns="http://schemas.microsoft.com/VisualStudio/2011/storyboarding/control">
  <Id Name="126ea32c-c6f2-4e50-82f4-2b9687deaa14" Revision="1" Stencil="System.MyShapes" StencilVersion="1.0"/>
</Control>
</file>

<file path=customXml/item193.xml><?xml version="1.0" encoding="utf-8"?>
<Control xmlns="http://schemas.microsoft.com/VisualStudio/2011/storyboarding/control">
  <Id Name="System.Storyboarding.Common.Text" Revision="1" Stencil="System.Storyboarding.Common" StencilVersion="0.1"/>
</Control>
</file>

<file path=customXml/item1930.xml><?xml version="1.0" encoding="utf-8"?>
<Control xmlns="http://schemas.microsoft.com/VisualStudio/2011/storyboarding/control">
  <Id Name="System.Storyboarding.Common.Text" Revision="1" Stencil="System.Storyboarding.Common" StencilVersion="0.1"/>
</Control>
</file>

<file path=customXml/item1931.xml><?xml version="1.0" encoding="utf-8"?>
<Control xmlns="http://schemas.microsoft.com/VisualStudio/2011/storyboarding/control">
  <Id Name="System.Storyboarding.Common.Text" Revision="1" Stencil="System.Storyboarding.Common" StencilVersion="0.1"/>
</Control>
</file>

<file path=customXml/item1932.xml><?xml version="1.0" encoding="utf-8"?>
<Control xmlns="http://schemas.microsoft.com/VisualStudio/2011/storyboarding/control">
  <Id Name="System.Storyboarding.Common.Text" Revision="1" Stencil="System.Storyboarding.Common" StencilVersion="0.1"/>
</Control>
</file>

<file path=customXml/item1933.xml><?xml version="1.0" encoding="utf-8"?>
<Control xmlns="http://schemas.microsoft.com/VisualStudio/2011/storyboarding/control">
  <Id Name="System.Storyboarding.Common.Text" Revision="1" Stencil="System.Storyboarding.Common" StencilVersion="0.1"/>
</Control>
</file>

<file path=customXml/item1934.xml><?xml version="1.0" encoding="utf-8"?>
<Control xmlns="http://schemas.microsoft.com/VisualStudio/2011/storyboarding/control">
  <Id Name="System.Storyboarding.Common.Text" Revision="1" Stencil="System.Storyboarding.Common" StencilVersion="0.1"/>
</Control>
</file>

<file path=customXml/item1935.xml><?xml version="1.0" encoding="utf-8"?>
<Control xmlns="http://schemas.microsoft.com/VisualStudio/2011/storyboarding/control">
  <Id Name="f942614c-ea29-48b0-a0bf-39a188daa13c" Revision="1" Stencil="System.MyShapes" StencilVersion="1.0"/>
</Control>
</file>

<file path=customXml/item1936.xml><?xml version="1.0" encoding="utf-8"?>
<Control xmlns="http://schemas.microsoft.com/VisualStudio/2011/storyboarding/control">
  <Id Name="System.Storyboarding.Common.Text" Revision="1" Stencil="System.Storyboarding.Common" StencilVersion="0.1"/>
</Control>
</file>

<file path=customXml/item1937.xml><?xml version="1.0" encoding="utf-8"?>
<Control xmlns="http://schemas.microsoft.com/VisualStudio/2011/storyboarding/control">
  <Id Name="System.Storyboarding.Common.Text" Revision="1" Stencil="System.Storyboarding.Common" StencilVersion="0.1"/>
</Control>
</file>

<file path=customXml/item1938.xml><?xml version="1.0" encoding="utf-8"?>
<Control xmlns="http://schemas.microsoft.com/VisualStudio/2011/storyboarding/control">
  <Id Name="126ea32c-c6f2-4e50-82f4-2b9687deaa14" Revision="1" Stencil="System.MyShapes" StencilVersion="1.0"/>
</Control>
</file>

<file path=customXml/item1939.xml><?xml version="1.0" encoding="utf-8"?>
<Control xmlns="http://schemas.microsoft.com/VisualStudio/2011/storyboarding/control">
  <Id Name="System.Storyboarding.Common.Text" Revision="1" Stencil="System.Storyboarding.Common" StencilVersion="0.1"/>
</Control>
</file>

<file path=customXml/item194.xml><?xml version="1.0" encoding="utf-8"?>
<Control xmlns="http://schemas.microsoft.com/VisualStudio/2011/storyboarding/control">
  <Id Name="System.Storyboarding.Common.Text" Revision="1" Stencil="System.Storyboarding.Common" StencilVersion="0.1"/>
</Control>
</file>

<file path=customXml/item1940.xml><?xml version="1.0" encoding="utf-8"?>
<Control xmlns="http://schemas.microsoft.com/VisualStudio/2011/storyboarding/control">
  <Id Name="System.Storyboarding.Common.Text" Revision="1" Stencil="System.Storyboarding.Common" StencilVersion="0.1"/>
</Control>
</file>

<file path=customXml/item1941.xml><?xml version="1.0" encoding="utf-8"?>
<Control xmlns="http://schemas.microsoft.com/VisualStudio/2011/storyboarding/control">
  <Id Name="System.Storyboarding.Common.Text" Revision="1" Stencil="System.Storyboarding.Common" StencilVersion="0.1"/>
</Control>
</file>

<file path=customXml/item1942.xml><?xml version="1.0" encoding="utf-8"?>
<Control xmlns="http://schemas.microsoft.com/VisualStudio/2011/storyboarding/control">
  <Id Name="2d0ec6f4-3d74-4898-a25c-e2cd29156f33" Revision="1" Stencil="System.MyShapes" StencilVersion="1.0"/>
</Control>
</file>

<file path=customXml/item1943.xml><?xml version="1.0" encoding="utf-8"?>
<Control xmlns="http://schemas.microsoft.com/VisualStudio/2011/storyboarding/control">
  <Id Name="f942614c-ea29-48b0-a0bf-39a188daa13c" Revision="1" Stencil="System.MyShapes" StencilVersion="1.0"/>
</Control>
</file>

<file path=customXml/item1944.xml><?xml version="1.0" encoding="utf-8"?>
<Control xmlns="http://schemas.microsoft.com/VisualStudio/2011/storyboarding/control">
  <Id Name="f942614c-ea29-48b0-a0bf-39a188daa13c" Revision="1" Stencil="System.MyShapes" StencilVersion="1.0"/>
</Control>
</file>

<file path=customXml/item1945.xml><?xml version="1.0" encoding="utf-8"?>
<Control xmlns="http://schemas.microsoft.com/VisualStudio/2011/storyboarding/control">
  <Id Name="System.Storyboarding.Common.Text" Revision="1" Stencil="System.Storyboarding.Common" StencilVersion="0.1"/>
</Control>
</file>

<file path=customXml/item1946.xml><?xml version="1.0" encoding="utf-8"?>
<Control xmlns="http://schemas.microsoft.com/VisualStudio/2011/storyboarding/control">
  <Id Name="System.Storyboarding.Common.Text" Revision="1" Stencil="System.Storyboarding.Common" StencilVersion="0.1"/>
</Control>
</file>

<file path=customXml/item1947.xml><?xml version="1.0" encoding="utf-8"?>
<Control xmlns="http://schemas.microsoft.com/VisualStudio/2011/storyboarding/control">
  <Id Name="68a6efa7-0759-454d-829d-0dcf3dd35ea4" Revision="1" Stencil="System.MyShapes" StencilVersion="1.0"/>
</Control>
</file>

<file path=customXml/item1948.xml><?xml version="1.0" encoding="utf-8"?>
<Control xmlns="http://schemas.microsoft.com/VisualStudio/2011/storyboarding/control">
  <Id Name="68a6efa7-0759-454d-829d-0dcf3dd35ea4" Revision="1" Stencil="System.MyShapes" StencilVersion="1.0"/>
</Control>
</file>

<file path=customXml/item1949.xml><?xml version="1.0" encoding="utf-8"?>
<Control xmlns="http://schemas.microsoft.com/VisualStudio/2011/storyboarding/control">
  <Id Name="System.Storyboarding.Common.Text" Revision="1" Stencil="System.Storyboarding.Common" StencilVersion="0.1"/>
</Control>
</file>

<file path=customXml/item195.xml><?xml version="1.0" encoding="utf-8"?>
<Control xmlns="http://schemas.microsoft.com/VisualStudio/2011/storyboarding/control">
  <Id Name="5d1b3dce-16e1-4d33-a649-35b231ab4c99" Revision="1" Stencil="System.MyShapes" StencilVersion="1.0"/>
</Control>
</file>

<file path=customXml/item1950.xml><?xml version="1.0" encoding="utf-8"?>
<Control xmlns="http://schemas.microsoft.com/VisualStudio/2011/storyboarding/control">
  <Id Name="System.Storyboarding.Common.Text" Revision="1" Stencil="System.Storyboarding.Common" StencilVersion="0.1"/>
</Control>
</file>

<file path=customXml/item1951.xml><?xml version="1.0" encoding="utf-8"?>
<Control xmlns="http://schemas.microsoft.com/VisualStudio/2011/storyboarding/control">
  <Id Name="5d1b3dce-16e1-4d33-a649-35b231ab4c99" Revision="1" Stencil="System.MyShapes" StencilVersion="1.0"/>
</Control>
</file>

<file path=customXml/item1952.xml><?xml version="1.0" encoding="utf-8"?>
<Control xmlns="http://schemas.microsoft.com/VisualStudio/2011/storyboarding/control">
  <Id Name="f942614c-ea29-48b0-a0bf-39a188daa13c" Revision="1" Stencil="System.MyShapes" StencilVersion="1.0"/>
</Control>
</file>

<file path=customXml/item1953.xml><?xml version="1.0" encoding="utf-8"?>
<Control xmlns="http://schemas.microsoft.com/VisualStudio/2011/storyboarding/control">
  <Id Name="System.Storyboarding.Common.Text" Revision="1" Stencil="System.Storyboarding.Common" StencilVersion="0.1"/>
</Control>
</file>

<file path=customXml/item1954.xml><?xml version="1.0" encoding="utf-8"?>
<Control xmlns="http://schemas.microsoft.com/VisualStudio/2011/storyboarding/control">
  <Id Name="System.Storyboarding.Common.Text" Revision="1" Stencil="System.Storyboarding.Common" StencilVersion="0.1"/>
</Control>
</file>

<file path=customXml/item1955.xml><?xml version="1.0" encoding="utf-8"?>
<Control xmlns="http://schemas.microsoft.com/VisualStudio/2011/storyboarding/control">
  <Id Name="System.Storyboarding.Common.Text" Revision="1" Stencil="System.Storyboarding.Common" StencilVersion="0.1"/>
</Control>
</file>

<file path=customXml/item1956.xml><?xml version="1.0" encoding="utf-8"?>
<Control xmlns="http://schemas.microsoft.com/VisualStudio/2011/storyboarding/control">
  <Id Name="68a6efa7-0759-454d-829d-0dcf3dd35ea4" Revision="1" Stencil="System.MyShapes" StencilVersion="1.0"/>
</Control>
</file>

<file path=customXml/item1957.xml><?xml version="1.0" encoding="utf-8"?>
<Control xmlns="http://schemas.microsoft.com/VisualStudio/2011/storyboarding/control">
  <Id Name="System.Storyboarding.Common.Text" Revision="1" Stencil="System.Storyboarding.Common" StencilVersion="0.1"/>
</Control>
</file>

<file path=customXml/item1958.xml><?xml version="1.0" encoding="utf-8"?>
<Control xmlns="http://schemas.microsoft.com/VisualStudio/2011/storyboarding/control">
  <Id Name="System.Storyboarding.Common.Text" Revision="1" Stencil="System.Storyboarding.Common" StencilVersion="0.1"/>
</Control>
</file>

<file path=customXml/item1959.xml><?xml version="1.0" encoding="utf-8"?>
<Control xmlns="http://schemas.microsoft.com/VisualStudio/2011/storyboarding/control">
  <Id Name="System.Storyboarding.Common.Text" Revision="1" Stencil="System.Storyboarding.Common" StencilVersion="0.1"/>
</Control>
</file>

<file path=customXml/item196.xml><?xml version="1.0" encoding="utf-8"?>
<Control xmlns="http://schemas.microsoft.com/VisualStudio/2011/storyboarding/control">
  <Id Name="68a6efa7-0759-454d-829d-0dcf3dd35ea4" Revision="1" Stencil="System.MyShapes" StencilVersion="1.0"/>
</Control>
</file>

<file path=customXml/item1960.xml><?xml version="1.0" encoding="utf-8"?>
<Control xmlns="http://schemas.microsoft.com/VisualStudio/2011/storyboarding/control">
  <Id Name="5d1b3dce-16e1-4d33-a649-35b231ab4c99" Revision="1" Stencil="System.MyShapes" StencilVersion="1.0"/>
</Control>
</file>

<file path=customXml/item1961.xml><?xml version="1.0" encoding="utf-8"?>
<Control xmlns="http://schemas.microsoft.com/VisualStudio/2011/storyboarding/control">
  <Id Name="126ea32c-c6f2-4e50-82f4-2b9687deaa14" Revision="1" Stencil="System.MyShapes" StencilVersion="1.0"/>
</Control>
</file>

<file path=customXml/item1962.xml><?xml version="1.0" encoding="utf-8"?>
<Control xmlns="http://schemas.microsoft.com/VisualStudio/2011/storyboarding/control">
  <Id Name="System.Storyboarding.Common.Text" Revision="1" Stencil="System.Storyboarding.Common" StencilVersion="0.1"/>
</Control>
</file>

<file path=customXml/item1963.xml><?xml version="1.0" encoding="utf-8"?>
<Control xmlns="http://schemas.microsoft.com/VisualStudio/2011/storyboarding/control">
  <Id Name="System.Storyboarding.Common.Text" Revision="1" Stencil="System.Storyboarding.Common" StencilVersion="0.1"/>
</Control>
</file>

<file path=customXml/item1964.xml><?xml version="1.0" encoding="utf-8"?>
<Control xmlns="http://schemas.microsoft.com/VisualStudio/2011/storyboarding/control">
  <Id Name="System.Storyboarding.Common.Text" Revision="1" Stencil="System.Storyboarding.Common" StencilVersion="0.1"/>
</Control>
</file>

<file path=customXml/item1965.xml><?xml version="1.0" encoding="utf-8"?>
<Control xmlns="http://schemas.microsoft.com/VisualStudio/2011/storyboarding/control">
  <Id Name="f942614c-ea29-48b0-a0bf-39a188daa13c" Revision="1" Stencil="System.MyShapes" StencilVersion="1.0"/>
</Control>
</file>

<file path=customXml/item1966.xml><?xml version="1.0" encoding="utf-8"?>
<Control xmlns="http://schemas.microsoft.com/VisualStudio/2011/storyboarding/control">
  <Id Name="System.Storyboarding.Common.Text" Revision="1" Stencil="System.Storyboarding.Common" StencilVersion="0.1"/>
</Control>
</file>

<file path=customXml/item1967.xml><?xml version="1.0" encoding="utf-8"?>
<Control xmlns="http://schemas.microsoft.com/VisualStudio/2011/storyboarding/control">
  <Id Name="26215876-6989-4482-a047-662b9a79ecf7" Revision="1" Stencil="System.MyShapes" StencilVersion="1.0"/>
</Control>
</file>

<file path=customXml/item1968.xml><?xml version="1.0" encoding="utf-8"?>
<Control xmlns="http://schemas.microsoft.com/VisualStudio/2011/storyboarding/control">
  <Id Name="System.Storyboarding.Common.Text" Revision="1" Stencil="System.Storyboarding.Common" StencilVersion="0.1"/>
</Control>
</file>

<file path=customXml/item1969.xml><?xml version="1.0" encoding="utf-8"?>
<Control xmlns="http://schemas.microsoft.com/VisualStudio/2011/storyboarding/control">
  <Id Name="System.Storyboarding.Common.Text" Revision="1" Stencil="System.Storyboarding.Common" StencilVersion="0.1"/>
</Control>
</file>

<file path=customXml/item197.xml><?xml version="1.0" encoding="utf-8"?>
<Control xmlns="http://schemas.microsoft.com/VisualStudio/2011/storyboarding/control">
  <Id Name="System.Storyboarding.Common.Text" Revision="1" Stencil="System.Storyboarding.Common" StencilVersion="0.1"/>
</Control>
</file>

<file path=customXml/item1970.xml><?xml version="1.0" encoding="utf-8"?>
<Control xmlns="http://schemas.microsoft.com/VisualStudio/2011/storyboarding/control">
  <Id Name="System.Storyboarding.Common.Text" Revision="1" Stencil="System.Storyboarding.Common" StencilVersion="0.1"/>
</Control>
</file>

<file path=customXml/item1971.xml><?xml version="1.0" encoding="utf-8"?>
<Control xmlns="http://schemas.microsoft.com/VisualStudio/2011/storyboarding/control">
  <Id Name="126ea32c-c6f2-4e50-82f4-2b9687deaa14" Revision="1" Stencil="System.MyShapes" StencilVersion="1.0"/>
</Control>
</file>

<file path=customXml/item1972.xml><?xml version="1.0" encoding="utf-8"?>
<Control xmlns="http://schemas.microsoft.com/VisualStudio/2011/storyboarding/control">
  <Id Name="System.Storyboarding.Common.Text" Revision="1" Stencil="System.Storyboarding.Common" StencilVersion="0.1"/>
</Control>
</file>

<file path=customXml/item1973.xml><?xml version="1.0" encoding="utf-8"?>
<Control xmlns="http://schemas.microsoft.com/VisualStudio/2011/storyboarding/control">
  <Id Name="System.Storyboarding.Common.Text" Revision="1" Stencil="System.Storyboarding.Common" StencilVersion="0.1"/>
</Control>
</file>

<file path=customXml/item1974.xml><?xml version="1.0" encoding="utf-8"?>
<Control xmlns="http://schemas.microsoft.com/VisualStudio/2011/storyboarding/control">
  <Id Name="System.Storyboarding.Common.Text" Revision="1" Stencil="System.Storyboarding.Common" StencilVersion="0.1"/>
</Control>
</file>

<file path=customXml/item1975.xml><?xml version="1.0" encoding="utf-8"?>
<Control xmlns="http://schemas.microsoft.com/VisualStudio/2011/storyboarding/control">
  <Id Name="System.Storyboarding.Common.Text" Revision="1" Stencil="System.Storyboarding.Common" StencilVersion="0.1"/>
</Control>
</file>

<file path=customXml/item1976.xml><?xml version="1.0" encoding="utf-8"?>
<Control xmlns="http://schemas.microsoft.com/VisualStudio/2011/storyboarding/control">
  <Id Name="System.Storyboarding.Common.Text" Revision="1" Stencil="System.Storyboarding.Common" StencilVersion="0.1"/>
</Control>
</file>

<file path=customXml/item1977.xml><?xml version="1.0" encoding="utf-8"?>
<Control xmlns="http://schemas.microsoft.com/VisualStudio/2011/storyboarding/control">
  <Id Name="System.Storyboarding.Common.Text" Revision="1" Stencil="System.Storyboarding.Common" StencilVersion="0.1"/>
</Control>
</file>

<file path=customXml/item1978.xml><?xml version="1.0" encoding="utf-8"?>
<Control xmlns="http://schemas.microsoft.com/VisualStudio/2011/storyboarding/control">
  <Id Name="f942614c-ea29-48b0-a0bf-39a188daa13c" Revision="1" Stencil="System.MyShapes" StencilVersion="1.0"/>
</Control>
</file>

<file path=customXml/item1979.xml><?xml version="1.0" encoding="utf-8"?>
<Control xmlns="http://schemas.microsoft.com/VisualStudio/2011/storyboarding/control">
  <Id Name="System.Storyboarding.Common.Text" Revision="1" Stencil="System.Storyboarding.Common" StencilVersion="0.1"/>
</Control>
</file>

<file path=customXml/item198.xml><?xml version="1.0" encoding="utf-8"?>
<Control xmlns="http://schemas.microsoft.com/VisualStudio/2011/storyboarding/control">
  <Id Name="System.Storyboarding.Common.Text" Revision="1" Stencil="System.Storyboarding.Common" StencilVersion="0.1"/>
</Control>
</file>

<file path=customXml/item1980.xml><?xml version="1.0" encoding="utf-8"?>
<Control xmlns="http://schemas.microsoft.com/VisualStudio/2011/storyboarding/control">
  <Id Name="System.Storyboarding.Common.Text" Revision="1" Stencil="System.Storyboarding.Common" StencilVersion="0.1"/>
</Control>
</file>

<file path=customXml/item1981.xml><?xml version="1.0" encoding="utf-8"?>
<Control xmlns="http://schemas.microsoft.com/VisualStudio/2011/storyboarding/control">
  <Id Name="System.Storyboarding.Common.Text" Revision="1" Stencil="System.Storyboarding.Common" StencilVersion="0.1"/>
</Control>
</file>

<file path=customXml/item1982.xml><?xml version="1.0" encoding="utf-8"?>
<Control xmlns="http://schemas.microsoft.com/VisualStudio/2011/storyboarding/control">
  <Id Name="System.Storyboarding.Common.Text" Revision="1" Stencil="System.Storyboarding.Common" StencilVersion="0.1"/>
</Control>
</file>

<file path=customXml/item1983.xml><?xml version="1.0" encoding="utf-8"?>
<Control xmlns="http://schemas.microsoft.com/VisualStudio/2011/storyboarding/control">
  <Id Name="System.Storyboarding.Common.Text" Revision="1" Stencil="System.Storyboarding.Common" StencilVersion="0.1"/>
</Control>
</file>

<file path=customXml/item1984.xml><?xml version="1.0" encoding="utf-8"?>
<Control xmlns="http://schemas.microsoft.com/VisualStudio/2011/storyboarding/control">
  <Id Name="System.Storyboarding.Common.Text" Revision="1" Stencil="System.Storyboarding.Common" StencilVersion="0.1"/>
</Control>
</file>

<file path=customXml/item1985.xml><?xml version="1.0" encoding="utf-8"?>
<Control xmlns="http://schemas.microsoft.com/VisualStudio/2011/storyboarding/control">
  <Id Name="System.Storyboarding.Common.Text" Revision="1" Stencil="System.Storyboarding.Common" StencilVersion="0.1"/>
</Control>
</file>

<file path=customXml/item1986.xml><?xml version="1.0" encoding="utf-8"?>
<Control xmlns="http://schemas.microsoft.com/VisualStudio/2011/storyboarding/control">
  <Id Name="System.Storyboarding.Common.Text" Revision="1" Stencil="System.Storyboarding.Common" StencilVersion="0.1"/>
</Control>
</file>

<file path=customXml/item1987.xml><?xml version="1.0" encoding="utf-8"?>
<Control xmlns="http://schemas.microsoft.com/VisualStudio/2011/storyboarding/control">
  <Id Name="System.Storyboarding.Common.Text" Revision="1" Stencil="System.Storyboarding.Common" StencilVersion="0.1"/>
</Control>
</file>

<file path=customXml/item1988.xml><?xml version="1.0" encoding="utf-8"?>
<Control xmlns="http://schemas.microsoft.com/VisualStudio/2011/storyboarding/control">
  <Id Name="System.Storyboarding.Common.Text" Revision="1" Stencil="System.Storyboarding.Common" StencilVersion="0.1"/>
</Control>
</file>

<file path=customXml/item1989.xml><?xml version="1.0" encoding="utf-8"?>
<Control xmlns="http://schemas.microsoft.com/VisualStudio/2011/storyboarding/control">
  <Id Name="2d0ec6f4-3d74-4898-a25c-e2cd29156f33" Revision="1" Stencil="System.MyShapes" StencilVersion="1.0"/>
</Control>
</file>

<file path=customXml/item199.xml><?xml version="1.0" encoding="utf-8"?>
<Control xmlns="http://schemas.microsoft.com/VisualStudio/2011/storyboarding/control">
  <Id Name="System.Storyboarding.Common.Text" Revision="1" Stencil="System.Storyboarding.Common" StencilVersion="0.1"/>
</Control>
</file>

<file path=customXml/item1990.xml><?xml version="1.0" encoding="utf-8"?>
<Control xmlns="http://schemas.microsoft.com/VisualStudio/2011/storyboarding/control">
  <Id Name="System.Storyboarding.Common.Text" Revision="1" Stencil="System.Storyboarding.Common" StencilVersion="0.1"/>
</Control>
</file>

<file path=customXml/item1991.xml><?xml version="1.0" encoding="utf-8"?>
<Control xmlns="http://schemas.microsoft.com/VisualStudio/2011/storyboarding/control">
  <Id Name="126ea32c-c6f2-4e50-82f4-2b9687deaa14" Revision="1" Stencil="System.MyShapes" StencilVersion="1.0"/>
</Control>
</file>

<file path=customXml/item1992.xml><?xml version="1.0" encoding="utf-8"?>
<Control xmlns="http://schemas.microsoft.com/VisualStudio/2011/storyboarding/control">
  <Id Name="System.Storyboarding.Common.Text" Revision="1" Stencil="System.Storyboarding.Common" StencilVersion="0.1"/>
</Control>
</file>

<file path=customXml/item1993.xml><?xml version="1.0" encoding="utf-8"?>
<Control xmlns="http://schemas.microsoft.com/VisualStudio/2011/storyboarding/control">
  <Id Name="System.Storyboarding.Common.Text" Revision="1" Stencil="System.Storyboarding.Common" StencilVersion="0.1"/>
</Control>
</file>

<file path=customXml/item1994.xml><?xml version="1.0" encoding="utf-8"?>
<Control xmlns="http://schemas.microsoft.com/VisualStudio/2011/storyboarding/control">
  <Id Name="f942614c-ea29-48b0-a0bf-39a188daa13c" Revision="1" Stencil="System.MyShapes" StencilVersion="1.0"/>
</Control>
</file>

<file path=customXml/item1995.xml><?xml version="1.0" encoding="utf-8"?>
<Control xmlns="http://schemas.microsoft.com/VisualStudio/2011/storyboarding/control">
  <Id Name="System.Storyboarding.Common.Text" Revision="1" Stencil="System.Storyboarding.Common" StencilVersion="0.1"/>
</Control>
</file>

<file path=customXml/item1996.xml><?xml version="1.0" encoding="utf-8"?>
<Control xmlns="http://schemas.microsoft.com/VisualStudio/2011/storyboarding/control">
  <Id Name="System.Storyboarding.Common.Text" Revision="1" Stencil="System.Storyboarding.Common" StencilVersion="0.1"/>
</Control>
</file>

<file path=customXml/item1997.xml><?xml version="1.0" encoding="utf-8"?>
<Control xmlns="http://schemas.microsoft.com/VisualStudio/2011/storyboarding/control">
  <Id Name="System.Storyboarding.Common.Text" Revision="1" Stencil="System.Storyboarding.Common" StencilVersion="0.1"/>
</Control>
</file>

<file path=customXml/item1998.xml><?xml version="1.0" encoding="utf-8"?>
<Control xmlns="http://schemas.microsoft.com/VisualStudio/2011/storyboarding/control">
  <Id Name="System.Storyboarding.Common.Text" Revision="1" Stencil="System.Storyboarding.Common" StencilVersion="0.1"/>
</Control>
</file>

<file path=customXml/item1999.xml><?xml version="1.0" encoding="utf-8"?>
<Control xmlns="http://schemas.microsoft.com/VisualStudio/2011/storyboarding/control">
  <Id Name="System.Storyboarding.Common.Text" Revision="1" Stencil="System.Storyboarding.Common" StencilVersion="0.1"/>
</Control>
</file>

<file path=customXml/item2.xml><?xml version="1.0" encoding="utf-8"?>
<Control xmlns="http://schemas.microsoft.com/VisualStudio/2011/storyboarding/control">
  <Id Name="System.Storyboarding.Common.Text" Revision="1" Stencil="System.Storyboarding.Common" StencilVersion="0.1"/>
</Control>
</file>

<file path=customXml/item20.xml><?xml version="1.0" encoding="utf-8"?>
<Control xmlns="http://schemas.microsoft.com/VisualStudio/2011/storyboarding/control">
  <Id Name="2d0ec6f4-3d74-4898-a25c-e2cd29156f33" Revision="1" Stencil="System.MyShapes" StencilVersion="1.0"/>
</Control>
</file>

<file path=customXml/item200.xml><?xml version="1.0" encoding="utf-8"?>
<Control xmlns="http://schemas.microsoft.com/VisualStudio/2011/storyboarding/control">
  <Id Name="2d0ec6f4-3d74-4898-a25c-e2cd29156f33" Revision="1" Stencil="System.MyShapes" StencilVersion="1.0"/>
</Control>
</file>

<file path=customXml/item2000.xml><?xml version="1.0" encoding="utf-8"?>
<Control xmlns="http://schemas.microsoft.com/VisualStudio/2011/storyboarding/control">
  <Id Name="System.Storyboarding.Common.Text" Revision="1" Stencil="System.Storyboarding.Common" StencilVersion="0.1"/>
</Control>
</file>

<file path=customXml/item2001.xml><?xml version="1.0" encoding="utf-8"?>
<Control xmlns="http://schemas.microsoft.com/VisualStudio/2011/storyboarding/control">
  <Id Name="System.Storyboarding.Common.Text" Revision="1" Stencil="System.Storyboarding.Common" StencilVersion="0.1"/>
</Control>
</file>

<file path=customXml/item2002.xml><?xml version="1.0" encoding="utf-8"?>
<Control xmlns="http://schemas.microsoft.com/VisualStudio/2011/storyboarding/control">
  <Id Name="System.Storyboarding.Common.Text" Revision="1" Stencil="System.Storyboarding.Common" StencilVersion="0.1"/>
</Control>
</file>

<file path=customXml/item2003.xml><?xml version="1.0" encoding="utf-8"?>
<Control xmlns="http://schemas.microsoft.com/VisualStudio/2011/storyboarding/control">
  <Id Name="System.Storyboarding.Common.Text" Revision="1" Stencil="System.Storyboarding.Common" StencilVersion="0.1"/>
</Control>
</file>

<file path=customXml/item2004.xml><?xml version="1.0" encoding="utf-8"?>
<Control xmlns="http://schemas.microsoft.com/VisualStudio/2011/storyboarding/control">
  <Id Name="System.Storyboarding.Common.Text" Revision="1" Stencil="System.Storyboarding.Common" StencilVersion="0.1"/>
</Control>
</file>

<file path=customXml/item2005.xml><?xml version="1.0" encoding="utf-8"?>
<Control xmlns="http://schemas.microsoft.com/VisualStudio/2011/storyboarding/control">
  <Id Name="2d0ec6f4-3d74-4898-a25c-e2cd29156f33" Revision="1" Stencil="System.MyShapes" StencilVersion="1.0"/>
</Control>
</file>

<file path=customXml/item2006.xml><?xml version="1.0" encoding="utf-8"?>
<Control xmlns="http://schemas.microsoft.com/VisualStudio/2011/storyboarding/control">
  <Id Name="System.Storyboarding.Common.Text" Revision="1" Stencil="System.Storyboarding.Common" StencilVersion="0.1"/>
</Control>
</file>

<file path=customXml/item2007.xml><?xml version="1.0" encoding="utf-8"?>
<Control xmlns="http://schemas.microsoft.com/VisualStudio/2011/storyboarding/control">
  <Id Name="System.Storyboarding.Common.Text" Revision="1" Stencil="System.Storyboarding.Common" StencilVersion="0.1"/>
</Control>
</file>

<file path=customXml/item2008.xml><?xml version="1.0" encoding="utf-8"?>
<Control xmlns="http://schemas.microsoft.com/VisualStudio/2011/storyboarding/control">
  <Id Name="System.Storyboarding.Common.Text" Revision="1" Stencil="System.Storyboarding.Common" StencilVersion="0.1"/>
</Control>
</file>

<file path=customXml/item2009.xml><?xml version="1.0" encoding="utf-8"?>
<Control xmlns="http://schemas.microsoft.com/VisualStudio/2011/storyboarding/control">
  <Id Name="System.Storyboarding.Common.Text" Revision="1" Stencil="System.Storyboarding.Common" StencilVersion="0.1"/>
</Control>
</file>

<file path=customXml/item201.xml><?xml version="1.0" encoding="utf-8"?>
<Control xmlns="http://schemas.microsoft.com/VisualStudio/2011/storyboarding/control">
  <Id Name="f942614c-ea29-48b0-a0bf-39a188daa13c" Revision="1" Stencil="System.MyShapes" StencilVersion="1.0"/>
</Control>
</file>

<file path=customXml/item2010.xml><?xml version="1.0" encoding="utf-8"?>
<Control xmlns="http://schemas.microsoft.com/VisualStudio/2011/storyboarding/control">
  <Id Name="System.Storyboarding.Common.Text" Revision="1" Stencil="System.Storyboarding.Common" StencilVersion="0.1"/>
</Control>
</file>

<file path=customXml/item2011.xml><?xml version="1.0" encoding="utf-8"?>
<Control xmlns="http://schemas.microsoft.com/VisualStudio/2011/storyboarding/control">
  <Id Name="f942614c-ea29-48b0-a0bf-39a188daa13c" Revision="1" Stencil="System.MyShapes" StencilVersion="1.0"/>
</Control>
</file>

<file path=customXml/item2012.xml><?xml version="1.0" encoding="utf-8"?>
<Control xmlns="http://schemas.microsoft.com/VisualStudio/2011/storyboarding/control">
  <Id Name="System.Storyboarding.Common.Text" Revision="1" Stencil="System.Storyboarding.Common" StencilVersion="0.1"/>
</Control>
</file>

<file path=customXml/item2013.xml><?xml version="1.0" encoding="utf-8"?>
<Control xmlns="http://schemas.microsoft.com/VisualStudio/2011/storyboarding/control">
  <Id Name="System.Storyboarding.Common.Text" Revision="1" Stencil="System.Storyboarding.Common" StencilVersion="0.1"/>
</Control>
</file>

<file path=customXml/item2014.xml><?xml version="1.0" encoding="utf-8"?>
<Control xmlns="http://schemas.microsoft.com/VisualStudio/2011/storyboarding/control">
  <Id Name="System.Storyboarding.Common.Text" Revision="1" Stencil="System.Storyboarding.Common" StencilVersion="0.1"/>
</Control>
</file>

<file path=customXml/item2015.xml><?xml version="1.0" encoding="utf-8"?>
<Control xmlns="http://schemas.microsoft.com/VisualStudio/2011/storyboarding/control">
  <Id Name="System.Storyboarding.Common.Text" Revision="1" Stencil="System.Storyboarding.Common" StencilVersion="0.1"/>
</Control>
</file>

<file path=customXml/item2016.xml><?xml version="1.0" encoding="utf-8"?>
<Control xmlns="http://schemas.microsoft.com/VisualStudio/2011/storyboarding/control">
  <Id Name="System.Storyboarding.Common.Text" Revision="1" Stencil="System.Storyboarding.Common" StencilVersion="0.1"/>
</Control>
</file>

<file path=customXml/item2017.xml><?xml version="1.0" encoding="utf-8"?>
<Control xmlns="http://schemas.microsoft.com/VisualStudio/2011/storyboarding/control">
  <Id Name="System.Storyboarding.Common.Text" Revision="1" Stencil="System.Storyboarding.Common" StencilVersion="0.1"/>
</Control>
</file>

<file path=customXml/item2018.xml><?xml version="1.0" encoding="utf-8"?>
<Control xmlns="http://schemas.microsoft.com/VisualStudio/2011/storyboarding/control">
  <Id Name="System.Storyboarding.Common.Text" Revision="1" Stencil="System.Storyboarding.Common" StencilVersion="0.1"/>
</Control>
</file>

<file path=customXml/item2019.xml><?xml version="1.0" encoding="utf-8"?>
<Control xmlns="http://schemas.microsoft.com/VisualStudio/2011/storyboarding/control">
  <Id Name="System.Storyboarding.Common.Text" Revision="1" Stencil="System.Storyboarding.Common" StencilVersion="0.1"/>
</Control>
</file>

<file path=customXml/item202.xml><?xml version="1.0" encoding="utf-8"?>
<Control xmlns="http://schemas.microsoft.com/VisualStudio/2011/storyboarding/control">
  <Id Name="System.Storyboarding.Common.Text" Revision="1" Stencil="System.Storyboarding.Common" StencilVersion="0.1"/>
</Control>
</file>

<file path=customXml/item2020.xml><?xml version="1.0" encoding="utf-8"?>
<Control xmlns="http://schemas.microsoft.com/VisualStudio/2011/storyboarding/control">
  <Id Name="System.Storyboarding.Common.Text" Revision="1" Stencil="System.Storyboarding.Common" StencilVersion="0.1"/>
</Control>
</file>

<file path=customXml/item2021.xml><?xml version="1.0" encoding="utf-8"?>
<Control xmlns="http://schemas.microsoft.com/VisualStudio/2011/storyboarding/control">
  <Id Name="System.Storyboarding.Common.Text" Revision="1" Stencil="System.Storyboarding.Common" StencilVersion="0.1"/>
</Control>
</file>

<file path=customXml/item2022.xml><?xml version="1.0" encoding="utf-8"?>
<Control xmlns="http://schemas.microsoft.com/VisualStudio/2011/storyboarding/control">
  <Id Name="System.Storyboarding.Common.Text" Revision="1" Stencil="System.Storyboarding.Common" StencilVersion="0.1"/>
</Control>
</file>

<file path=customXml/item2023.xml><?xml version="1.0" encoding="utf-8"?>
<Control xmlns="http://schemas.microsoft.com/VisualStudio/2011/storyboarding/control">
  <Id Name="System.Storyboarding.Common.Text" Revision="1" Stencil="System.Storyboarding.Common" StencilVersion="0.1"/>
</Control>
</file>

<file path=customXml/item2024.xml><?xml version="1.0" encoding="utf-8"?>
<Control xmlns="http://schemas.microsoft.com/VisualStudio/2011/storyboarding/control">
  <Id Name="System.Storyboarding.Common.Text" Revision="1" Stencil="System.Storyboarding.Common" StencilVersion="0.1"/>
</Control>
</file>

<file path=customXml/item2025.xml><?xml version="1.0" encoding="utf-8"?>
<Control xmlns="http://schemas.microsoft.com/VisualStudio/2011/storyboarding/control">
  <Id Name="68a6efa7-0759-454d-829d-0dcf3dd35ea4" Revision="1" Stencil="System.MyShapes" StencilVersion="1.0"/>
</Control>
</file>

<file path=customXml/item2026.xml><?xml version="1.0" encoding="utf-8"?>
<Control xmlns="http://schemas.microsoft.com/VisualStudio/2011/storyboarding/control">
  <Id Name="System.Storyboarding.Common.Text" Revision="1" Stencil="System.Storyboarding.Common" StencilVersion="0.1"/>
</Control>
</file>

<file path=customXml/item2027.xml><?xml version="1.0" encoding="utf-8"?>
<Control xmlns="http://schemas.microsoft.com/VisualStudio/2011/storyboarding/control">
  <Id Name="System.Storyboarding.Backgrounds.WebBrowser" Revision="1" Stencil="System.Storyboarding.Backgrounds" StencilVersion="0.1"/>
</Control>
</file>

<file path=customXml/item2028.xml><?xml version="1.0" encoding="utf-8"?>
<Control xmlns="http://schemas.microsoft.com/VisualStudio/2011/storyboarding/control">
  <Id Name="f942614c-ea29-48b0-a0bf-39a188daa13c" Revision="1" Stencil="System.MyShapes" StencilVersion="1.0"/>
</Control>
</file>

<file path=customXml/item2029.xml><?xml version="1.0" encoding="utf-8"?>
<Control xmlns="http://schemas.microsoft.com/VisualStudio/2011/storyboarding/control">
  <Id Name="System.Storyboarding.Common.Text" Revision="1" Stencil="System.Storyboarding.Common" StencilVersion="0.1"/>
</Control>
</file>

<file path=customXml/item203.xml><?xml version="1.0" encoding="utf-8"?>
<Control xmlns="http://schemas.microsoft.com/VisualStudio/2011/storyboarding/control">
  <Id Name="System.Storyboarding.Common.Text" Revision="1" Stencil="System.Storyboarding.Common" StencilVersion="0.1"/>
</Control>
</file>

<file path=customXml/item2030.xml><?xml version="1.0" encoding="utf-8"?>
<Control xmlns="http://schemas.microsoft.com/VisualStudio/2011/storyboarding/control">
  <Id Name="System.Storyboarding.Common.Text" Revision="1" Stencil="System.Storyboarding.Common" StencilVersion="0.1"/>
</Control>
</file>

<file path=customXml/item2031.xml><?xml version="1.0" encoding="utf-8"?>
<Control xmlns="http://schemas.microsoft.com/VisualStudio/2011/storyboarding/control">
  <Id Name="f942614c-ea29-48b0-a0bf-39a188daa13c" Revision="1" Stencil="System.MyShapes" StencilVersion="1.0"/>
</Control>
</file>

<file path=customXml/item2032.xml><?xml version="1.0" encoding="utf-8"?>
<Control xmlns="http://schemas.microsoft.com/VisualStudio/2011/storyboarding/control">
  <Id Name="f942614c-ea29-48b0-a0bf-39a188daa13c" Revision="1" Stencil="System.MyShapes" StencilVersion="1.0"/>
</Control>
</file>

<file path=customXml/item2033.xml><?xml version="1.0" encoding="utf-8"?>
<Control xmlns="http://schemas.microsoft.com/VisualStudio/2011/storyboarding/control">
  <Id Name="System.Storyboarding.Common.Text" Revision="1" Stencil="System.Storyboarding.Common" StencilVersion="0.1"/>
</Control>
</file>

<file path=customXml/item2034.xml><?xml version="1.0" encoding="utf-8"?>
<Control xmlns="http://schemas.microsoft.com/VisualStudio/2011/storyboarding/control">
  <Id Name="2d0ec6f4-3d74-4898-a25c-e2cd29156f33" Revision="1" Stencil="System.MyShapes" StencilVersion="1.0"/>
</Control>
</file>

<file path=customXml/item2035.xml><?xml version="1.0" encoding="utf-8"?>
<Control xmlns="http://schemas.microsoft.com/VisualStudio/2011/storyboarding/control">
  <Id Name="126ea32c-c6f2-4e50-82f4-2b9687deaa14" Revision="1" Stencil="System.MyShapes" StencilVersion="1.0"/>
</Control>
</file>

<file path=customXml/item2036.xml><?xml version="1.0" encoding="utf-8"?>
<Control xmlns="http://schemas.microsoft.com/VisualStudio/2011/storyboarding/control">
  <Id Name="System.Storyboarding.Common.Text" Revision="1" Stencil="System.Storyboarding.Common" StencilVersion="0.1"/>
</Control>
</file>

<file path=customXml/item2037.xml><?xml version="1.0" encoding="utf-8"?>
<Control xmlns="http://schemas.microsoft.com/VisualStudio/2011/storyboarding/control">
  <Id Name="System.Storyboarding.Common.Text" Revision="1" Stencil="System.Storyboarding.Common" StencilVersion="0.1"/>
</Control>
</file>

<file path=customXml/item2038.xml><?xml version="1.0" encoding="utf-8"?>
<Control xmlns="http://schemas.microsoft.com/VisualStudio/2011/storyboarding/control">
  <Id Name="System.Storyboarding.Common.Text" Revision="1" Stencil="System.Storyboarding.Common" StencilVersion="0.1"/>
</Control>
</file>

<file path=customXml/item2039.xml><?xml version="1.0" encoding="utf-8"?>
<Control xmlns="http://schemas.microsoft.com/VisualStudio/2011/storyboarding/control">
  <Id Name="0eb6adba-f44f-478a-accc-2bc808ff9e71" Revision="1" Stencil="System.MyShapes" StencilVersion="1.0"/>
</Control>
</file>

<file path=customXml/item204.xml><?xml version="1.0" encoding="utf-8"?>
<Control xmlns="http://schemas.microsoft.com/VisualStudio/2011/storyboarding/control">
  <Id Name="System.Storyboarding.Common.Text" Revision="1" Stencil="System.Storyboarding.Common" StencilVersion="0.1"/>
</Control>
</file>

<file path=customXml/item2040.xml><?xml version="1.0" encoding="utf-8"?>
<Control xmlns="http://schemas.microsoft.com/VisualStudio/2011/storyboarding/control">
  <Id Name="f942614c-ea29-48b0-a0bf-39a188daa13c" Revision="1" Stencil="System.MyShapes" StencilVersion="1.0"/>
</Control>
</file>

<file path=customXml/item2041.xml><?xml version="1.0" encoding="utf-8"?>
<Control xmlns="http://schemas.microsoft.com/VisualStudio/2011/storyboarding/control">
  <Id Name="System.Storyboarding.Common.Text" Revision="1" Stencil="System.Storyboarding.Common" StencilVersion="0.1"/>
</Control>
</file>

<file path=customXml/item2042.xml><?xml version="1.0" encoding="utf-8"?>
<Control xmlns="http://schemas.microsoft.com/VisualStudio/2011/storyboarding/control">
  <Id Name="System.Storyboarding.Common.Text" Revision="1" Stencil="System.Storyboarding.Common" StencilVersion="0.1"/>
</Control>
</file>

<file path=customXml/item2043.xml><?xml version="1.0" encoding="utf-8"?>
<Control xmlns="http://schemas.microsoft.com/VisualStudio/2011/storyboarding/control">
  <Id Name="System.Storyboarding.Common.Text" Revision="1" Stencil="System.Storyboarding.Common" StencilVersion="0.1"/>
</Control>
</file>

<file path=customXml/item2044.xml><?xml version="1.0" encoding="utf-8"?>
<Control xmlns="http://schemas.microsoft.com/VisualStudio/2011/storyboarding/control">
  <Id Name="2d0ec6f4-3d74-4898-a25c-e2cd29156f33" Revision="1" Stencil="System.MyShapes" StencilVersion="1.0"/>
</Control>
</file>

<file path=customXml/item2045.xml><?xml version="1.0" encoding="utf-8"?>
<Control xmlns="http://schemas.microsoft.com/VisualStudio/2011/storyboarding/control">
  <Id Name="System.Storyboarding.Common.Text" Revision="1" Stencil="System.Storyboarding.Common" StencilVersion="0.1"/>
</Control>
</file>

<file path=customXml/item2046.xml><?xml version="1.0" encoding="utf-8"?>
<Control xmlns="http://schemas.microsoft.com/VisualStudio/2011/storyboarding/control">
  <Id Name="System.Storyboarding.Common.Text" Revision="1" Stencil="System.Storyboarding.Common" StencilVersion="0.1"/>
</Control>
</file>

<file path=customXml/item2047.xml><?xml version="1.0" encoding="utf-8"?>
<Control xmlns="http://schemas.microsoft.com/VisualStudio/2011/storyboarding/control">
  <Id Name="System.Storyboarding.Common.Text" Revision="1" Stencil="System.Storyboarding.Common" StencilVersion="0.1"/>
</Control>
</file>

<file path=customXml/item2048.xml><?xml version="1.0" encoding="utf-8"?>
<Control xmlns="http://schemas.microsoft.com/VisualStudio/2011/storyboarding/control">
  <Id Name="System.Storyboarding.Common.Text" Revision="1" Stencil="System.Storyboarding.Common" StencilVersion="0.1"/>
</Control>
</file>

<file path=customXml/item2049.xml><?xml version="1.0" encoding="utf-8"?>
<Control xmlns="http://schemas.microsoft.com/VisualStudio/2011/storyboarding/control">
  <Id Name="System.Storyboarding.Common.Text" Revision="1" Stencil="System.Storyboarding.Common" StencilVersion="0.1"/>
</Control>
</file>

<file path=customXml/item205.xml><?xml version="1.0" encoding="utf-8"?>
<Control xmlns="http://schemas.microsoft.com/VisualStudio/2011/storyboarding/control">
  <Id Name="System.Storyboarding.Common.Text" Revision="1" Stencil="System.Storyboarding.Common" StencilVersion="0.1"/>
</Control>
</file>

<file path=customXml/item2050.xml><?xml version="1.0" encoding="utf-8"?>
<Control xmlns="http://schemas.microsoft.com/VisualStudio/2011/storyboarding/control">
  <Id Name="System.Storyboarding.Common.Text" Revision="1" Stencil="System.Storyboarding.Common" StencilVersion="0.1"/>
</Control>
</file>

<file path=customXml/item2051.xml><?xml version="1.0" encoding="utf-8"?>
<Control xmlns="http://schemas.microsoft.com/VisualStudio/2011/storyboarding/control">
  <Id Name="System.Storyboarding.Common.Text" Revision="1" Stencil="System.Storyboarding.Common" StencilVersion="0.1"/>
</Control>
</file>

<file path=customXml/item2052.xml><?xml version="1.0" encoding="utf-8"?>
<Control xmlns="http://schemas.microsoft.com/VisualStudio/2011/storyboarding/control">
  <Id Name="System.Storyboarding.Common.Text" Revision="1" Stencil="System.Storyboarding.Common" StencilVersion="0.1"/>
</Control>
</file>

<file path=customXml/item2053.xml><?xml version="1.0" encoding="utf-8"?>
<Control xmlns="http://schemas.microsoft.com/VisualStudio/2011/storyboarding/control">
  <Id Name="System.Storyboarding.Common.Text" Revision="1" Stencil="System.Storyboarding.Common" StencilVersion="0.1"/>
</Control>
</file>

<file path=customXml/item2054.xml><?xml version="1.0" encoding="utf-8"?>
<Control xmlns="http://schemas.microsoft.com/VisualStudio/2011/storyboarding/control">
  <Id Name="System.Storyboarding.Common.Text" Revision="1" Stencil="System.Storyboarding.Common" StencilVersion="0.1"/>
</Control>
</file>

<file path=customXml/item2055.xml><?xml version="1.0" encoding="utf-8"?>
<Control xmlns="http://schemas.microsoft.com/VisualStudio/2011/storyboarding/control">
  <Id Name="System.Storyboarding.Common.Text" Revision="1" Stencil="System.Storyboarding.Common" StencilVersion="0.1"/>
</Control>
</file>

<file path=customXml/item2056.xml><?xml version="1.0" encoding="utf-8"?>
<Control xmlns="http://schemas.microsoft.com/VisualStudio/2011/storyboarding/control">
  <Id Name="System.Storyboarding.Common.Text" Revision="1" Stencil="System.Storyboarding.Common" StencilVersion="0.1"/>
</Control>
</file>

<file path=customXml/item2057.xml><?xml version="1.0" encoding="utf-8"?>
<Control xmlns="http://schemas.microsoft.com/VisualStudio/2011/storyboarding/control">
  <Id Name="System.Storyboarding.Common.Text" Revision="1" Stencil="System.Storyboarding.Common" StencilVersion="0.1"/>
</Control>
</file>

<file path=customXml/item2058.xml><?xml version="1.0" encoding="utf-8"?>
<Control xmlns="http://schemas.microsoft.com/VisualStudio/2011/storyboarding/control">
  <Id Name="System.Storyboarding.Common.Text" Revision="1" Stencil="System.Storyboarding.Common" StencilVersion="0.1"/>
</Control>
</file>

<file path=customXml/item2059.xml><?xml version="1.0" encoding="utf-8"?>
<Control xmlns="http://schemas.microsoft.com/VisualStudio/2011/storyboarding/control">
  <Id Name="2d0ec6f4-3d74-4898-a25c-e2cd29156f33" Revision="1" Stencil="System.MyShapes" StencilVersion="1.0"/>
</Control>
</file>

<file path=customXml/item206.xml><?xml version="1.0" encoding="utf-8"?>
<Control xmlns="http://schemas.microsoft.com/VisualStudio/2011/storyboarding/control">
  <Id Name="2d0ec6f4-3d74-4898-a25c-e2cd29156f33" Revision="1" Stencil="System.MyShapes" StencilVersion="1.0"/>
</Control>
</file>

<file path=customXml/item2060.xml><?xml version="1.0" encoding="utf-8"?>
<Control xmlns="http://schemas.microsoft.com/VisualStudio/2011/storyboarding/control">
  <Id Name="System.Storyboarding.Common.Text" Revision="1" Stencil="System.Storyboarding.Common" StencilVersion="0.1"/>
</Control>
</file>

<file path=customXml/item2061.xml><?xml version="1.0" encoding="utf-8"?>
<Control xmlns="http://schemas.microsoft.com/VisualStudio/2011/storyboarding/control">
  <Id Name="68a6efa7-0759-454d-829d-0dcf3dd35ea4" Revision="1" Stencil="System.MyShapes" StencilVersion="1.0"/>
</Control>
</file>

<file path=customXml/item2062.xml><?xml version="1.0" encoding="utf-8"?>
<Control xmlns="http://schemas.microsoft.com/VisualStudio/2011/storyboarding/control">
  <Id Name="System.Storyboarding.Common.Text" Revision="1" Stencil="System.Storyboarding.Common" StencilVersion="0.1"/>
</Control>
</file>

<file path=customXml/item2063.xml><?xml version="1.0" encoding="utf-8"?>
<Control xmlns="http://schemas.microsoft.com/VisualStudio/2011/storyboarding/control">
  <Id Name="System.Storyboarding.Common.Text" Revision="1" Stencil="System.Storyboarding.Common" StencilVersion="0.1"/>
</Control>
</file>

<file path=customXml/item2064.xml><?xml version="1.0" encoding="utf-8"?>
<Control xmlns="http://schemas.microsoft.com/VisualStudio/2011/storyboarding/control">
  <Id Name="System.Storyboarding.Common.Text" Revision="1" Stencil="System.Storyboarding.Common" StencilVersion="0.1"/>
</Control>
</file>

<file path=customXml/item2065.xml><?xml version="1.0" encoding="utf-8"?>
<Control xmlns="http://schemas.microsoft.com/VisualStudio/2011/storyboarding/control">
  <Id Name="System.Storyboarding.Common.Text" Revision="1" Stencil="System.Storyboarding.Common" StencilVersion="0.1"/>
</Control>
</file>

<file path=customXml/item2066.xml><?xml version="1.0" encoding="utf-8"?>
<Control xmlns="http://schemas.microsoft.com/VisualStudio/2011/storyboarding/control">
  <Id Name="f942614c-ea29-48b0-a0bf-39a188daa13c" Revision="1" Stencil="System.MyShapes" StencilVersion="1.0"/>
</Control>
</file>

<file path=customXml/item2067.xml><?xml version="1.0" encoding="utf-8"?>
<Control xmlns="http://schemas.microsoft.com/VisualStudio/2011/storyboarding/control">
  <Id Name="2d0ec6f4-3d74-4898-a25c-e2cd29156f33" Revision="1" Stencil="System.MyShapes" StencilVersion="1.0"/>
</Control>
</file>

<file path=customXml/item2068.xml><?xml version="1.0" encoding="utf-8"?>
<Control xmlns="http://schemas.microsoft.com/VisualStudio/2011/storyboarding/control">
  <Id Name="System.Storyboarding.Common.Text" Revision="1" Stencil="System.Storyboarding.Common" StencilVersion="0.1"/>
</Control>
</file>

<file path=customXml/item2069.xml><?xml version="1.0" encoding="utf-8"?>
<Control xmlns="http://schemas.microsoft.com/VisualStudio/2011/storyboarding/control">
  <Id Name="f942614c-ea29-48b0-a0bf-39a188daa13c" Revision="1" Stencil="System.MyShapes" StencilVersion="1.0"/>
</Control>
</file>

<file path=customXml/item207.xml><?xml version="1.0" encoding="utf-8"?>
<Control xmlns="http://schemas.microsoft.com/VisualStudio/2011/storyboarding/control">
  <Id Name="System.Storyboarding.Common.Text" Revision="1" Stencil="System.Storyboarding.Common" StencilVersion="0.1"/>
</Control>
</file>

<file path=customXml/item2070.xml><?xml version="1.0" encoding="utf-8"?>
<Control xmlns="http://schemas.microsoft.com/VisualStudio/2011/storyboarding/control">
  <Id Name="f942614c-ea29-48b0-a0bf-39a188daa13c" Revision="1" Stencil="System.MyShapes" StencilVersion="1.0"/>
</Control>
</file>

<file path=customXml/item2071.xml><?xml version="1.0" encoding="utf-8"?>
<Control xmlns="http://schemas.microsoft.com/VisualStudio/2011/storyboarding/control">
  <Id Name="68a6efa7-0759-454d-829d-0dcf3dd35ea4" Revision="1" Stencil="System.MyShapes" StencilVersion="1.0"/>
</Control>
</file>

<file path=customXml/item2072.xml><?xml version="1.0" encoding="utf-8"?>
<Control xmlns="http://schemas.microsoft.com/VisualStudio/2011/storyboarding/control">
  <Id Name="System.Storyboarding.Common.Text" Revision="1" Stencil="System.Storyboarding.Common" StencilVersion="0.1"/>
</Control>
</file>

<file path=customXml/item2073.xml><?xml version="1.0" encoding="utf-8"?>
<Control xmlns="http://schemas.microsoft.com/VisualStudio/2011/storyboarding/control">
  <Id Name="System.Storyboarding.Common.Text" Revision="1" Stencil="System.Storyboarding.Common" StencilVersion="0.1"/>
</Control>
</file>

<file path=customXml/item2074.xml><?xml version="1.0" encoding="utf-8"?>
<Control xmlns="http://schemas.microsoft.com/VisualStudio/2011/storyboarding/control">
  <Id Name="System.Storyboarding.Common.Text" Revision="1" Stencil="System.Storyboarding.Common" StencilVersion="0.1"/>
</Control>
</file>

<file path=customXml/item2075.xml><?xml version="1.0" encoding="utf-8"?>
<Control xmlns="http://schemas.microsoft.com/VisualStudio/2011/storyboarding/control">
  <Id Name="126ea32c-c6f2-4e50-82f4-2b9687deaa14" Revision="1" Stencil="System.MyShapes" StencilVersion="1.0"/>
</Control>
</file>

<file path=customXml/item2076.xml><?xml version="1.0" encoding="utf-8"?>
<Control xmlns="http://schemas.microsoft.com/VisualStudio/2011/storyboarding/control">
  <Id Name="5d1b3dce-16e1-4d33-a649-35b231ab4c99" Revision="1" Stencil="System.MyShapes" StencilVersion="1.0"/>
</Control>
</file>

<file path=customXml/item2077.xml><?xml version="1.0" encoding="utf-8"?>
<Control xmlns="http://schemas.microsoft.com/VisualStudio/2011/storyboarding/control">
  <Id Name="5d1b3dce-16e1-4d33-a649-35b231ab4c99" Revision="1" Stencil="System.MyShapes" StencilVersion="1.0"/>
</Control>
</file>

<file path=customXml/item2078.xml><?xml version="1.0" encoding="utf-8"?>
<Control xmlns="http://schemas.microsoft.com/VisualStudio/2011/storyboarding/control">
  <Id Name="System.Storyboarding.Common.Text" Revision="1" Stencil="System.Storyboarding.Common" StencilVersion="0.1"/>
</Control>
</file>

<file path=customXml/item2079.xml><?xml version="1.0" encoding="utf-8"?>
<Control xmlns="http://schemas.microsoft.com/VisualStudio/2011/storyboarding/control">
  <Id Name="126ea32c-c6f2-4e50-82f4-2b9687deaa14" Revision="1" Stencil="System.MyShapes" StencilVersion="1.0"/>
</Control>
</file>

<file path=customXml/item208.xml><?xml version="1.0" encoding="utf-8"?>
<Control xmlns="http://schemas.microsoft.com/VisualStudio/2011/storyboarding/control">
  <Id Name="System.Storyboarding.Common.Text" Revision="1" Stencil="System.Storyboarding.Common" StencilVersion="0.1"/>
</Control>
</file>

<file path=customXml/item2080.xml><?xml version="1.0" encoding="utf-8"?>
<Control xmlns="http://schemas.microsoft.com/VisualStudio/2011/storyboarding/control">
  <Id Name="System.Storyboarding.Common.Text" Revision="1" Stencil="System.Storyboarding.Common" StencilVersion="0.1"/>
</Control>
</file>

<file path=customXml/item2081.xml><?xml version="1.0" encoding="utf-8"?>
<Control xmlns="http://schemas.microsoft.com/VisualStudio/2011/storyboarding/control">
  <Id Name="System.Storyboarding.Common.Text" Revision="1" Stencil="System.Storyboarding.Common" StencilVersion="0.1"/>
</Control>
</file>

<file path=customXml/item2082.xml><?xml version="1.0" encoding="utf-8"?>
<Control xmlns="http://schemas.microsoft.com/VisualStudio/2011/storyboarding/control">
  <Id Name="2d0ec6f4-3d74-4898-a25c-e2cd29156f33" Revision="1" Stencil="System.MyShapes" StencilVersion="1.0"/>
</Control>
</file>

<file path=customXml/item2083.xml><?xml version="1.0" encoding="utf-8"?>
<Control xmlns="http://schemas.microsoft.com/VisualStudio/2011/storyboarding/control">
  <Id Name="System.Storyboarding.Common.Text" Revision="1" Stencil="System.Storyboarding.Common" StencilVersion="0.1"/>
</Control>
</file>

<file path=customXml/item2084.xml><?xml version="1.0" encoding="utf-8"?>
<Control xmlns="http://schemas.microsoft.com/VisualStudio/2011/storyboarding/control">
  <Id Name="f942614c-ea29-48b0-a0bf-39a188daa13c" Revision="1" Stencil="System.MyShapes" StencilVersion="1.0"/>
</Control>
</file>

<file path=customXml/item2085.xml><?xml version="1.0" encoding="utf-8"?>
<Control xmlns="http://schemas.microsoft.com/VisualStudio/2011/storyboarding/control">
  <Id Name="System.Storyboarding.Common.Text" Revision="1" Stencil="System.Storyboarding.Common" StencilVersion="0.1"/>
</Control>
</file>

<file path=customXml/item2086.xml><?xml version="1.0" encoding="utf-8"?>
<Control xmlns="http://schemas.microsoft.com/VisualStudio/2011/storyboarding/control">
  <Id Name="System.Storyboarding.Common.Text" Revision="1" Stencil="System.Storyboarding.Common" StencilVersion="0.1"/>
</Control>
</file>

<file path=customXml/item2087.xml><?xml version="1.0" encoding="utf-8"?>
<Control xmlns="http://schemas.microsoft.com/VisualStudio/2011/storyboarding/control">
  <Id Name="System.Storyboarding.Common.Text" Revision="1" Stencil="System.Storyboarding.Common" StencilVersion="0.1"/>
</Control>
</file>

<file path=customXml/item2088.xml><?xml version="1.0" encoding="utf-8"?>
<Control xmlns="http://schemas.microsoft.com/VisualStudio/2011/storyboarding/control">
  <Id Name="System.Storyboarding.Common.Text" Revision="1" Stencil="System.Storyboarding.Common" StencilVersion="0.1"/>
</Control>
</file>

<file path=customXml/item2089.xml><?xml version="1.0" encoding="utf-8"?>
<Control xmlns="http://schemas.microsoft.com/VisualStudio/2011/storyboarding/control">
  <Id Name="System.Storyboarding.Common.Text" Revision="1" Stencil="System.Storyboarding.Common" StencilVersion="0.1"/>
</Control>
</file>

<file path=customXml/item209.xml><?xml version="1.0" encoding="utf-8"?>
<Control xmlns="http://schemas.microsoft.com/VisualStudio/2011/storyboarding/control">
  <Id Name="f942614c-ea29-48b0-a0bf-39a188daa13c" Revision="1" Stencil="System.MyShapes" StencilVersion="1.0"/>
</Control>
</file>

<file path=customXml/item2090.xml><?xml version="1.0" encoding="utf-8"?>
<Control xmlns="http://schemas.microsoft.com/VisualStudio/2011/storyboarding/control">
  <Id Name="System.Storyboarding.Common.Text" Revision="1" Stencil="System.Storyboarding.Common" StencilVersion="0.1"/>
</Control>
</file>

<file path=customXml/item2091.xml><?xml version="1.0" encoding="utf-8"?>
<Control xmlns="http://schemas.microsoft.com/VisualStudio/2011/storyboarding/control">
  <Id Name="System.Storyboarding.Common.Text" Revision="1" Stencil="System.Storyboarding.Common" StencilVersion="0.1"/>
</Control>
</file>

<file path=customXml/item2092.xml><?xml version="1.0" encoding="utf-8"?>
<Control xmlns="http://schemas.microsoft.com/VisualStudio/2011/storyboarding/control">
  <Id Name="System.Storyboarding.Common.Text" Revision="1" Stencil="System.Storyboarding.Common" StencilVersion="0.1"/>
</Control>
</file>

<file path=customXml/item2093.xml><?xml version="1.0" encoding="utf-8"?>
<Control xmlns="http://schemas.microsoft.com/VisualStudio/2011/storyboarding/control">
  <Id Name="System.Storyboarding.Common.Text" Revision="1" Stencil="System.Storyboarding.Common" StencilVersion="0.1"/>
</Control>
</file>

<file path=customXml/item2094.xml><?xml version="1.0" encoding="utf-8"?>
<Control xmlns="http://schemas.microsoft.com/VisualStudio/2011/storyboarding/control">
  <Id Name="System.Storyboarding.Common.Text" Revision="1" Stencil="System.Storyboarding.Common" StencilVersion="0.1"/>
</Control>
</file>

<file path=customXml/item2095.xml><?xml version="1.0" encoding="utf-8"?>
<Control xmlns="http://schemas.microsoft.com/VisualStudio/2011/storyboarding/control">
  <Id Name="System.Storyboarding.Common.Text" Revision="1" Stencil="System.Storyboarding.Common" StencilVersion="0.1"/>
</Control>
</file>

<file path=customXml/item2096.xml><?xml version="1.0" encoding="utf-8"?>
<Control xmlns="http://schemas.microsoft.com/VisualStudio/2011/storyboarding/control">
  <Id Name="System.Storyboarding.Common.Text" Revision="1" Stencil="System.Storyboarding.Common" StencilVersion="0.1"/>
</Control>
</file>

<file path=customXml/item2097.xml><?xml version="1.0" encoding="utf-8"?>
<Control xmlns="http://schemas.microsoft.com/VisualStudio/2011/storyboarding/control">
  <Id Name="2d0ec6f4-3d74-4898-a25c-e2cd29156f33" Revision="1" Stencil="System.MyShapes" StencilVersion="1.0"/>
</Control>
</file>

<file path=customXml/item2098.xml><?xml version="1.0" encoding="utf-8"?>
<Control xmlns="http://schemas.microsoft.com/VisualStudio/2011/storyboarding/control">
  <Id Name="System.Storyboarding.Common.Text" Revision="1" Stencil="System.Storyboarding.Common" StencilVersion="0.1"/>
</Control>
</file>

<file path=customXml/item2099.xml><?xml version="1.0" encoding="utf-8"?>
<Control xmlns="http://schemas.microsoft.com/VisualStudio/2011/storyboarding/control">
  <Id Name="System.Storyboarding.Common.Text" Revision="1" Stencil="System.Storyboarding.Common" StencilVersion="0.1"/>
</Control>
</file>

<file path=customXml/item21.xml><?xml version="1.0" encoding="utf-8"?>
<Control xmlns="http://schemas.microsoft.com/VisualStudio/2011/storyboarding/control">
  <Id Name="System.Storyboarding.Common.Text" Revision="1" Stencil="System.Storyboarding.Common" StencilVersion="0.1"/>
</Control>
</file>

<file path=customXml/item210.xml><?xml version="1.0" encoding="utf-8"?>
<Control xmlns="http://schemas.microsoft.com/VisualStudio/2011/storyboarding/control">
  <Id Name="System.Storyboarding.Common.Text" Revision="1" Stencil="System.Storyboarding.Common" StencilVersion="0.1"/>
</Control>
</file>

<file path=customXml/item2100.xml><?xml version="1.0" encoding="utf-8"?>
<Control xmlns="http://schemas.microsoft.com/VisualStudio/2011/storyboarding/control">
  <Id Name="2d0ec6f4-3d74-4898-a25c-e2cd29156f33" Revision="1" Stencil="System.MyShapes" StencilVersion="1.0"/>
</Control>
</file>

<file path=customXml/item2101.xml><?xml version="1.0" encoding="utf-8"?>
<Control xmlns="http://schemas.microsoft.com/VisualStudio/2011/storyboarding/control">
  <Id Name="3982616a-27fa-40bd-bad5-0141cab90ed9" Revision="1" Stencil="System.MyShapes" StencilVersion="1.0"/>
</Control>
</file>

<file path=customXml/item2102.xml><?xml version="1.0" encoding="utf-8"?>
<Control xmlns="http://schemas.microsoft.com/VisualStudio/2011/storyboarding/control">
  <Id Name="System.Storyboarding.Common.Text" Revision="1" Stencil="System.Storyboarding.Common" StencilVersion="0.1"/>
</Control>
</file>

<file path=customXml/item2103.xml><?xml version="1.0" encoding="utf-8"?>
<Control xmlns="http://schemas.microsoft.com/VisualStudio/2011/storyboarding/control">
  <Id Name="System.Storyboarding.Common.Text" Revision="1" Stencil="System.Storyboarding.Common" StencilVersion="0.1"/>
</Control>
</file>

<file path=customXml/item2104.xml><?xml version="1.0" encoding="utf-8"?>
<Control xmlns="http://schemas.microsoft.com/VisualStudio/2011/storyboarding/control">
  <Id Name="System.Storyboarding.Common.Text" Revision="1" Stencil="System.Storyboarding.Common" StencilVersion="0.1"/>
</Control>
</file>

<file path=customXml/item2105.xml><?xml version="1.0" encoding="utf-8"?>
<Control xmlns="http://schemas.microsoft.com/VisualStudio/2011/storyboarding/control">
  <Id Name="System.Storyboarding.Common.Text" Revision="1" Stencil="System.Storyboarding.Common" StencilVersion="0.1"/>
</Control>
</file>

<file path=customXml/item2106.xml><?xml version="1.0" encoding="utf-8"?>
<Control xmlns="http://schemas.microsoft.com/VisualStudio/2011/storyboarding/control">
  <Id Name="System.Storyboarding.Common.Text" Revision="1" Stencil="System.Storyboarding.Common" StencilVersion="0.1"/>
</Control>
</file>

<file path=customXml/item2107.xml><?xml version="1.0" encoding="utf-8"?>
<Control xmlns="http://schemas.microsoft.com/VisualStudio/2011/storyboarding/control">
  <Id Name="System.Storyboarding.Common.Text" Revision="1" Stencil="System.Storyboarding.Common" StencilVersion="0.1"/>
</Control>
</file>

<file path=customXml/item2108.xml><?xml version="1.0" encoding="utf-8"?>
<Control xmlns="http://schemas.microsoft.com/VisualStudio/2011/storyboarding/control">
  <Id Name="5d1b3dce-16e1-4d33-a649-35b231ab4c99" Revision="1" Stencil="System.MyShapes" StencilVersion="1.0"/>
</Control>
</file>

<file path=customXml/item2109.xml><?xml version="1.0" encoding="utf-8"?>
<Control xmlns="http://schemas.microsoft.com/VisualStudio/2011/storyboarding/control">
  <Id Name="System.Storyboarding.Common.Text" Revision="1" Stencil="System.Storyboarding.Common" StencilVersion="0.1"/>
</Control>
</file>

<file path=customXml/item211.xml><?xml version="1.0" encoding="utf-8"?>
<Control xmlns="http://schemas.microsoft.com/VisualStudio/2011/storyboarding/control">
  <Id Name="System.Storyboarding.Common.Text" Revision="1" Stencil="System.Storyboarding.Common" StencilVersion="0.1"/>
</Control>
</file>

<file path=customXml/item2110.xml><?xml version="1.0" encoding="utf-8"?>
<Control xmlns="http://schemas.microsoft.com/VisualStudio/2011/storyboarding/control">
  <Id Name="System.Storyboarding.Common.Text" Revision="1" Stencil="System.Storyboarding.Common" StencilVersion="0.1"/>
</Control>
</file>

<file path=customXml/item2111.xml><?xml version="1.0" encoding="utf-8"?>
<Control xmlns="http://schemas.microsoft.com/VisualStudio/2011/storyboarding/control">
  <Id Name="System.Storyboarding.Common.Text" Revision="1" Stencil="System.Storyboarding.Common" StencilVersion="0.1"/>
</Control>
</file>

<file path=customXml/item2112.xml><?xml version="1.0" encoding="utf-8"?>
<Control xmlns="http://schemas.microsoft.com/VisualStudio/2011/storyboarding/control">
  <Id Name="f942614c-ea29-48b0-a0bf-39a188daa13c" Revision="1" Stencil="System.MyShapes" StencilVersion="1.0"/>
</Control>
</file>

<file path=customXml/item2113.xml><?xml version="1.0" encoding="utf-8"?>
<Control xmlns="http://schemas.microsoft.com/VisualStudio/2011/storyboarding/control">
  <Id Name="System.Storyboarding.Common.Text" Revision="1" Stencil="System.Storyboarding.Common" StencilVersion="0.1"/>
</Control>
</file>

<file path=customXml/item2114.xml><?xml version="1.0" encoding="utf-8"?>
<Control xmlns="http://schemas.microsoft.com/VisualStudio/2011/storyboarding/control">
  <Id Name="f942614c-ea29-48b0-a0bf-39a188daa13c" Revision="1" Stencil="System.MyShapes" StencilVersion="1.0"/>
</Control>
</file>

<file path=customXml/item2115.xml><?xml version="1.0" encoding="utf-8"?>
<Control xmlns="http://schemas.microsoft.com/VisualStudio/2011/storyboarding/control">
  <Id Name="System.Storyboarding.Common.Text" Revision="1" Stencil="System.Storyboarding.Common" StencilVersion="0.1"/>
</Control>
</file>

<file path=customXml/item2116.xml><?xml version="1.0" encoding="utf-8"?>
<Control xmlns="http://schemas.microsoft.com/VisualStudio/2011/storyboarding/control">
  <Id Name="System.Storyboarding.Common.Text" Revision="1" Stencil="System.Storyboarding.Common" StencilVersion="0.1"/>
</Control>
</file>

<file path=customXml/item2117.xml><?xml version="1.0" encoding="utf-8"?>
<Control xmlns="http://schemas.microsoft.com/VisualStudio/2011/storyboarding/control">
  <Id Name="2d0ec6f4-3d74-4898-a25c-e2cd29156f33" Revision="1" Stencil="System.MyShapes" StencilVersion="1.0"/>
</Control>
</file>

<file path=customXml/item2118.xml><?xml version="1.0" encoding="utf-8"?>
<Control xmlns="http://schemas.microsoft.com/VisualStudio/2011/storyboarding/control">
  <Id Name="System.Storyboarding.Common.Text" Revision="1" Stencil="System.Storyboarding.Common" StencilVersion="0.1"/>
</Control>
</file>

<file path=customXml/item2119.xml><?xml version="1.0" encoding="utf-8"?>
<Control xmlns="http://schemas.microsoft.com/VisualStudio/2011/storyboarding/control">
  <Id Name="System.Storyboarding.Common.Text" Revision="1" Stencil="System.Storyboarding.Common" StencilVersion="0.1"/>
</Control>
</file>

<file path=customXml/item212.xml><?xml version="1.0" encoding="utf-8"?>
<Control xmlns="http://schemas.microsoft.com/VisualStudio/2011/storyboarding/control">
  <Id Name="System.Storyboarding.Common.Text" Revision="1" Stencil="System.Storyboarding.Common" StencilVersion="0.1"/>
</Control>
</file>

<file path=customXml/item2120.xml><?xml version="1.0" encoding="utf-8"?>
<Control xmlns="http://schemas.microsoft.com/VisualStudio/2011/storyboarding/control">
  <Id Name="System.Storyboarding.Common.Text" Revision="1" Stencil="System.Storyboarding.Common" StencilVersion="0.1"/>
</Control>
</file>

<file path=customXml/item2121.xml><?xml version="1.0" encoding="utf-8"?>
<Control xmlns="http://schemas.microsoft.com/VisualStudio/2011/storyboarding/control">
  <Id Name="System.Storyboarding.Common.Text" Revision="1" Stencil="System.Storyboarding.Common" StencilVersion="0.1"/>
</Control>
</file>

<file path=customXml/item2122.xml><?xml version="1.0" encoding="utf-8"?>
<Control xmlns="http://schemas.microsoft.com/VisualStudio/2011/storyboarding/control">
  <Id Name="f942614c-ea29-48b0-a0bf-39a188daa13c" Revision="1" Stencil="System.MyShapes" StencilVersion="1.0"/>
</Control>
</file>

<file path=customXml/item2123.xml><?xml version="1.0" encoding="utf-8"?>
<Control xmlns="http://schemas.microsoft.com/VisualStudio/2011/storyboarding/control">
  <Id Name="System.Storyboarding.Common.Text" Revision="1" Stencil="System.Storyboarding.Common" StencilVersion="0.1"/>
</Control>
</file>

<file path=customXml/item2124.xml><?xml version="1.0" encoding="utf-8"?>
<Control xmlns="http://schemas.microsoft.com/VisualStudio/2011/storyboarding/control">
  <Id Name="System.Storyboarding.Common.Text" Revision="1" Stencil="System.Storyboarding.Common" StencilVersion="0.1"/>
</Control>
</file>

<file path=customXml/item2125.xml><?xml version="1.0" encoding="utf-8"?>
<Control xmlns="http://schemas.microsoft.com/VisualStudio/2011/storyboarding/control">
  <Id Name="System.Storyboarding.Common.Text" Revision="1" Stencil="System.Storyboarding.Common" StencilVersion="0.1"/>
</Control>
</file>

<file path=customXml/item2126.xml><?xml version="1.0" encoding="utf-8"?>
<Control xmlns="http://schemas.microsoft.com/VisualStudio/2011/storyboarding/control">
  <Id Name="System.Storyboarding.Common.Text" Revision="1" Stencil="System.Storyboarding.Common" StencilVersion="0.1"/>
</Control>
</file>

<file path=customXml/item2127.xml><?xml version="1.0" encoding="utf-8"?>
<Control xmlns="http://schemas.microsoft.com/VisualStudio/2011/storyboarding/control">
  <Id Name="System.Storyboarding.Common.Text" Revision="1" Stencil="System.Storyboarding.Common" StencilVersion="0.1"/>
</Control>
</file>

<file path=customXml/item2128.xml><?xml version="1.0" encoding="utf-8"?>
<Control xmlns="http://schemas.microsoft.com/VisualStudio/2011/storyboarding/control">
  <Id Name="System.Storyboarding.Common.Text" Revision="1" Stencil="System.Storyboarding.Common" StencilVersion="0.1"/>
</Control>
</file>

<file path=customXml/item2129.xml><?xml version="1.0" encoding="utf-8"?>
<Control xmlns="http://schemas.microsoft.com/VisualStudio/2011/storyboarding/control">
  <Id Name="68a6efa7-0759-454d-829d-0dcf3dd35ea4" Revision="1" Stencil="System.MyShapes" StencilVersion="1.0"/>
</Control>
</file>

<file path=customXml/item213.xml><?xml version="1.0" encoding="utf-8"?>
<Control xmlns="http://schemas.microsoft.com/VisualStudio/2011/storyboarding/control">
  <Id Name="2d0ec6f4-3d74-4898-a25c-e2cd29156f33" Revision="1" Stencil="System.MyShapes" StencilVersion="1.0"/>
</Control>
</file>

<file path=customXml/item2130.xml><?xml version="1.0" encoding="utf-8"?>
<Control xmlns="http://schemas.microsoft.com/VisualStudio/2011/storyboarding/control">
  <Id Name="System.Storyboarding.Common.Text" Revision="1" Stencil="System.Storyboarding.Common" StencilVersion="0.1"/>
</Control>
</file>

<file path=customXml/item2131.xml><?xml version="1.0" encoding="utf-8"?>
<Control xmlns="http://schemas.microsoft.com/VisualStudio/2011/storyboarding/control">
  <Id Name="2d0ec6f4-3d74-4898-a25c-e2cd29156f33" Revision="1" Stencil="System.MyShapes" StencilVersion="1.0"/>
</Control>
</file>

<file path=customXml/item2132.xml><?xml version="1.0" encoding="utf-8"?>
<Control xmlns="http://schemas.microsoft.com/VisualStudio/2011/storyboarding/control">
  <Id Name="68a6efa7-0759-454d-829d-0dcf3dd35ea4" Revision="1" Stencil="System.MyShapes" StencilVersion="1.0"/>
</Control>
</file>

<file path=customXml/item2133.xml><?xml version="1.0" encoding="utf-8"?>
<Control xmlns="http://schemas.microsoft.com/VisualStudio/2011/storyboarding/control">
  <Id Name="System.Storyboarding.Common.Text" Revision="1" Stencil="System.Storyboarding.Common" StencilVersion="0.1"/>
</Control>
</file>

<file path=customXml/item2134.xml><?xml version="1.0" encoding="utf-8"?>
<Control xmlns="http://schemas.microsoft.com/VisualStudio/2011/storyboarding/control">
  <Id Name="System.Storyboarding.Common.Text" Revision="1" Stencil="System.Storyboarding.Common" StencilVersion="0.1"/>
</Control>
</file>

<file path=customXml/item2135.xml><?xml version="1.0" encoding="utf-8"?>
<Control xmlns="http://schemas.microsoft.com/VisualStudio/2011/storyboarding/control">
  <Id Name="2d0ec6f4-3d74-4898-a25c-e2cd29156f33" Revision="1" Stencil="System.MyShapes" StencilVersion="1.0"/>
</Control>
</file>

<file path=customXml/item2136.xml><?xml version="1.0" encoding="utf-8"?>
<Control xmlns="http://schemas.microsoft.com/VisualStudio/2011/storyboarding/control">
  <Id Name="System.Storyboarding.Common.Text" Revision="1" Stencil="System.Storyboarding.Common" StencilVersion="0.1"/>
</Control>
</file>

<file path=customXml/item2137.xml><?xml version="1.0" encoding="utf-8"?>
<Control xmlns="http://schemas.microsoft.com/VisualStudio/2011/storyboarding/control">
  <Id Name="System.Storyboarding.Common.Text" Revision="1" Stencil="System.Storyboarding.Common" StencilVersion="0.1"/>
</Control>
</file>

<file path=customXml/item2138.xml><?xml version="1.0" encoding="utf-8"?>
<Control xmlns="http://schemas.microsoft.com/VisualStudio/2011/storyboarding/control">
  <Id Name="System.Storyboarding.Common.Text" Revision="1" Stencil="System.Storyboarding.Common" StencilVersion="0.1"/>
</Control>
</file>

<file path=customXml/item2139.xml><?xml version="1.0" encoding="utf-8"?>
<Control xmlns="http://schemas.microsoft.com/VisualStudio/2011/storyboarding/control">
  <Id Name="f942614c-ea29-48b0-a0bf-39a188daa13c" Revision="1" Stencil="System.MyShapes" StencilVersion="1.0"/>
</Control>
</file>

<file path=customXml/item214.xml><?xml version="1.0" encoding="utf-8"?>
<Control xmlns="http://schemas.microsoft.com/VisualStudio/2011/storyboarding/control">
  <Id Name="68a6efa7-0759-454d-829d-0dcf3dd35ea4" Revision="1" Stencil="System.MyShapes" StencilVersion="1.0"/>
</Control>
</file>

<file path=customXml/item2140.xml><?xml version="1.0" encoding="utf-8"?>
<Control xmlns="http://schemas.microsoft.com/VisualStudio/2011/storyboarding/control">
  <Id Name="System.Storyboarding.Common.Text" Revision="1" Stencil="System.Storyboarding.Common" StencilVersion="0.1"/>
</Control>
</file>

<file path=customXml/item2141.xml><?xml version="1.0" encoding="utf-8"?>
<Control xmlns="http://schemas.microsoft.com/VisualStudio/2011/storyboarding/control">
  <Id Name="System.Storyboarding.Common.Text" Revision="1" Stencil="System.Storyboarding.Common" StencilVersion="0.1"/>
</Control>
</file>

<file path=customXml/item2142.xml><?xml version="1.0" encoding="utf-8"?>
<Control xmlns="http://schemas.microsoft.com/VisualStudio/2011/storyboarding/control">
  <Id Name="System.Storyboarding.Common.Text" Revision="1" Stencil="System.Storyboarding.Common" StencilVersion="0.1"/>
</Control>
</file>

<file path=customXml/item2143.xml><?xml version="1.0" encoding="utf-8"?>
<Control xmlns="http://schemas.microsoft.com/VisualStudio/2011/storyboarding/control">
  <Id Name="2d0ec6f4-3d74-4898-a25c-e2cd29156f33" Revision="1" Stencil="System.MyShapes" StencilVersion="1.0"/>
</Control>
</file>

<file path=customXml/item2144.xml><?xml version="1.0" encoding="utf-8"?>
<Control xmlns="http://schemas.microsoft.com/VisualStudio/2011/storyboarding/control">
  <Id Name="System.Storyboarding.Common.Text" Revision="1" Stencil="System.Storyboarding.Common" StencilVersion="0.1"/>
</Control>
</file>

<file path=customXml/item2145.xml><?xml version="1.0" encoding="utf-8"?>
<Control xmlns="http://schemas.microsoft.com/VisualStudio/2011/storyboarding/control">
  <Id Name="f942614c-ea29-48b0-a0bf-39a188daa13c" Revision="1" Stencil="System.MyShapes" StencilVersion="1.0"/>
</Control>
</file>

<file path=customXml/item2146.xml><?xml version="1.0" encoding="utf-8"?>
<Control xmlns="http://schemas.microsoft.com/VisualStudio/2011/storyboarding/control">
  <Id Name="System.Storyboarding.Common.Text" Revision="1" Stencil="System.Storyboarding.Common" StencilVersion="0.1"/>
</Control>
</file>

<file path=customXml/item2147.xml><?xml version="1.0" encoding="utf-8"?>
<Control xmlns="http://schemas.microsoft.com/VisualStudio/2011/storyboarding/control">
  <Id Name="f942614c-ea29-48b0-a0bf-39a188daa13c" Revision="1" Stencil="System.MyShapes" StencilVersion="1.0"/>
</Control>
</file>

<file path=customXml/item2148.xml><?xml version="1.0" encoding="utf-8"?>
<Control xmlns="http://schemas.microsoft.com/VisualStudio/2011/storyboarding/control">
  <Id Name="2d0ec6f4-3d74-4898-a25c-e2cd29156f33" Revision="1" Stencil="System.MyShapes" StencilVersion="1.0"/>
</Control>
</file>

<file path=customXml/item2149.xml><?xml version="1.0" encoding="utf-8"?>
<Control xmlns="http://schemas.microsoft.com/VisualStudio/2011/storyboarding/control">
  <Id Name="System.Storyboarding.Common.Text" Revision="1" Stencil="System.Storyboarding.Common" StencilVersion="0.1"/>
</Control>
</file>

<file path=customXml/item215.xml><?xml version="1.0" encoding="utf-8"?>
<Control xmlns="http://schemas.microsoft.com/VisualStudio/2011/storyboarding/control">
  <Id Name="f942614c-ea29-48b0-a0bf-39a188daa13c" Revision="1" Stencil="System.MyShapes" StencilVersion="1.0"/>
</Control>
</file>

<file path=customXml/item2150.xml><?xml version="1.0" encoding="utf-8"?>
<Control xmlns="http://schemas.microsoft.com/VisualStudio/2011/storyboarding/control">
  <Id Name="68a6efa7-0759-454d-829d-0dcf3dd35ea4" Revision="1" Stencil="System.MyShapes" StencilVersion="1.0"/>
</Control>
</file>

<file path=customXml/item2151.xml><?xml version="1.0" encoding="utf-8"?>
<Control xmlns="http://schemas.microsoft.com/VisualStudio/2011/storyboarding/control">
  <Id Name="68a6efa7-0759-454d-829d-0dcf3dd35ea4" Revision="1" Stencil="System.MyShapes" StencilVersion="1.0"/>
</Control>
</file>

<file path=customXml/item2152.xml><?xml version="1.0" encoding="utf-8"?>
<Control xmlns="http://schemas.microsoft.com/VisualStudio/2011/storyboarding/control">
  <Id Name="System.Storyboarding.Common.Text" Revision="1" Stencil="System.Storyboarding.Common" StencilVersion="0.1"/>
</Control>
</file>

<file path=customXml/item2153.xml><?xml version="1.0" encoding="utf-8"?>
<Control xmlns="http://schemas.microsoft.com/VisualStudio/2011/storyboarding/control">
  <Id Name="System.Storyboarding.Common.Hyperlink" Revision="1" Stencil="System.Storyboarding.Common" StencilVersion="0.1"/>
</Control>
</file>

<file path=customXml/item2154.xml><?xml version="1.0" encoding="utf-8"?>
<Control xmlns="http://schemas.microsoft.com/VisualStudio/2011/storyboarding/control">
  <Id Name="System.Storyboarding.Common.Text" Revision="1" Stencil="System.Storyboarding.Common" StencilVersion="0.1"/>
</Control>
</file>

<file path=customXml/item2155.xml><?xml version="1.0" encoding="utf-8"?>
<Control xmlns="http://schemas.microsoft.com/VisualStudio/2011/storyboarding/control">
  <Id Name="System.Storyboarding.Common.Text" Revision="1" Stencil="System.Storyboarding.Common" StencilVersion="0.1"/>
</Control>
</file>

<file path=customXml/item2156.xml><?xml version="1.0" encoding="utf-8"?>
<Control xmlns="http://schemas.microsoft.com/VisualStudio/2011/storyboarding/control">
  <Id Name="System.Storyboarding.Common.Text" Revision="1" Stencil="System.Storyboarding.Common" StencilVersion="0.1"/>
</Control>
</file>

<file path=customXml/item2157.xml><?xml version="1.0" encoding="utf-8"?>
<Control xmlns="http://schemas.microsoft.com/VisualStudio/2011/storyboarding/control">
  <Id Name="System.Storyboarding.Common.Text" Revision="1" Stencil="System.Storyboarding.Common" StencilVersion="0.1"/>
</Control>
</file>

<file path=customXml/item2158.xml><?xml version="1.0" encoding="utf-8"?>
<Control xmlns="http://schemas.microsoft.com/VisualStudio/2011/storyboarding/control">
  <Id Name="System.Storyboarding.Common.Text" Revision="1" Stencil="System.Storyboarding.Common" StencilVersion="0.1"/>
</Control>
</file>

<file path=customXml/item2159.xml><?xml version="1.0" encoding="utf-8"?>
<Control xmlns="http://schemas.microsoft.com/VisualStudio/2011/storyboarding/control">
  <Id Name="System.Storyboarding.Common.Text" Revision="1" Stencil="System.Storyboarding.Common" StencilVersion="0.1"/>
</Control>
</file>

<file path=customXml/item216.xml><?xml version="1.0" encoding="utf-8"?>
<Control xmlns="http://schemas.microsoft.com/VisualStudio/2011/storyboarding/control">
  <Id Name="System.Storyboarding.Common.Text" Revision="1" Stencil="System.Storyboarding.Common" StencilVersion="0.1"/>
</Control>
</file>

<file path=customXml/item2160.xml><?xml version="1.0" encoding="utf-8"?>
<Control xmlns="http://schemas.microsoft.com/VisualStudio/2011/storyboarding/control">
  <Id Name="System.Storyboarding.Common.Text" Revision="1" Stencil="System.Storyboarding.Common" StencilVersion="0.1"/>
</Control>
</file>

<file path=customXml/item2161.xml><?xml version="1.0" encoding="utf-8"?>
<Control xmlns="http://schemas.microsoft.com/VisualStudio/2011/storyboarding/control">
  <Id Name="System.Storyboarding.Common.Text" Revision="1" Stencil="System.Storyboarding.Common" StencilVersion="0.1"/>
</Control>
</file>

<file path=customXml/item2162.xml><?xml version="1.0" encoding="utf-8"?>
<Control xmlns="http://schemas.microsoft.com/VisualStudio/2011/storyboarding/control">
  <Id Name="System.Storyboarding.Common.Text" Revision="1" Stencil="System.Storyboarding.Common" StencilVersion="0.1"/>
</Control>
</file>

<file path=customXml/item2163.xml><?xml version="1.0" encoding="utf-8"?>
<Control xmlns="http://schemas.microsoft.com/VisualStudio/2011/storyboarding/control">
  <Id Name="126ea32c-c6f2-4e50-82f4-2b9687deaa14" Revision="1" Stencil="System.MyShapes" StencilVersion="1.0"/>
</Control>
</file>

<file path=customXml/item2164.xml><?xml version="1.0" encoding="utf-8"?>
<Control xmlns="http://schemas.microsoft.com/VisualStudio/2011/storyboarding/control">
  <Id Name="System.Storyboarding.Common.Text" Revision="1" Stencil="System.Storyboarding.Common" StencilVersion="0.1"/>
</Control>
</file>

<file path=customXml/item2165.xml><?xml version="1.0" encoding="utf-8"?>
<Control xmlns="http://schemas.microsoft.com/VisualStudio/2011/storyboarding/control">
  <Id Name="2d0ec6f4-3d74-4898-a25c-e2cd29156f33" Revision="1" Stencil="System.MyShapes" StencilVersion="1.0"/>
</Control>
</file>

<file path=customXml/item2166.xml><?xml version="1.0" encoding="utf-8"?>
<Control xmlns="http://schemas.microsoft.com/VisualStudio/2011/storyboarding/control">
  <Id Name="System.Storyboarding.Common.Text" Revision="1" Stencil="System.Storyboarding.Common" StencilVersion="0.1"/>
</Control>
</file>

<file path=customXml/item2167.xml><?xml version="1.0" encoding="utf-8"?>
<Control xmlns="http://schemas.microsoft.com/VisualStudio/2011/storyboarding/control">
  <Id Name="System.Storyboarding.Common.Text" Revision="1" Stencil="System.Storyboarding.Common" StencilVersion="0.1"/>
</Control>
</file>

<file path=customXml/item2168.xml><?xml version="1.0" encoding="utf-8"?>
<Control xmlns="http://schemas.microsoft.com/VisualStudio/2011/storyboarding/control">
  <Id Name="68a6efa7-0759-454d-829d-0dcf3dd35ea4" Revision="1" Stencil="System.MyShapes" StencilVersion="1.0"/>
</Control>
</file>

<file path=customXml/item2169.xml><?xml version="1.0" encoding="utf-8"?>
<Control xmlns="http://schemas.microsoft.com/VisualStudio/2011/storyboarding/control">
  <Id Name="System.Storyboarding.Common.Text" Revision="1" Stencil="System.Storyboarding.Common" StencilVersion="0.1"/>
</Control>
</file>

<file path=customXml/item217.xml><?xml version="1.0" encoding="utf-8"?>
<Control xmlns="http://schemas.microsoft.com/VisualStudio/2011/storyboarding/control">
  <Id Name="f942614c-ea29-48b0-a0bf-39a188daa13c" Revision="1" Stencil="System.MyShapes" StencilVersion="1.0"/>
</Control>
</file>

<file path=customXml/item2170.xml><?xml version="1.0" encoding="utf-8"?>
<Control xmlns="http://schemas.microsoft.com/VisualStudio/2011/storyboarding/control">
  <Id Name="68a6efa7-0759-454d-829d-0dcf3dd35ea4" Revision="1" Stencil="System.MyShapes" StencilVersion="1.0"/>
</Control>
</file>

<file path=customXml/item2171.xml><?xml version="1.0" encoding="utf-8"?>
<Control xmlns="http://schemas.microsoft.com/VisualStudio/2011/storyboarding/control">
  <Id Name="System.Storyboarding.Common.Text" Revision="1" Stencil="System.Storyboarding.Common" StencilVersion="0.1"/>
</Control>
</file>

<file path=customXml/item2172.xml><?xml version="1.0" encoding="utf-8"?>
<Control xmlns="http://schemas.microsoft.com/VisualStudio/2011/storyboarding/control">
  <Id Name="System.Storyboarding.Common.Text" Revision="1" Stencil="System.Storyboarding.Common" StencilVersion="0.1"/>
</Control>
</file>

<file path=customXml/item2173.xml><?xml version="1.0" encoding="utf-8"?>
<Control xmlns="http://schemas.microsoft.com/VisualStudio/2011/storyboarding/control">
  <Id Name="2d0ec6f4-3d74-4898-a25c-e2cd29156f33" Revision="1" Stencil="System.MyShapes" StencilVersion="1.0"/>
</Control>
</file>

<file path=customXml/item2174.xml><?xml version="1.0" encoding="utf-8"?>
<Control xmlns="http://schemas.microsoft.com/VisualStudio/2011/storyboarding/control">
  <Id Name="System.Storyboarding.Common.Text" Revision="1" Stencil="System.Storyboarding.Common" StencilVersion="0.1"/>
</Control>
</file>

<file path=customXml/item2175.xml><?xml version="1.0" encoding="utf-8"?>
<Control xmlns="http://schemas.microsoft.com/VisualStudio/2011/storyboarding/control">
  <Id Name="26215876-6989-4482-a047-662b9a79ecf7" Revision="1" Stencil="System.MyShapes" StencilVersion="1.0"/>
</Control>
</file>

<file path=customXml/item2176.xml><?xml version="1.0" encoding="utf-8"?>
<Control xmlns="http://schemas.microsoft.com/VisualStudio/2011/storyboarding/control">
  <Id Name="f942614c-ea29-48b0-a0bf-39a188daa13c" Revision="1" Stencil="System.MyShapes" StencilVersion="1.0"/>
</Control>
</file>

<file path=customXml/item2177.xml><?xml version="1.0" encoding="utf-8"?>
<Control xmlns="http://schemas.microsoft.com/VisualStudio/2011/storyboarding/control">
  <Id Name="System.Storyboarding.Common.Text" Revision="1" Stencil="System.Storyboarding.Common" StencilVersion="0.1"/>
</Control>
</file>

<file path=customXml/item2178.xml><?xml version="1.0" encoding="utf-8"?>
<Control xmlns="http://schemas.microsoft.com/VisualStudio/2011/storyboarding/control">
  <Id Name="System.Storyboarding.Common.Text" Revision="1" Stencil="System.Storyboarding.Common" StencilVersion="0.1"/>
</Control>
</file>

<file path=customXml/item2179.xml><?xml version="1.0" encoding="utf-8"?>
<Control xmlns="http://schemas.microsoft.com/VisualStudio/2011/storyboarding/control">
  <Id Name="System.Storyboarding.Common.Text" Revision="1" Stencil="System.Storyboarding.Common" StencilVersion="0.1"/>
</Control>
</file>

<file path=customXml/item218.xml><?xml version="1.0" encoding="utf-8"?>
<Control xmlns="http://schemas.microsoft.com/VisualStudio/2011/storyboarding/control">
  <Id Name="System.Storyboarding.Common.Text" Revision="1" Stencil="System.Storyboarding.Common" StencilVersion="0.1"/>
</Control>
</file>

<file path=customXml/item2180.xml><?xml version="1.0" encoding="utf-8"?>
<Control xmlns="http://schemas.microsoft.com/VisualStudio/2011/storyboarding/control">
  <Id Name="System.Storyboarding.Common.Text" Revision="1" Stencil="System.Storyboarding.Common" StencilVersion="0.1"/>
</Control>
</file>

<file path=customXml/item2181.xml><?xml version="1.0" encoding="utf-8"?>
<Control xmlns="http://schemas.microsoft.com/VisualStudio/2011/storyboarding/control">
  <Id Name="2d0ec6f4-3d74-4898-a25c-e2cd29156f33" Revision="1" Stencil="System.MyShapes" StencilVersion="1.0"/>
</Control>
</file>

<file path=customXml/item2182.xml><?xml version="1.0" encoding="utf-8"?>
<Control xmlns="http://schemas.microsoft.com/VisualStudio/2011/storyboarding/control">
  <Id Name="126ea32c-c6f2-4e50-82f4-2b9687deaa14" Revision="1" Stencil="System.MyShapes" StencilVersion="1.0"/>
</Control>
</file>

<file path=customXml/item2183.xml><?xml version="1.0" encoding="utf-8"?>
<Control xmlns="http://schemas.microsoft.com/VisualStudio/2011/storyboarding/control">
  <Id Name="2d0ec6f4-3d74-4898-a25c-e2cd29156f33" Revision="1" Stencil="System.MyShapes" StencilVersion="1.0"/>
</Control>
</file>

<file path=customXml/item2184.xml><?xml version="1.0" encoding="utf-8"?>
<Control xmlns="http://schemas.microsoft.com/VisualStudio/2011/storyboarding/control">
  <Id Name="System.Storyboarding.Common.Text" Revision="1" Stencil="System.Storyboarding.Common" StencilVersion="0.1"/>
</Control>
</file>

<file path=customXml/item2185.xml><?xml version="1.0" encoding="utf-8"?>
<Control xmlns="http://schemas.microsoft.com/VisualStudio/2011/storyboarding/control">
  <Id Name="0eb6adba-f44f-478a-accc-2bc808ff9e71" Revision="1" Stencil="System.MyShapes" StencilVersion="1.0"/>
</Control>
</file>

<file path=customXml/item2186.xml><?xml version="1.0" encoding="utf-8"?>
<Control xmlns="http://schemas.microsoft.com/VisualStudio/2011/storyboarding/control">
  <Id Name="System.Storyboarding.Common.Text" Revision="1" Stencil="System.Storyboarding.Common" StencilVersion="0.1"/>
</Control>
</file>

<file path=customXml/item2187.xml><?xml version="1.0" encoding="utf-8"?>
<Control xmlns="http://schemas.microsoft.com/VisualStudio/2011/storyboarding/control">
  <Id Name="System.Storyboarding.Common.Text" Revision="1" Stencil="System.Storyboarding.Common" StencilVersion="0.1"/>
</Control>
</file>

<file path=customXml/item2188.xml><?xml version="1.0" encoding="utf-8"?>
<Control xmlns="http://schemas.microsoft.com/VisualStudio/2011/storyboarding/control">
  <Id Name="System.Storyboarding.Common.Text" Revision="1" Stencil="System.Storyboarding.Common" StencilVersion="0.1"/>
</Control>
</file>

<file path=customXml/item2189.xml><?xml version="1.0" encoding="utf-8"?>
<Control xmlns="http://schemas.microsoft.com/VisualStudio/2011/storyboarding/control">
  <Id Name="System.Storyboarding.Common.Text" Revision="1" Stencil="System.Storyboarding.Common" StencilVersion="0.1"/>
</Control>
</file>

<file path=customXml/item219.xml><?xml version="1.0" encoding="utf-8"?>
<Control xmlns="http://schemas.microsoft.com/VisualStudio/2011/storyboarding/control">
  <Id Name="System.Storyboarding.Common.Text" Revision="1" Stencil="System.Storyboarding.Common" StencilVersion="0.1"/>
</Control>
</file>

<file path=customXml/item2190.xml><?xml version="1.0" encoding="utf-8"?>
<Control xmlns="http://schemas.microsoft.com/VisualStudio/2011/storyboarding/control">
  <Id Name="System.Storyboarding.Common.Text" Revision="1" Stencil="System.Storyboarding.Common" StencilVersion="0.1"/>
</Control>
</file>

<file path=customXml/item2191.xml><?xml version="1.0" encoding="utf-8"?>
<Control xmlns="http://schemas.microsoft.com/VisualStudio/2011/storyboarding/control">
  <Id Name="5d1b3dce-16e1-4d33-a649-35b231ab4c99" Revision="1" Stencil="System.MyShapes" StencilVersion="1.0"/>
</Control>
</file>

<file path=customXml/item2192.xml><?xml version="1.0" encoding="utf-8"?>
<Control xmlns="http://schemas.microsoft.com/VisualStudio/2011/storyboarding/control">
  <Id Name="System.Storyboarding.Common.Text" Revision="1" Stencil="System.Storyboarding.Common" StencilVersion="0.1"/>
</Control>
</file>

<file path=customXml/item2193.xml><?xml version="1.0" encoding="utf-8"?>
<Control xmlns="http://schemas.microsoft.com/VisualStudio/2011/storyboarding/control">
  <Id Name="System.Storyboarding.Common.Text" Revision="1" Stencil="System.Storyboarding.Common" StencilVersion="0.1"/>
</Control>
</file>

<file path=customXml/item2194.xml><?xml version="1.0" encoding="utf-8"?>
<Control xmlns="http://schemas.microsoft.com/VisualStudio/2011/storyboarding/control">
  <Id Name="System.Storyboarding.Common.Text" Revision="1" Stencil="System.Storyboarding.Common" StencilVersion="0.1"/>
</Control>
</file>

<file path=customXml/item2195.xml><?xml version="1.0" encoding="utf-8"?>
<Control xmlns="http://schemas.microsoft.com/VisualStudio/2011/storyboarding/control">
  <Id Name="System.Storyboarding.Common.Text" Revision="1" Stencil="System.Storyboarding.Common" StencilVersion="0.1"/>
</Control>
</file>

<file path=customXml/item2196.xml><?xml version="1.0" encoding="utf-8"?>
<Control xmlns="http://schemas.microsoft.com/VisualStudio/2011/storyboarding/control">
  <Id Name="System.Storyboarding.Common.Text" Revision="1" Stencil="System.Storyboarding.Common" StencilVersion="0.1"/>
</Control>
</file>

<file path=customXml/item2197.xml><?xml version="1.0" encoding="utf-8"?>
<Control xmlns="http://schemas.microsoft.com/VisualStudio/2011/storyboarding/control">
  <Id Name="System.Storyboarding.Common.Text" Revision="1" Stencil="System.Storyboarding.Common" StencilVersion="0.1"/>
</Control>
</file>

<file path=customXml/item2198.xml><?xml version="1.0" encoding="utf-8"?>
<Control xmlns="http://schemas.microsoft.com/VisualStudio/2011/storyboarding/control">
  <Id Name="f942614c-ea29-48b0-a0bf-39a188daa13c" Revision="1" Stencil="System.MyShapes" StencilVersion="1.0"/>
</Control>
</file>

<file path=customXml/item2199.xml><?xml version="1.0" encoding="utf-8"?>
<Control xmlns="http://schemas.microsoft.com/VisualStudio/2011/storyboarding/control">
  <Id Name="126ea32c-c6f2-4e50-82f4-2b9687deaa14" Revision="1" Stencil="System.MyShapes" StencilVersion="1.0"/>
</Control>
</file>

<file path=customXml/item22.xml><?xml version="1.0" encoding="utf-8"?>
<Control xmlns="http://schemas.microsoft.com/VisualStudio/2011/storyboarding/control">
  <Id Name="System.Storyboarding.Common.Text" Revision="1" Stencil="System.Storyboarding.Common" StencilVersion="0.1"/>
</Control>
</file>

<file path=customXml/item220.xml><?xml version="1.0" encoding="utf-8"?>
<Control xmlns="http://schemas.microsoft.com/VisualStudio/2011/storyboarding/control">
  <Id Name="System.Storyboarding.Common.Text" Revision="1" Stencil="System.Storyboarding.Common" StencilVersion="0.1"/>
</Control>
</file>

<file path=customXml/item2200.xml><?xml version="1.0" encoding="utf-8"?>
<Control xmlns="http://schemas.microsoft.com/VisualStudio/2011/storyboarding/control">
  <Id Name="System.Storyboarding.Common.Text" Revision="1" Stencil="System.Storyboarding.Common" StencilVersion="0.1"/>
</Control>
</file>

<file path=customXml/item2201.xml><?xml version="1.0" encoding="utf-8"?>
<Control xmlns="http://schemas.microsoft.com/VisualStudio/2011/storyboarding/control">
  <Id Name="System.Storyboarding.Common.Text" Revision="1" Stencil="System.Storyboarding.Common" StencilVersion="0.1"/>
</Control>
</file>

<file path=customXml/item2202.xml><?xml version="1.0" encoding="utf-8"?>
<Control xmlns="http://schemas.microsoft.com/VisualStudio/2011/storyboarding/control">
  <Id Name="System.Storyboarding.Common.Text" Revision="1" Stencil="System.Storyboarding.Common" StencilVersion="0.1"/>
</Control>
</file>

<file path=customXml/item2203.xml><?xml version="1.0" encoding="utf-8"?>
<Control xmlns="http://schemas.microsoft.com/VisualStudio/2011/storyboarding/control">
  <Id Name="System.Storyboarding.Common.Text" Revision="1" Stencil="System.Storyboarding.Common" StencilVersion="0.1"/>
</Control>
</file>

<file path=customXml/item2204.xml><?xml version="1.0" encoding="utf-8"?>
<Control xmlns="http://schemas.microsoft.com/VisualStudio/2011/storyboarding/control">
  <Id Name="System.Storyboarding.Common.Text" Revision="1" Stencil="System.Storyboarding.Common" StencilVersion="0.1"/>
</Control>
</file>

<file path=customXml/item2205.xml><?xml version="1.0" encoding="utf-8"?>
<Control xmlns="http://schemas.microsoft.com/VisualStudio/2011/storyboarding/control">
  <Id Name="System.Storyboarding.Common.Text" Revision="1" Stencil="System.Storyboarding.Common" StencilVersion="0.1"/>
</Control>
</file>

<file path=customXml/item2206.xml><?xml version="1.0" encoding="utf-8"?>
<Control xmlns="http://schemas.microsoft.com/VisualStudio/2011/storyboarding/control">
  <Id Name="System.Storyboarding.Common.Text" Revision="1" Stencil="System.Storyboarding.Common" StencilVersion="0.1"/>
</Control>
</file>

<file path=customXml/item2207.xml><?xml version="1.0" encoding="utf-8"?>
<Control xmlns="http://schemas.microsoft.com/VisualStudio/2011/storyboarding/control">
  <Id Name="System.Storyboarding.Common.Text" Revision="1" Stencil="System.Storyboarding.Common" StencilVersion="0.1"/>
</Control>
</file>

<file path=customXml/item2208.xml><?xml version="1.0" encoding="utf-8"?>
<Control xmlns="http://schemas.microsoft.com/VisualStudio/2011/storyboarding/control">
  <Id Name="2d0ec6f4-3d74-4898-a25c-e2cd29156f33" Revision="1" Stencil="System.MyShapes" StencilVersion="1.0"/>
</Control>
</file>

<file path=customXml/item2209.xml><?xml version="1.0" encoding="utf-8"?>
<Control xmlns="http://schemas.microsoft.com/VisualStudio/2011/storyboarding/control">
  <Id Name="System.Storyboarding.Common.Text" Revision="1" Stencil="System.Storyboarding.Common" StencilVersion="0.1"/>
</Control>
</file>

<file path=customXml/item221.xml><?xml version="1.0" encoding="utf-8"?>
<Control xmlns="http://schemas.microsoft.com/VisualStudio/2011/storyboarding/control">
  <Id Name="System.Storyboarding.Common.Text" Revision="1" Stencil="System.Storyboarding.Common" StencilVersion="0.1"/>
</Control>
</file>

<file path=customXml/item2210.xml><?xml version="1.0" encoding="utf-8"?>
<Control xmlns="http://schemas.microsoft.com/VisualStudio/2011/storyboarding/control">
  <Id Name="2d0ec6f4-3d74-4898-a25c-e2cd29156f33" Revision="1" Stencil="System.MyShapes" StencilVersion="1.0"/>
</Control>
</file>

<file path=customXml/item2211.xml><?xml version="1.0" encoding="utf-8"?>
<Control xmlns="http://schemas.microsoft.com/VisualStudio/2011/storyboarding/control">
  <Id Name="System.Storyboarding.Common.Text" Revision="1" Stencil="System.Storyboarding.Common" StencilVersion="0.1"/>
</Control>
</file>

<file path=customXml/item2212.xml><?xml version="1.0" encoding="utf-8"?>
<Control xmlns="http://schemas.microsoft.com/VisualStudio/2011/storyboarding/control">
  <Id Name="System.Storyboarding.Common.Text" Revision="1" Stencil="System.Storyboarding.Common" StencilVersion="0.1"/>
</Control>
</file>

<file path=customXml/item2213.xml><?xml version="1.0" encoding="utf-8"?>
<Control xmlns="http://schemas.microsoft.com/VisualStudio/2011/storyboarding/control">
  <Id Name="2d0ec6f4-3d74-4898-a25c-e2cd29156f33" Revision="1" Stencil="System.MyShapes" StencilVersion="1.0"/>
</Control>
</file>

<file path=customXml/item2214.xml><?xml version="1.0" encoding="utf-8"?>
<Control xmlns="http://schemas.microsoft.com/VisualStudio/2011/storyboarding/control">
  <Id Name="System.Storyboarding.Common.Text" Revision="1" Stencil="System.Storyboarding.Common" StencilVersion="0.1"/>
</Control>
</file>

<file path=customXml/item2215.xml><?xml version="1.0" encoding="utf-8"?>
<Control xmlns="http://schemas.microsoft.com/VisualStudio/2011/storyboarding/control">
  <Id Name="26215876-6989-4482-a047-662b9a79ecf7" Revision="1" Stencil="System.MyShapes" StencilVersion="1.0"/>
</Control>
</file>

<file path=customXml/item2216.xml><?xml version="1.0" encoding="utf-8"?>
<Control xmlns="http://schemas.microsoft.com/VisualStudio/2011/storyboarding/control">
  <Id Name="126ea32c-c6f2-4e50-82f4-2b9687deaa14" Revision="1" Stencil="System.MyShapes" StencilVersion="1.0"/>
</Control>
</file>

<file path=customXml/item2217.xml><?xml version="1.0" encoding="utf-8"?>
<Control xmlns="http://schemas.microsoft.com/VisualStudio/2011/storyboarding/control">
  <Id Name="System.Storyboarding.Common.Text" Revision="1" Stencil="System.Storyboarding.Common" StencilVersion="0.1"/>
</Control>
</file>

<file path=customXml/item2218.xml><?xml version="1.0" encoding="utf-8"?>
<Control xmlns="http://schemas.microsoft.com/VisualStudio/2011/storyboarding/control">
  <Id Name="System.Storyboarding.Common.Text" Revision="1" Stencil="System.Storyboarding.Common" StencilVersion="0.1"/>
</Control>
</file>

<file path=customXml/item2219.xml><?xml version="1.0" encoding="utf-8"?>
<Control xmlns="http://schemas.microsoft.com/VisualStudio/2011/storyboarding/control">
  <Id Name="System.Storyboarding.Common.Text" Revision="1" Stencil="System.Storyboarding.Common" StencilVersion="0.1"/>
</Control>
</file>

<file path=customXml/item222.xml><?xml version="1.0" encoding="utf-8"?>
<Control xmlns="http://schemas.microsoft.com/VisualStudio/2011/storyboarding/control">
  <Id Name="System.Storyboarding.Common.Text" Revision="1" Stencil="System.Storyboarding.Common" StencilVersion="0.1"/>
</Control>
</file>

<file path=customXml/item2220.xml><?xml version="1.0" encoding="utf-8"?>
<Control xmlns="http://schemas.microsoft.com/VisualStudio/2011/storyboarding/control">
  <Id Name="2d0ec6f4-3d74-4898-a25c-e2cd29156f33" Revision="1" Stencil="System.MyShapes" StencilVersion="1.0"/>
</Control>
</file>

<file path=customXml/item2221.xml><?xml version="1.0" encoding="utf-8"?>
<Control xmlns="http://schemas.microsoft.com/VisualStudio/2011/storyboarding/control">
  <Id Name="System.Storyboarding.Common.Text" Revision="1" Stencil="System.Storyboarding.Common" StencilVersion="0.1"/>
</Control>
</file>

<file path=customXml/item2222.xml><?xml version="1.0" encoding="utf-8"?>
<Control xmlns="http://schemas.microsoft.com/VisualStudio/2011/storyboarding/control">
  <Id Name="System.Storyboarding.Common.Text" Revision="1" Stencil="System.Storyboarding.Common" StencilVersion="0.1"/>
</Control>
</file>

<file path=customXml/item2223.xml><?xml version="1.0" encoding="utf-8"?>
<Control xmlns="http://schemas.microsoft.com/VisualStudio/2011/storyboarding/control">
  <Id Name="System.Storyboarding.Common.Text" Revision="1" Stencil="System.Storyboarding.Common" StencilVersion="0.1"/>
</Control>
</file>

<file path=customXml/item2224.xml><?xml version="1.0" encoding="utf-8"?>
<Control xmlns="http://schemas.microsoft.com/VisualStudio/2011/storyboarding/control">
  <Id Name="System.Storyboarding.Common.Text" Revision="1" Stencil="System.Storyboarding.Common" StencilVersion="0.1"/>
</Control>
</file>

<file path=customXml/item2225.xml><?xml version="1.0" encoding="utf-8"?>
<Control xmlns="http://schemas.microsoft.com/VisualStudio/2011/storyboarding/control">
  <Id Name="f942614c-ea29-48b0-a0bf-39a188daa13c" Revision="1" Stencil="System.MyShapes" StencilVersion="1.0"/>
</Control>
</file>

<file path=customXml/item2226.xml><?xml version="1.0" encoding="utf-8"?>
<Control xmlns="http://schemas.microsoft.com/VisualStudio/2011/storyboarding/control">
  <Id Name="System.Storyboarding.Common.Text" Revision="1" Stencil="System.Storyboarding.Common" StencilVersion="0.1"/>
</Control>
</file>

<file path=customXml/item2227.xml><?xml version="1.0" encoding="utf-8"?>
<Control xmlns="http://schemas.microsoft.com/VisualStudio/2011/storyboarding/control">
  <Id Name="System.Storyboarding.Common.Text" Revision="1" Stencil="System.Storyboarding.Common" StencilVersion="0.1"/>
</Control>
</file>

<file path=customXml/item2228.xml><?xml version="1.0" encoding="utf-8"?>
<Control xmlns="http://schemas.microsoft.com/VisualStudio/2011/storyboarding/control">
  <Id Name="System.Storyboarding.Common.Text" Revision="1" Stencil="System.Storyboarding.Common" StencilVersion="0.1"/>
</Control>
</file>

<file path=customXml/item2229.xml><?xml version="1.0" encoding="utf-8"?>
<Control xmlns="http://schemas.microsoft.com/VisualStudio/2011/storyboarding/control">
  <Id Name="System.Storyboarding.Common.Text" Revision="1" Stencil="System.Storyboarding.Common" StencilVersion="0.1"/>
</Control>
</file>

<file path=customXml/item223.xml><?xml version="1.0" encoding="utf-8"?>
<Control xmlns="http://schemas.microsoft.com/VisualStudio/2011/storyboarding/control">
  <Id Name="System.Storyboarding.Common.Text" Revision="1" Stencil="System.Storyboarding.Common" StencilVersion="0.1"/>
</Control>
</file>

<file path=customXml/item2230.xml><?xml version="1.0" encoding="utf-8"?>
<Control xmlns="http://schemas.microsoft.com/VisualStudio/2011/storyboarding/control">
  <Id Name="System.Storyboarding.Common.Text" Revision="1" Stencil="System.Storyboarding.Common" StencilVersion="0.1"/>
</Control>
</file>

<file path=customXml/item2231.xml><?xml version="1.0" encoding="utf-8"?>
<Control xmlns="http://schemas.microsoft.com/VisualStudio/2011/storyboarding/control">
  <Id Name="System.Storyboarding.Common.Text" Revision="1" Stencil="System.Storyboarding.Common" StencilVersion="0.1"/>
</Control>
</file>

<file path=customXml/item2232.xml><?xml version="1.0" encoding="utf-8"?>
<Control xmlns="http://schemas.microsoft.com/VisualStudio/2011/storyboarding/control">
  <Id Name="System.Storyboarding.Common.Text" Revision="1" Stencil="System.Storyboarding.Common" StencilVersion="0.1"/>
</Control>
</file>

<file path=customXml/item2233.xml><?xml version="1.0" encoding="utf-8"?>
<Control xmlns="http://schemas.microsoft.com/VisualStudio/2011/storyboarding/control">
  <Id Name="System.Storyboarding.Common.Text" Revision="1" Stencil="System.Storyboarding.Common" StencilVersion="0.1"/>
</Control>
</file>

<file path=customXml/item2234.xml><?xml version="1.0" encoding="utf-8"?>
<Control xmlns="http://schemas.microsoft.com/VisualStudio/2011/storyboarding/control">
  <Id Name="2d0ec6f4-3d74-4898-a25c-e2cd29156f33" Revision="1" Stencil="System.MyShapes" StencilVersion="1.0"/>
</Control>
</file>

<file path=customXml/item2235.xml><?xml version="1.0" encoding="utf-8"?>
<Control xmlns="http://schemas.microsoft.com/VisualStudio/2011/storyboarding/control">
  <Id Name="f942614c-ea29-48b0-a0bf-39a188daa13c" Revision="1" Stencil="System.MyShapes" StencilVersion="1.0"/>
</Control>
</file>

<file path=customXml/item2236.xml><?xml version="1.0" encoding="utf-8"?>
<Control xmlns="http://schemas.microsoft.com/VisualStudio/2011/storyboarding/control">
  <Id Name="System.Storyboarding.Common.Text" Revision="1" Stencil="System.Storyboarding.Common" StencilVersion="0.1"/>
</Control>
</file>

<file path=customXml/item2237.xml><?xml version="1.0" encoding="utf-8"?>
<Control xmlns="http://schemas.microsoft.com/VisualStudio/2011/storyboarding/control">
  <Id Name="System.Storyboarding.Common.Text" Revision="1" Stencil="System.Storyboarding.Common" StencilVersion="0.1"/>
</Control>
</file>

<file path=customXml/item2238.xml><?xml version="1.0" encoding="utf-8"?>
<Control xmlns="http://schemas.microsoft.com/VisualStudio/2011/storyboarding/control">
  <Id Name="System.Storyboarding.Common.Text" Revision="1" Stencil="System.Storyboarding.Common" StencilVersion="0.1"/>
</Control>
</file>

<file path=customXml/item2239.xml><?xml version="1.0" encoding="utf-8"?>
<Control xmlns="http://schemas.microsoft.com/VisualStudio/2011/storyboarding/control">
  <Id Name="System.Storyboarding.Common.Text" Revision="1" Stencil="System.Storyboarding.Common" StencilVersion="0.1"/>
</Control>
</file>

<file path=customXml/item224.xml><?xml version="1.0" encoding="utf-8"?>
<Control xmlns="http://schemas.microsoft.com/VisualStudio/2011/storyboarding/control">
  <Id Name="0eb6adba-f44f-478a-accc-2bc808ff9e71" Revision="1" Stencil="System.MyShapes" StencilVersion="1.0"/>
</Control>
</file>

<file path=customXml/item2240.xml><?xml version="1.0" encoding="utf-8"?>
<Control xmlns="http://schemas.microsoft.com/VisualStudio/2011/storyboarding/control">
  <Id Name="System.Storyboarding.Common.Text" Revision="1" Stencil="System.Storyboarding.Common" StencilVersion="0.1"/>
</Control>
</file>

<file path=customXml/item2241.xml><?xml version="1.0" encoding="utf-8"?>
<Control xmlns="http://schemas.microsoft.com/VisualStudio/2011/storyboarding/control">
  <Id Name="f942614c-ea29-48b0-a0bf-39a188daa13c" Revision="1" Stencil="System.MyShapes" StencilVersion="1.0"/>
</Control>
</file>

<file path=customXml/item2242.xml><?xml version="1.0" encoding="utf-8"?>
<Control xmlns="http://schemas.microsoft.com/VisualStudio/2011/storyboarding/control">
  <Id Name="System.Storyboarding.Common.Text" Revision="1" Stencil="System.Storyboarding.Common" StencilVersion="0.1"/>
</Control>
</file>

<file path=customXml/item2243.xml><?xml version="1.0" encoding="utf-8"?>
<Control xmlns="http://schemas.microsoft.com/VisualStudio/2011/storyboarding/control">
  <Id Name="68a6efa7-0759-454d-829d-0dcf3dd35ea4" Revision="1" Stencil="System.MyShapes" StencilVersion="1.0"/>
</Control>
</file>

<file path=customXml/item2244.xml><?xml version="1.0" encoding="utf-8"?>
<Control xmlns="http://schemas.microsoft.com/VisualStudio/2011/storyboarding/control">
  <Id Name="System.Storyboarding.Common.Text" Revision="1" Stencil="System.Storyboarding.Common" StencilVersion="0.1"/>
</Control>
</file>

<file path=customXml/item2245.xml><?xml version="1.0" encoding="utf-8"?>
<Control xmlns="http://schemas.microsoft.com/VisualStudio/2011/storyboarding/control">
  <Id Name="System.Storyboarding.Common.Text" Revision="1" Stencil="System.Storyboarding.Common" StencilVersion="0.1"/>
</Control>
</file>

<file path=customXml/item2246.xml><?xml version="1.0" encoding="utf-8"?>
<Control xmlns="http://schemas.microsoft.com/VisualStudio/2011/storyboarding/control">
  <Id Name="System.Storyboarding.Common.Text" Revision="1" Stencil="System.Storyboarding.Common" StencilVersion="0.1"/>
</Control>
</file>

<file path=customXml/item2247.xml><?xml version="1.0" encoding="utf-8"?>
<Control xmlns="http://schemas.microsoft.com/VisualStudio/2011/storyboarding/control">
  <Id Name="System.Storyboarding.Common.Text" Revision="1" Stencil="System.Storyboarding.Common" StencilVersion="0.1"/>
</Control>
</file>

<file path=customXml/item2248.xml><?xml version="1.0" encoding="utf-8"?>
<Control xmlns="http://schemas.microsoft.com/VisualStudio/2011/storyboarding/control">
  <Id Name="System.Storyboarding.Common.Text" Revision="1" Stencil="System.Storyboarding.Common" StencilVersion="0.1"/>
</Control>
</file>

<file path=customXml/item2249.xml><?xml version="1.0" encoding="utf-8"?>
<Control xmlns="http://schemas.microsoft.com/VisualStudio/2011/storyboarding/control">
  <Id Name="System.Storyboarding.Common.Text" Revision="1" Stencil="System.Storyboarding.Common" StencilVersion="0.1"/>
</Control>
</file>

<file path=customXml/item225.xml><?xml version="1.0" encoding="utf-8"?>
<Control xmlns="http://schemas.microsoft.com/VisualStudio/2011/storyboarding/control">
  <Id Name="2d0ec6f4-3d74-4898-a25c-e2cd29156f33" Revision="1" Stencil="System.MyShapes" StencilVersion="1.0"/>
</Control>
</file>

<file path=customXml/item2250.xml><?xml version="1.0" encoding="utf-8"?>
<Control xmlns="http://schemas.microsoft.com/VisualStudio/2011/storyboarding/control">
  <Id Name="System.Storyboarding.Common.Text" Revision="1" Stencil="System.Storyboarding.Common" StencilVersion="0.1"/>
</Control>
</file>

<file path=customXml/item2251.xml><?xml version="1.0" encoding="utf-8"?>
<Control xmlns="http://schemas.microsoft.com/VisualStudio/2011/storyboarding/control">
  <Id Name="System.Storyboarding.Common.Text" Revision="1" Stencil="System.Storyboarding.Common" StencilVersion="0.1"/>
</Control>
</file>

<file path=customXml/item2252.xml><?xml version="1.0" encoding="utf-8"?>
<Control xmlns="http://schemas.microsoft.com/VisualStudio/2011/storyboarding/control">
  <Id Name="System.Storyboarding.Common.Text" Revision="1" Stencil="System.Storyboarding.Common" StencilVersion="0.1"/>
</Control>
</file>

<file path=customXml/item2253.xml><?xml version="1.0" encoding="utf-8"?>
<Control xmlns="http://schemas.microsoft.com/VisualStudio/2011/storyboarding/control">
  <Id Name="5d1b3dce-16e1-4d33-a649-35b231ab4c99" Revision="1" Stencil="System.MyShapes" StencilVersion="1.0"/>
</Control>
</file>

<file path=customXml/item2254.xml><?xml version="1.0" encoding="utf-8"?>
<Control xmlns="http://schemas.microsoft.com/VisualStudio/2011/storyboarding/control">
  <Id Name="System.Storyboarding.Common.Text" Revision="1" Stencil="System.Storyboarding.Common" StencilVersion="0.1"/>
</Control>
</file>

<file path=customXml/item2255.xml><?xml version="1.0" encoding="utf-8"?>
<Control xmlns="http://schemas.microsoft.com/VisualStudio/2011/storyboarding/control">
  <Id Name="System.Storyboarding.Common.Text" Revision="1" Stencil="System.Storyboarding.Common" StencilVersion="0.1"/>
</Control>
</file>

<file path=customXml/item2256.xml><?xml version="1.0" encoding="utf-8"?>
<Control xmlns="http://schemas.microsoft.com/VisualStudio/2011/storyboarding/control">
  <Id Name="2d0ec6f4-3d74-4898-a25c-e2cd29156f33" Revision="1" Stencil="System.MyShapes" StencilVersion="1.0"/>
</Control>
</file>

<file path=customXml/item2257.xml><?xml version="1.0" encoding="utf-8"?>
<Control xmlns="http://schemas.microsoft.com/VisualStudio/2011/storyboarding/control">
  <Id Name="0eb6adba-f44f-478a-accc-2bc808ff9e71" Revision="1" Stencil="System.MyShapes" StencilVersion="1.0"/>
</Control>
</file>

<file path=customXml/item2258.xml><?xml version="1.0" encoding="utf-8"?>
<Control xmlns="http://schemas.microsoft.com/VisualStudio/2011/storyboarding/control">
  <Id Name="2d0ec6f4-3d74-4898-a25c-e2cd29156f33" Revision="1" Stencil="System.MyShapes" StencilVersion="1.0"/>
</Control>
</file>

<file path=customXml/item2259.xml><?xml version="1.0" encoding="utf-8"?>
<Control xmlns="http://schemas.microsoft.com/VisualStudio/2011/storyboarding/control">
  <Id Name="System.Storyboarding.Common.Text" Revision="1" Stencil="System.Storyboarding.Common" StencilVersion="0.1"/>
</Control>
</file>

<file path=customXml/item226.xml><?xml version="1.0" encoding="utf-8"?>
<Control xmlns="http://schemas.microsoft.com/VisualStudio/2011/storyboarding/control">
  <Id Name="System.Storyboarding.Common.Text" Revision="1" Stencil="System.Storyboarding.Common" StencilVersion="0.1"/>
</Control>
</file>

<file path=customXml/item2260.xml><?xml version="1.0" encoding="utf-8"?>
<Control xmlns="http://schemas.microsoft.com/VisualStudio/2011/storyboarding/control">
  <Id Name="System.Storyboarding.Common.Text" Revision="1" Stencil="System.Storyboarding.Common" StencilVersion="0.1"/>
</Control>
</file>

<file path=customXml/item2261.xml><?xml version="1.0" encoding="utf-8"?>
<Control xmlns="http://schemas.microsoft.com/VisualStudio/2011/storyboarding/control">
  <Id Name="System.Storyboarding.Common.Text" Revision="1" Stencil="System.Storyboarding.Common" StencilVersion="0.1"/>
</Control>
</file>

<file path=customXml/item2262.xml><?xml version="1.0" encoding="utf-8"?>
<Control xmlns="http://schemas.microsoft.com/VisualStudio/2011/storyboarding/control">
  <Id Name="System.Storyboarding.Common.Text" Revision="1" Stencil="System.Storyboarding.Common" StencilVersion="0.1"/>
</Control>
</file>

<file path=customXml/item2263.xml><?xml version="1.0" encoding="utf-8"?>
<Control xmlns="http://schemas.microsoft.com/VisualStudio/2011/storyboarding/control">
  <Id Name="System.Storyboarding.Common.Text" Revision="1" Stencil="System.Storyboarding.Common" StencilVersion="0.1"/>
</Control>
</file>

<file path=customXml/item2264.xml><?xml version="1.0" encoding="utf-8"?>
<Control xmlns="http://schemas.microsoft.com/VisualStudio/2011/storyboarding/control">
  <Id Name="System.Storyboarding.Common.Text" Revision="1" Stencil="System.Storyboarding.Common" StencilVersion="0.1"/>
</Control>
</file>

<file path=customXml/item2265.xml><?xml version="1.0" encoding="utf-8"?>
<Control xmlns="http://schemas.microsoft.com/VisualStudio/2011/storyboarding/control">
  <Id Name="System.Storyboarding.Common.Text" Revision="1" Stencil="System.Storyboarding.Common" StencilVersion="0.1"/>
</Control>
</file>

<file path=customXml/item2266.xml><?xml version="1.0" encoding="utf-8"?>
<Control xmlns="http://schemas.microsoft.com/VisualStudio/2011/storyboarding/control">
  <Id Name="System.Storyboarding.Common.Text" Revision="1" Stencil="System.Storyboarding.Common" StencilVersion="0.1"/>
</Control>
</file>

<file path=customXml/item2267.xml><?xml version="1.0" encoding="utf-8"?>
<Control xmlns="http://schemas.microsoft.com/VisualStudio/2011/storyboarding/control">
  <Id Name="System.Storyboarding.Common.Text" Revision="1" Stencil="System.Storyboarding.Common" StencilVersion="0.1"/>
</Control>
</file>

<file path=customXml/item2268.xml><?xml version="1.0" encoding="utf-8"?>
<Control xmlns="http://schemas.microsoft.com/VisualStudio/2011/storyboarding/control">
  <Id Name="f942614c-ea29-48b0-a0bf-39a188daa13c" Revision="1" Stencil="System.MyShapes" StencilVersion="1.0"/>
</Control>
</file>

<file path=customXml/item2269.xml><?xml version="1.0" encoding="utf-8"?>
<Control xmlns="http://schemas.microsoft.com/VisualStudio/2011/storyboarding/control">
  <Id Name="System.Storyboarding.Common.Text" Revision="1" Stencil="System.Storyboarding.Common" StencilVersion="0.1"/>
</Control>
</file>

<file path=customXml/item227.xml><?xml version="1.0" encoding="utf-8"?>
<Control xmlns="http://schemas.microsoft.com/VisualStudio/2011/storyboarding/control">
  <Id Name="2d0ec6f4-3d74-4898-a25c-e2cd29156f33" Revision="1" Stencil="System.MyShapes" StencilVersion="1.0"/>
</Control>
</file>

<file path=customXml/item2270.xml><?xml version="1.0" encoding="utf-8"?>
<Control xmlns="http://schemas.microsoft.com/VisualStudio/2011/storyboarding/control">
  <Id Name="System.Storyboarding.Common.Text" Revision="1" Stencil="System.Storyboarding.Common" StencilVersion="0.1"/>
</Control>
</file>

<file path=customXml/item2271.xml><?xml version="1.0" encoding="utf-8"?>
<Control xmlns="http://schemas.microsoft.com/VisualStudio/2011/storyboarding/control">
  <Id Name="System.Storyboarding.Common.Text" Revision="1" Stencil="System.Storyboarding.Common" StencilVersion="0.1"/>
</Control>
</file>

<file path=customXml/item2272.xml><?xml version="1.0" encoding="utf-8"?>
<Control xmlns="http://schemas.microsoft.com/VisualStudio/2011/storyboarding/control">
  <Id Name="System.Storyboarding.Common.Text" Revision="1" Stencil="System.Storyboarding.Common" StencilVersion="0.1"/>
</Control>
</file>

<file path=customXml/item2273.xml><?xml version="1.0" encoding="utf-8"?>
<Control xmlns="http://schemas.microsoft.com/VisualStudio/2011/storyboarding/control">
  <Id Name="System.Storyboarding.Common.Text" Revision="1" Stencil="System.Storyboarding.Common" StencilVersion="0.1"/>
</Control>
</file>

<file path=customXml/item2274.xml><?xml version="1.0" encoding="utf-8"?>
<Control xmlns="http://schemas.microsoft.com/VisualStudio/2011/storyboarding/control">
  <Id Name="System.Storyboarding.Common.Text" Revision="1" Stencil="System.Storyboarding.Common" StencilVersion="0.1"/>
</Control>
</file>

<file path=customXml/item2275.xml><?xml version="1.0" encoding="utf-8"?>
<Control xmlns="http://schemas.microsoft.com/VisualStudio/2011/storyboarding/control">
  <Id Name="System.Storyboarding.Common.Text" Revision="1" Stencil="System.Storyboarding.Common" StencilVersion="0.1"/>
</Control>
</file>

<file path=customXml/item2276.xml><?xml version="1.0" encoding="utf-8"?>
<Control xmlns="http://schemas.microsoft.com/VisualStudio/2011/storyboarding/control">
  <Id Name="f942614c-ea29-48b0-a0bf-39a188daa13c" Revision="1" Stencil="System.MyShapes" StencilVersion="1.0"/>
</Control>
</file>

<file path=customXml/item2277.xml><?xml version="1.0" encoding="utf-8"?>
<Control xmlns="http://schemas.microsoft.com/VisualStudio/2011/storyboarding/control">
  <Id Name="System.Storyboarding.Common.Text" Revision="1" Stencil="System.Storyboarding.Common" StencilVersion="0.1"/>
</Control>
</file>

<file path=customXml/item2278.xml><?xml version="1.0" encoding="utf-8"?>
<Control xmlns="http://schemas.microsoft.com/VisualStudio/2011/storyboarding/control">
  <Id Name="System.Storyboarding.Common.Text" Revision="1" Stencil="System.Storyboarding.Common" StencilVersion="0.1"/>
</Control>
</file>

<file path=customXml/item2279.xml><?xml version="1.0" encoding="utf-8"?>
<Control xmlns="http://schemas.microsoft.com/VisualStudio/2011/storyboarding/control">
  <Id Name="System.Storyboarding.Common.Text" Revision="1" Stencil="System.Storyboarding.Common" StencilVersion="0.1"/>
</Control>
</file>

<file path=customXml/item228.xml><?xml version="1.0" encoding="utf-8"?>
<Control xmlns="http://schemas.microsoft.com/VisualStudio/2011/storyboarding/control">
  <Id Name="68a6efa7-0759-454d-829d-0dcf3dd35ea4" Revision="1" Stencil="System.MyShapes" StencilVersion="1.0"/>
</Control>
</file>

<file path=customXml/item2280.xml><?xml version="1.0" encoding="utf-8"?>
<Control xmlns="http://schemas.microsoft.com/VisualStudio/2011/storyboarding/control">
  <Id Name="System.Storyboarding.Common.Text" Revision="1" Stencil="System.Storyboarding.Common" StencilVersion="0.1"/>
</Control>
</file>

<file path=customXml/item2281.xml><?xml version="1.0" encoding="utf-8"?>
<Control xmlns="http://schemas.microsoft.com/VisualStudio/2011/storyboarding/control">
  <Id Name="System.Storyboarding.Common.Text" Revision="1" Stencil="System.Storyboarding.Common" StencilVersion="0.1"/>
</Control>
</file>

<file path=customXml/item2282.xml><?xml version="1.0" encoding="utf-8"?>
<Control xmlns="http://schemas.microsoft.com/VisualStudio/2011/storyboarding/control">
  <Id Name="System.Storyboarding.Common.Text" Revision="1" Stencil="System.Storyboarding.Common" StencilVersion="0.1"/>
</Control>
</file>

<file path=customXml/item2283.xml><?xml version="1.0" encoding="utf-8"?>
<Control xmlns="http://schemas.microsoft.com/VisualStudio/2011/storyboarding/control">
  <Id Name="System.Storyboarding.Common.Text" Revision="1" Stencil="System.Storyboarding.Common" StencilVersion="0.1"/>
</Control>
</file>

<file path=customXml/item2284.xml><?xml version="1.0" encoding="utf-8"?>
<Control xmlns="http://schemas.microsoft.com/VisualStudio/2011/storyboarding/control">
  <Id Name="System.Storyboarding.Common.Text" Revision="1" Stencil="System.Storyboarding.Common" StencilVersion="0.1"/>
</Control>
</file>

<file path=customXml/item2285.xml><?xml version="1.0" encoding="utf-8"?>
<Control xmlns="http://schemas.microsoft.com/VisualStudio/2011/storyboarding/control">
  <Id Name="System.Storyboarding.Common.Text" Revision="1" Stencil="System.Storyboarding.Common" StencilVersion="0.1"/>
</Control>
</file>

<file path=customXml/item2286.xml><?xml version="1.0" encoding="utf-8"?>
<Control xmlns="http://schemas.microsoft.com/VisualStudio/2011/storyboarding/control">
  <Id Name="2d0ec6f4-3d74-4898-a25c-e2cd29156f33" Revision="1" Stencil="System.MyShapes" StencilVersion="1.0"/>
</Control>
</file>

<file path=customXml/item2287.xml><?xml version="1.0" encoding="utf-8"?>
<Control xmlns="http://schemas.microsoft.com/VisualStudio/2011/storyboarding/control">
  <Id Name="System.Storyboarding.Common.Text" Revision="1" Stencil="System.Storyboarding.Common" StencilVersion="0.1"/>
</Control>
</file>

<file path=customXml/item2288.xml><?xml version="1.0" encoding="utf-8"?>
<Control xmlns="http://schemas.microsoft.com/VisualStudio/2011/storyboarding/control">
  <Id Name="System.Storyboarding.Common.Text" Revision="1" Stencil="System.Storyboarding.Common" StencilVersion="0.1"/>
</Control>
</file>

<file path=customXml/item2289.xml><?xml version="1.0" encoding="utf-8"?>
<Control xmlns="http://schemas.microsoft.com/VisualStudio/2011/storyboarding/control">
  <Id Name="System.Storyboarding.Common.Text" Revision="1" Stencil="System.Storyboarding.Common" StencilVersion="0.1"/>
</Control>
</file>

<file path=customXml/item229.xml><?xml version="1.0" encoding="utf-8"?>
<Control xmlns="http://schemas.microsoft.com/VisualStudio/2011/storyboarding/control">
  <Id Name="System.Storyboarding.Common.Text" Revision="1" Stencil="System.Storyboarding.Common" StencilVersion="0.1"/>
</Control>
</file>

<file path=customXml/item2290.xml><?xml version="1.0" encoding="utf-8"?>
<Control xmlns="http://schemas.microsoft.com/VisualStudio/2011/storyboarding/control">
  <Id Name="System.Storyboarding.Common.Text" Revision="1" Stencil="System.Storyboarding.Common" StencilVersion="0.1"/>
</Control>
</file>

<file path=customXml/item2291.xml><?xml version="1.0" encoding="utf-8"?>
<Control xmlns="http://schemas.microsoft.com/VisualStudio/2011/storyboarding/control">
  <Id Name="System.Storyboarding.Common.Text" Revision="1" Stencil="System.Storyboarding.Common" StencilVersion="0.1"/>
</Control>
</file>

<file path=customXml/item2292.xml><?xml version="1.0" encoding="utf-8"?>
<Control xmlns="http://schemas.microsoft.com/VisualStudio/2011/storyboarding/control">
  <Id Name="System.Storyboarding.Common.Text" Revision="1" Stencil="System.Storyboarding.Common" StencilVersion="0.1"/>
</Control>
</file>

<file path=customXml/item2293.xml><?xml version="1.0" encoding="utf-8"?>
<Control xmlns="http://schemas.microsoft.com/VisualStudio/2011/storyboarding/control">
  <Id Name="126ea32c-c6f2-4e50-82f4-2b9687deaa14" Revision="1" Stencil="System.MyShapes" StencilVersion="1.0"/>
</Control>
</file>

<file path=customXml/item2294.xml><?xml version="1.0" encoding="utf-8"?>
<Control xmlns="http://schemas.microsoft.com/VisualStudio/2011/storyboarding/control">
  <Id Name="System.Storyboarding.Common.Text" Revision="1" Stencil="System.Storyboarding.Common" StencilVersion="0.1"/>
</Control>
</file>

<file path=customXml/item2295.xml><?xml version="1.0" encoding="utf-8"?>
<Control xmlns="http://schemas.microsoft.com/VisualStudio/2011/storyboarding/control">
  <Id Name="System.Storyboarding.Common.Text" Revision="1" Stencil="System.Storyboarding.Common" StencilVersion="0.1"/>
</Control>
</file>

<file path=customXml/item2296.xml><?xml version="1.0" encoding="utf-8"?>
<Control xmlns="http://schemas.microsoft.com/VisualStudio/2011/storyboarding/control">
  <Id Name="System.Storyboarding.Common.Text" Revision="1" Stencil="System.Storyboarding.Common" StencilVersion="0.1"/>
</Control>
</file>

<file path=customXml/item2297.xml><?xml version="1.0" encoding="utf-8"?>
<Control xmlns="http://schemas.microsoft.com/VisualStudio/2011/storyboarding/control">
  <Id Name="System.Storyboarding.Common.Text" Revision="1" Stencil="System.Storyboarding.Common" StencilVersion="0.1"/>
</Control>
</file>

<file path=customXml/item2298.xml><?xml version="1.0" encoding="utf-8"?>
<Control xmlns="http://schemas.microsoft.com/VisualStudio/2011/storyboarding/control">
  <Id Name="f942614c-ea29-48b0-a0bf-39a188daa13c" Revision="1" Stencil="System.MyShapes" StencilVersion="1.0"/>
</Control>
</file>

<file path=customXml/item2299.xml><?xml version="1.0" encoding="utf-8"?>
<Control xmlns="http://schemas.microsoft.com/VisualStudio/2011/storyboarding/control">
  <Id Name="System.Storyboarding.Common.Text" Revision="1" Stencil="System.Storyboarding.Common" StencilVersion="0.1"/>
</Control>
</file>

<file path=customXml/item23.xml><?xml version="1.0" encoding="utf-8"?>
<Control xmlns="http://schemas.microsoft.com/VisualStudio/2011/storyboarding/control">
  <Id Name="System.Storyboarding.Common.Text" Revision="1" Stencil="System.Storyboarding.Common" StencilVersion="0.1"/>
</Control>
</file>

<file path=customXml/item230.xml><?xml version="1.0" encoding="utf-8"?>
<Control xmlns="http://schemas.microsoft.com/VisualStudio/2011/storyboarding/control">
  <Id Name="System.Storyboarding.Common.Text" Revision="1" Stencil="System.Storyboarding.Common" StencilVersion="0.1"/>
</Control>
</file>

<file path=customXml/item2300.xml><?xml version="1.0" encoding="utf-8"?>
<Control xmlns="http://schemas.microsoft.com/VisualStudio/2011/storyboarding/control">
  <Id Name="System.Storyboarding.Common.Text" Revision="1" Stencil="System.Storyboarding.Common" StencilVersion="0.1"/>
</Control>
</file>

<file path=customXml/item2301.xml><?xml version="1.0" encoding="utf-8"?>
<Control xmlns="http://schemas.microsoft.com/VisualStudio/2011/storyboarding/control">
  <Id Name="System.Storyboarding.Common.Text" Revision="1" Stencil="System.Storyboarding.Common" StencilVersion="0.1"/>
</Control>
</file>

<file path=customXml/item2302.xml><?xml version="1.0" encoding="utf-8"?>
<Control xmlns="http://schemas.microsoft.com/VisualStudio/2011/storyboarding/control">
  <Id Name="System.Storyboarding.Common.Text" Revision="1" Stencil="System.Storyboarding.Common" StencilVersion="0.1"/>
</Control>
</file>

<file path=customXml/item2303.xml><?xml version="1.0" encoding="utf-8"?>
<Control xmlns="http://schemas.microsoft.com/VisualStudio/2011/storyboarding/control">
  <Id Name="System.Storyboarding.Common.Text" Revision="1" Stencil="System.Storyboarding.Common" StencilVersion="0.1"/>
</Control>
</file>

<file path=customXml/item2304.xml><?xml version="1.0" encoding="utf-8"?>
<Control xmlns="http://schemas.microsoft.com/VisualStudio/2011/storyboarding/control">
  <Id Name="System.Storyboarding.Common.Text" Revision="1" Stencil="System.Storyboarding.Common" StencilVersion="0.1"/>
</Control>
</file>

<file path=customXml/item2305.xml><?xml version="1.0" encoding="utf-8"?>
<Control xmlns="http://schemas.microsoft.com/VisualStudio/2011/storyboarding/control">
  <Id Name="2d0ec6f4-3d74-4898-a25c-e2cd29156f33" Revision="1" Stencil="System.MyShapes" StencilVersion="1.0"/>
</Control>
</file>

<file path=customXml/item2306.xml><?xml version="1.0" encoding="utf-8"?>
<Control xmlns="http://schemas.microsoft.com/VisualStudio/2011/storyboarding/control">
  <Id Name="System.Storyboarding.Common.Text" Revision="1" Stencil="System.Storyboarding.Common" StencilVersion="0.1"/>
</Control>
</file>

<file path=customXml/item2307.xml><?xml version="1.0" encoding="utf-8"?>
<Control xmlns="http://schemas.microsoft.com/VisualStudio/2011/storyboarding/control">
  <Id Name="System.Storyboarding.Common.Text" Revision="1" Stencil="System.Storyboarding.Common" StencilVersion="0.1"/>
</Control>
</file>

<file path=customXml/item2308.xml><?xml version="1.0" encoding="utf-8"?>
<Control xmlns="http://schemas.microsoft.com/VisualStudio/2011/storyboarding/control">
  <Id Name="System.Storyboarding.Common.Text" Revision="1" Stencil="System.Storyboarding.Common" StencilVersion="0.1"/>
</Control>
</file>

<file path=customXml/item2309.xml><?xml version="1.0" encoding="utf-8"?>
<Control xmlns="http://schemas.microsoft.com/VisualStudio/2011/storyboarding/control">
  <Id Name="System.Storyboarding.Common.Text" Revision="1" Stencil="System.Storyboarding.Common" StencilVersion="0.1"/>
</Control>
</file>

<file path=customXml/item231.xml><?xml version="1.0" encoding="utf-8"?>
<Control xmlns="http://schemas.microsoft.com/VisualStudio/2011/storyboarding/control">
  <Id Name="System.Storyboarding.Common.Text" Revision="1" Stencil="System.Storyboarding.Common" StencilVersion="0.1"/>
</Control>
</file>

<file path=customXml/item2310.xml><?xml version="1.0" encoding="utf-8"?>
<Control xmlns="http://schemas.microsoft.com/VisualStudio/2011/storyboarding/control">
  <Id Name="System.Storyboarding.Common.Text" Revision="1" Stencil="System.Storyboarding.Common" StencilVersion="0.1"/>
</Control>
</file>

<file path=customXml/item2311.xml><?xml version="1.0" encoding="utf-8"?>
<Control xmlns="http://schemas.microsoft.com/VisualStudio/2011/storyboarding/control">
  <Id Name="2d0ec6f4-3d74-4898-a25c-e2cd29156f33" Revision="1" Stencil="System.MyShapes" StencilVersion="1.0"/>
</Control>
</file>

<file path=customXml/item2312.xml><?xml version="1.0" encoding="utf-8"?>
<Control xmlns="http://schemas.microsoft.com/VisualStudio/2011/storyboarding/control">
  <Id Name="System.Storyboarding.Common.Text" Revision="1" Stencil="System.Storyboarding.Common" StencilVersion="0.1"/>
</Control>
</file>

<file path=customXml/item2313.xml><?xml version="1.0" encoding="utf-8"?>
<Control xmlns="http://schemas.microsoft.com/VisualStudio/2011/storyboarding/control">
  <Id Name="126ea32c-c6f2-4e50-82f4-2b9687deaa14" Revision="1" Stencil="System.MyShapes" StencilVersion="1.0"/>
</Control>
</file>

<file path=customXml/item2314.xml><?xml version="1.0" encoding="utf-8"?>
<Control xmlns="http://schemas.microsoft.com/VisualStudio/2011/storyboarding/control">
  <Id Name="System.Storyboarding.Common.Text" Revision="1" Stencil="System.Storyboarding.Common" StencilVersion="0.1"/>
</Control>
</file>

<file path=customXml/item2315.xml><?xml version="1.0" encoding="utf-8"?>
<Control xmlns="http://schemas.microsoft.com/VisualStudio/2011/storyboarding/control">
  <Id Name="5d1b3dce-16e1-4d33-a649-35b231ab4c99" Revision="1" Stencil="System.MyShapes" StencilVersion="1.0"/>
</Control>
</file>

<file path=customXml/item2316.xml><?xml version="1.0" encoding="utf-8"?>
<Control xmlns="http://schemas.microsoft.com/VisualStudio/2011/storyboarding/control">
  <Id Name="2d0ec6f4-3d74-4898-a25c-e2cd29156f33" Revision="1" Stencil="System.MyShapes" StencilVersion="1.0"/>
</Control>
</file>

<file path=customXml/item2317.xml><?xml version="1.0" encoding="utf-8"?>
<Control xmlns="http://schemas.microsoft.com/VisualStudio/2011/storyboarding/control">
  <Id Name="System.Storyboarding.Common.Text" Revision="1" Stencil="System.Storyboarding.Common" StencilVersion="0.1"/>
</Control>
</file>

<file path=customXml/item2318.xml><?xml version="1.0" encoding="utf-8"?>
<Control xmlns="http://schemas.microsoft.com/VisualStudio/2011/storyboarding/control">
  <Id Name="f942614c-ea29-48b0-a0bf-39a188daa13c" Revision="1" Stencil="System.MyShapes" StencilVersion="1.0"/>
</Control>
</file>

<file path=customXml/item2319.xml><?xml version="1.0" encoding="utf-8"?>
<Control xmlns="http://schemas.microsoft.com/VisualStudio/2011/storyboarding/control">
  <Id Name="System.Storyboarding.Common.Text" Revision="1" Stencil="System.Storyboarding.Common" StencilVersion="0.1"/>
</Control>
</file>

<file path=customXml/item232.xml><?xml version="1.0" encoding="utf-8"?>
<Control xmlns="http://schemas.microsoft.com/VisualStudio/2011/storyboarding/control">
  <Id Name="System.Storyboarding.Common.Text" Revision="1" Stencil="System.Storyboarding.Common" StencilVersion="0.1"/>
</Control>
</file>

<file path=customXml/item2320.xml><?xml version="1.0" encoding="utf-8"?>
<Control xmlns="http://schemas.microsoft.com/VisualStudio/2011/storyboarding/control">
  <Id Name="System.Storyboarding.Common.Text" Revision="1" Stencil="System.Storyboarding.Common" StencilVersion="0.1"/>
</Control>
</file>

<file path=customXml/item2321.xml><?xml version="1.0" encoding="utf-8"?>
<Control xmlns="http://schemas.microsoft.com/VisualStudio/2011/storyboarding/control">
  <Id Name="System.Storyboarding.Common.Text" Revision="1" Stencil="System.Storyboarding.Common" StencilVersion="0.1"/>
</Control>
</file>

<file path=customXml/item2322.xml><?xml version="1.0" encoding="utf-8"?>
<Control xmlns="http://schemas.microsoft.com/VisualStudio/2011/storyboarding/control">
  <Id Name="System.Storyboarding.Common.Calendar" Revision="1" Stencil="System.Storyboarding.Common" StencilVersion="0.1"/>
</Control>
</file>

<file path=customXml/item2323.xml><?xml version="1.0" encoding="utf-8"?>
<Control xmlns="http://schemas.microsoft.com/VisualStudio/2011/storyboarding/control">
  <Id Name="System.Storyboarding.Common.Text" Revision="1" Stencil="System.Storyboarding.Common" StencilVersion="0.1"/>
</Control>
</file>

<file path=customXml/item2324.xml><?xml version="1.0" encoding="utf-8"?>
<Control xmlns="http://schemas.microsoft.com/VisualStudio/2011/storyboarding/control">
  <Id Name="System.Storyboarding.Common.Text" Revision="1" Stencil="System.Storyboarding.Common" StencilVersion="0.1"/>
</Control>
</file>

<file path=customXml/item2325.xml><?xml version="1.0" encoding="utf-8"?>
<Control xmlns="http://schemas.microsoft.com/VisualStudio/2011/storyboarding/control">
  <Id Name="3982616a-27fa-40bd-bad5-0141cab90ed9" Revision="1" Stencil="System.MyShapes" StencilVersion="1.0"/>
</Control>
</file>

<file path=customXml/item2326.xml><?xml version="1.0" encoding="utf-8"?>
<Control xmlns="http://schemas.microsoft.com/VisualStudio/2011/storyboarding/control">
  <Id Name="System.Storyboarding.Common.Text" Revision="1" Stencil="System.Storyboarding.Common" StencilVersion="0.1"/>
</Control>
</file>

<file path=customXml/item2327.xml><?xml version="1.0" encoding="utf-8"?>
<Control xmlns="http://schemas.microsoft.com/VisualStudio/2011/storyboarding/control">
  <Id Name="System.Storyboarding.Common.Text" Revision="1" Stencil="System.Storyboarding.Common" StencilVersion="0.1"/>
</Control>
</file>

<file path=customXml/item2328.xml><?xml version="1.0" encoding="utf-8"?>
<Control xmlns="http://schemas.microsoft.com/VisualStudio/2011/storyboarding/control">
  <Id Name="System.Storyboarding.Common.Text" Revision="1" Stencil="System.Storyboarding.Common" StencilVersion="0.1"/>
</Control>
</file>

<file path=customXml/item2329.xml><?xml version="1.0" encoding="utf-8"?>
<Control xmlns="http://schemas.microsoft.com/VisualStudio/2011/storyboarding/control">
  <Id Name="68a6efa7-0759-454d-829d-0dcf3dd35ea4" Revision="1" Stencil="System.MyShapes" StencilVersion="1.0"/>
</Control>
</file>

<file path=customXml/item233.xml><?xml version="1.0" encoding="utf-8"?>
<Control xmlns="http://schemas.microsoft.com/VisualStudio/2011/storyboarding/control">
  <Id Name="System.Storyboarding.Common.Text" Revision="1" Stencil="System.Storyboarding.Common" StencilVersion="0.1"/>
</Control>
</file>

<file path=customXml/item2330.xml><?xml version="1.0" encoding="utf-8"?>
<Control xmlns="http://schemas.microsoft.com/VisualStudio/2011/storyboarding/control">
  <Id Name="2d0ec6f4-3d74-4898-a25c-e2cd29156f33" Revision="1" Stencil="System.MyShapes" StencilVersion="1.0"/>
</Control>
</file>

<file path=customXml/item2331.xml><?xml version="1.0" encoding="utf-8"?>
<Control xmlns="http://schemas.microsoft.com/VisualStudio/2011/storyboarding/control">
  <Id Name="System.Storyboarding.Common.Text" Revision="1" Stencil="System.Storyboarding.Common" StencilVersion="0.1"/>
</Control>
</file>

<file path=customXml/item2332.xml><?xml version="1.0" encoding="utf-8"?>
<Control xmlns="http://schemas.microsoft.com/VisualStudio/2011/storyboarding/control">
  <Id Name="System.Storyboarding.Common.Text" Revision="1" Stencil="System.Storyboarding.Common" StencilVersion="0.1"/>
</Control>
</file>

<file path=customXml/item2333.xml><?xml version="1.0" encoding="utf-8"?>
<Control xmlns="http://schemas.microsoft.com/VisualStudio/2011/storyboarding/control">
  <Id Name="System.Storyboarding.Common.Text" Revision="1" Stencil="System.Storyboarding.Common" StencilVersion="0.1"/>
</Control>
</file>

<file path=customXml/item2334.xml><?xml version="1.0" encoding="utf-8"?>
<Control xmlns="http://schemas.microsoft.com/VisualStudio/2011/storyboarding/control">
  <Id Name="System.Storyboarding.Common.Text" Revision="1" Stencil="System.Storyboarding.Common" StencilVersion="0.1"/>
</Control>
</file>

<file path=customXml/item2335.xml><?xml version="1.0" encoding="utf-8"?>
<Control xmlns="http://schemas.microsoft.com/VisualStudio/2011/storyboarding/control">
  <Id Name="System.Storyboarding.Common.Text" Revision="1" Stencil="System.Storyboarding.Common" StencilVersion="0.1"/>
</Control>
</file>

<file path=customXml/item2336.xml><?xml version="1.0" encoding="utf-8"?>
<Control xmlns="http://schemas.microsoft.com/VisualStudio/2011/storyboarding/control">
  <Id Name="System.Storyboarding.Common.Text" Revision="1" Stencil="System.Storyboarding.Common" StencilVersion="0.1"/>
</Control>
</file>

<file path=customXml/item2337.xml><?xml version="1.0" encoding="utf-8"?>
<Control xmlns="http://schemas.microsoft.com/VisualStudio/2011/storyboarding/control">
  <Id Name="System.Storyboarding.Common.Text" Revision="1" Stencil="System.Storyboarding.Common" StencilVersion="0.1"/>
</Control>
</file>

<file path=customXml/item2338.xml><?xml version="1.0" encoding="utf-8"?>
<Control xmlns="http://schemas.microsoft.com/VisualStudio/2011/storyboarding/control">
  <Id Name="System.Storyboarding.Common.Text" Revision="1" Stencil="System.Storyboarding.Common" StencilVersion="0.1"/>
</Control>
</file>

<file path=customXml/item2339.xml><?xml version="1.0" encoding="utf-8"?>
<Control xmlns="http://schemas.microsoft.com/VisualStudio/2011/storyboarding/control">
  <Id Name="System.Storyboarding.Common.Text" Revision="1" Stencil="System.Storyboarding.Common" StencilVersion="0.1"/>
</Control>
</file>

<file path=customXml/item234.xml><?xml version="1.0" encoding="utf-8"?>
<Control xmlns="http://schemas.microsoft.com/VisualStudio/2011/storyboarding/control">
  <Id Name="System.Storyboarding.Common.Text" Revision="1" Stencil="System.Storyboarding.Common" StencilVersion="0.1"/>
</Control>
</file>

<file path=customXml/item2340.xml><?xml version="1.0" encoding="utf-8"?>
<Control xmlns="http://schemas.microsoft.com/VisualStudio/2011/storyboarding/control">
  <Id Name="System.Storyboarding.Common.Text" Revision="1" Stencil="System.Storyboarding.Common" StencilVersion="0.1"/>
</Control>
</file>

<file path=customXml/item2341.xml><?xml version="1.0" encoding="utf-8"?>
<Control xmlns="http://schemas.microsoft.com/VisualStudio/2011/storyboarding/control">
  <Id Name="System.Storyboarding.Common.Text" Revision="1" Stencil="System.Storyboarding.Common" StencilVersion="0.1"/>
</Control>
</file>

<file path=customXml/item2342.xml><?xml version="1.0" encoding="utf-8"?>
<Control xmlns="http://schemas.microsoft.com/VisualStudio/2011/storyboarding/control">
  <Id Name="System.Storyboarding.Common.Text" Revision="1" Stencil="System.Storyboarding.Common" StencilVersion="0.1"/>
</Control>
</file>

<file path=customXml/item2343.xml><?xml version="1.0" encoding="utf-8"?>
<Control xmlns="http://schemas.microsoft.com/VisualStudio/2011/storyboarding/control">
  <Id Name="2d0ec6f4-3d74-4898-a25c-e2cd29156f33" Revision="1" Stencil="System.MyShapes" StencilVersion="1.0"/>
</Control>
</file>

<file path=customXml/item2344.xml><?xml version="1.0" encoding="utf-8"?>
<Control xmlns="http://schemas.microsoft.com/VisualStudio/2011/storyboarding/control">
  <Id Name="System.Storyboarding.Common.Text" Revision="1" Stencil="System.Storyboarding.Common" StencilVersion="0.1"/>
</Control>
</file>

<file path=customXml/item2345.xml><?xml version="1.0" encoding="utf-8"?>
<Control xmlns="http://schemas.microsoft.com/VisualStudio/2011/storyboarding/control">
  <Id Name="System.Storyboarding.Common.Text" Revision="1" Stencil="System.Storyboarding.Common" StencilVersion="0.1"/>
</Control>
</file>

<file path=customXml/item2346.xml><?xml version="1.0" encoding="utf-8"?>
<Control xmlns="http://schemas.microsoft.com/VisualStudio/2011/storyboarding/control">
  <Id Name="System.Storyboarding.Common.Text" Revision="1" Stencil="System.Storyboarding.Common" StencilVersion="0.1"/>
</Control>
</file>

<file path=customXml/item2347.xml><?xml version="1.0" encoding="utf-8"?>
<Control xmlns="http://schemas.microsoft.com/VisualStudio/2011/storyboarding/control">
  <Id Name="68a6efa7-0759-454d-829d-0dcf3dd35ea4" Revision="1" Stencil="System.MyShapes" StencilVersion="1.0"/>
</Control>
</file>

<file path=customXml/item2348.xml><?xml version="1.0" encoding="utf-8"?>
<Control xmlns="http://schemas.microsoft.com/VisualStudio/2011/storyboarding/control">
  <Id Name="System.Storyboarding.Common.Text" Revision="1" Stencil="System.Storyboarding.Common" StencilVersion="0.1"/>
</Control>
</file>

<file path=customXml/item2349.xml><?xml version="1.0" encoding="utf-8"?>
<Control xmlns="http://schemas.microsoft.com/VisualStudio/2011/storyboarding/control">
  <Id Name="System.Storyboarding.Common.Text" Revision="1" Stencil="System.Storyboarding.Common" StencilVersion="0.1"/>
</Control>
</file>

<file path=customXml/item235.xml><?xml version="1.0" encoding="utf-8"?>
<Control xmlns="http://schemas.microsoft.com/VisualStudio/2011/storyboarding/control">
  <Id Name="System.Storyboarding.Common.Text" Revision="1" Stencil="System.Storyboarding.Common" StencilVersion="0.1"/>
</Control>
</file>

<file path=customXml/item2350.xml><?xml version="1.0" encoding="utf-8"?>
<Control xmlns="http://schemas.microsoft.com/VisualStudio/2011/storyboarding/control">
  <Id Name="System.Storyboarding.Common.Text" Revision="1" Stencil="System.Storyboarding.Common" StencilVersion="0.1"/>
</Control>
</file>

<file path=customXml/item2351.xml><?xml version="1.0" encoding="utf-8"?>
<Control xmlns="http://schemas.microsoft.com/VisualStudio/2011/storyboarding/control">
  <Id Name="System.Storyboarding.Common.Text" Revision="1" Stencil="System.Storyboarding.Common" StencilVersion="0.1"/>
</Control>
</file>

<file path=customXml/item2352.xml><?xml version="1.0" encoding="utf-8"?>
<Control xmlns="http://schemas.microsoft.com/VisualStudio/2011/storyboarding/control">
  <Id Name="System.Storyboarding.Common.Text" Revision="1" Stencil="System.Storyboarding.Common" StencilVersion="0.1"/>
</Control>
</file>

<file path=customXml/item2353.xml><?xml version="1.0" encoding="utf-8"?>
<Control xmlns="http://schemas.microsoft.com/VisualStudio/2011/storyboarding/control">
  <Id Name="System.Storyboarding.Common.Text" Revision="1" Stencil="System.Storyboarding.Common" StencilVersion="0.1"/>
</Control>
</file>

<file path=customXml/item2354.xml><?xml version="1.0" encoding="utf-8"?>
<Control xmlns="http://schemas.microsoft.com/VisualStudio/2011/storyboarding/control">
  <Id Name="System.Storyboarding.Common.Text" Revision="1" Stencil="System.Storyboarding.Common" StencilVersion="0.1"/>
</Control>
</file>

<file path=customXml/item2355.xml><?xml version="1.0" encoding="utf-8"?>
<Control xmlns="http://schemas.microsoft.com/VisualStudio/2011/storyboarding/control">
  <Id Name="System.Storyboarding.Common.Text" Revision="1" Stencil="System.Storyboarding.Common" StencilVersion="0.1"/>
</Control>
</file>

<file path=customXml/item2356.xml><?xml version="1.0" encoding="utf-8"?>
<Control xmlns="http://schemas.microsoft.com/VisualStudio/2011/storyboarding/control">
  <Id Name="System.Storyboarding.Common.Text" Revision="1" Stencil="System.Storyboarding.Common" StencilVersion="0.1"/>
</Control>
</file>

<file path=customXml/item2357.xml><?xml version="1.0" encoding="utf-8"?>
<Control xmlns="http://schemas.microsoft.com/VisualStudio/2011/storyboarding/control">
  <Id Name="System.Storyboarding.Common.Text" Revision="1" Stencil="System.Storyboarding.Common" StencilVersion="0.1"/>
</Control>
</file>

<file path=customXml/item2358.xml><?xml version="1.0" encoding="utf-8"?>
<Control xmlns="http://schemas.microsoft.com/VisualStudio/2011/storyboarding/control">
  <Id Name="System.Storyboarding.Common.Text" Revision="1" Stencil="System.Storyboarding.Common" StencilVersion="0.1"/>
</Control>
</file>

<file path=customXml/item2359.xml><?xml version="1.0" encoding="utf-8"?>
<Control xmlns="http://schemas.microsoft.com/VisualStudio/2011/storyboarding/control">
  <Id Name="System.Storyboarding.Common.Text" Revision="1" Stencil="System.Storyboarding.Common" StencilVersion="0.1"/>
</Control>
</file>

<file path=customXml/item236.xml><?xml version="1.0" encoding="utf-8"?>
<Control xmlns="http://schemas.microsoft.com/VisualStudio/2011/storyboarding/control">
  <Id Name="68a6efa7-0759-454d-829d-0dcf3dd35ea4" Revision="1" Stencil="System.MyShapes" StencilVersion="1.0"/>
</Control>
</file>

<file path=customXml/item2360.xml><?xml version="1.0" encoding="utf-8"?>
<Control xmlns="http://schemas.microsoft.com/VisualStudio/2011/storyboarding/control">
  <Id Name="System.Storyboarding.Common.Text" Revision="1" Stencil="System.Storyboarding.Common" StencilVersion="0.1"/>
</Control>
</file>

<file path=customXml/item2361.xml><?xml version="1.0" encoding="utf-8"?>
<Control xmlns="http://schemas.microsoft.com/VisualStudio/2011/storyboarding/control">
  <Id Name="System.Storyboarding.Common.Text" Revision="1" Stencil="System.Storyboarding.Common" StencilVersion="0.1"/>
</Control>
</file>

<file path=customXml/item2362.xml><?xml version="1.0" encoding="utf-8"?>
<Control xmlns="http://schemas.microsoft.com/VisualStudio/2011/storyboarding/control">
  <Id Name="System.Storyboarding.Common.Text" Revision="1" Stencil="System.Storyboarding.Common" StencilVersion="0.1"/>
</Control>
</file>

<file path=customXml/item2363.xml><?xml version="1.0" encoding="utf-8"?>
<Control xmlns="http://schemas.microsoft.com/VisualStudio/2011/storyboarding/control">
  <Id Name="126ea32c-c6f2-4e50-82f4-2b9687deaa14" Revision="1" Stencil="System.MyShapes" StencilVersion="1.0"/>
</Control>
</file>

<file path=customXml/item2364.xml><?xml version="1.0" encoding="utf-8"?>
<Control xmlns="http://schemas.microsoft.com/VisualStudio/2011/storyboarding/control">
  <Id Name="f942614c-ea29-48b0-a0bf-39a188daa13c" Revision="1" Stencil="System.MyShapes" StencilVersion="1.0"/>
</Control>
</file>

<file path=customXml/item2365.xml><?xml version="1.0" encoding="utf-8"?>
<Control xmlns="http://schemas.microsoft.com/VisualStudio/2011/storyboarding/control">
  <Id Name="System.Storyboarding.Common.Text" Revision="1" Stencil="System.Storyboarding.Common" StencilVersion="0.1"/>
</Control>
</file>

<file path=customXml/item2366.xml><?xml version="1.0" encoding="utf-8"?>
<Control xmlns="http://schemas.microsoft.com/VisualStudio/2011/storyboarding/control">
  <Id Name="2d0ec6f4-3d74-4898-a25c-e2cd29156f33" Revision="1" Stencil="System.MyShapes" StencilVersion="1.0"/>
</Control>
</file>

<file path=customXml/item2367.xml><?xml version="1.0" encoding="utf-8"?>
<Control xmlns="http://schemas.microsoft.com/VisualStudio/2011/storyboarding/control">
  <Id Name="System.Storyboarding.Common.Text" Revision="1" Stencil="System.Storyboarding.Common" StencilVersion="0.1"/>
</Control>
</file>

<file path=customXml/item2368.xml><?xml version="1.0" encoding="utf-8"?>
<Control xmlns="http://schemas.microsoft.com/VisualStudio/2011/storyboarding/control">
  <Id Name="2d0ec6f4-3d74-4898-a25c-e2cd29156f33" Revision="1" Stencil="System.MyShapes" StencilVersion="1.0"/>
</Control>
</file>

<file path=customXml/item2369.xml><?xml version="1.0" encoding="utf-8"?>
<Control xmlns="http://schemas.microsoft.com/VisualStudio/2011/storyboarding/control">
  <Id Name="System.Storyboarding.Common.Text" Revision="1" Stencil="System.Storyboarding.Common" StencilVersion="0.1"/>
</Control>
</file>

<file path=customXml/item237.xml><?xml version="1.0" encoding="utf-8"?>
<Control xmlns="http://schemas.microsoft.com/VisualStudio/2011/storyboarding/control">
  <Id Name="System.Storyboarding.Common.Text" Revision="1" Stencil="System.Storyboarding.Common" StencilVersion="0.1"/>
</Control>
</file>

<file path=customXml/item2370.xml><?xml version="1.0" encoding="utf-8"?>
<Control xmlns="http://schemas.microsoft.com/VisualStudio/2011/storyboarding/control">
  <Id Name="68a6efa7-0759-454d-829d-0dcf3dd35ea4" Revision="1" Stencil="System.MyShapes" StencilVersion="1.0"/>
</Control>
</file>

<file path=customXml/item2371.xml><?xml version="1.0" encoding="utf-8"?>
<Control xmlns="http://schemas.microsoft.com/VisualStudio/2011/storyboarding/control">
  <Id Name="System.Storyboarding.Common.Text" Revision="1" Stencil="System.Storyboarding.Common" StencilVersion="0.1"/>
</Control>
</file>

<file path=customXml/item2372.xml><?xml version="1.0" encoding="utf-8"?>
<Control xmlns="http://schemas.microsoft.com/VisualStudio/2011/storyboarding/control">
  <Id Name="System.Storyboarding.Common.Text" Revision="1" Stencil="System.Storyboarding.Common" StencilVersion="0.1"/>
</Control>
</file>

<file path=customXml/item2373.xml><?xml version="1.0" encoding="utf-8"?>
<Control xmlns="http://schemas.microsoft.com/VisualStudio/2011/storyboarding/control">
  <Id Name="126ea32c-c6f2-4e50-82f4-2b9687deaa14" Revision="1" Stencil="System.MyShapes" StencilVersion="1.0"/>
</Control>
</file>

<file path=customXml/item2374.xml><?xml version="1.0" encoding="utf-8"?>
<Control xmlns="http://schemas.microsoft.com/VisualStudio/2011/storyboarding/control">
  <Id Name="0eb6adba-f44f-478a-accc-2bc808ff9e71" Revision="1" Stencil="System.MyShapes" StencilVersion="1.0"/>
</Control>
</file>

<file path=customXml/item2375.xml><?xml version="1.0" encoding="utf-8"?>
<Control xmlns="http://schemas.microsoft.com/VisualStudio/2011/storyboarding/control">
  <Id Name="System.Storyboarding.Common.Text" Revision="1" Stencil="System.Storyboarding.Common" StencilVersion="0.1"/>
</Control>
</file>

<file path=customXml/item2376.xml><?xml version="1.0" encoding="utf-8"?>
<Control xmlns="http://schemas.microsoft.com/VisualStudio/2011/storyboarding/control">
  <Id Name="0eb6adba-f44f-478a-accc-2bc808ff9e71" Revision="1" Stencil="System.MyShapes" StencilVersion="1.0"/>
</Control>
</file>

<file path=customXml/item2377.xml><?xml version="1.0" encoding="utf-8"?>
<Control xmlns="http://schemas.microsoft.com/VisualStudio/2011/storyboarding/control">
  <Id Name="126ea32c-c6f2-4e50-82f4-2b9687deaa14" Revision="1" Stencil="System.MyShapes" StencilVersion="1.0"/>
</Control>
</file>

<file path=customXml/item2378.xml><?xml version="1.0" encoding="utf-8"?>
<Control xmlns="http://schemas.microsoft.com/VisualStudio/2011/storyboarding/control">
  <Id Name="System.Storyboarding.Common.Text" Revision="1" Stencil="System.Storyboarding.Common" StencilVersion="0.1"/>
</Control>
</file>

<file path=customXml/item2379.xml><?xml version="1.0" encoding="utf-8"?>
<Control xmlns="http://schemas.microsoft.com/VisualStudio/2011/storyboarding/control">
  <Id Name="System.Storyboarding.Common.Text" Revision="1" Stencil="System.Storyboarding.Common" StencilVersion="0.1"/>
</Control>
</file>

<file path=customXml/item238.xml><?xml version="1.0" encoding="utf-8"?>
<Control xmlns="http://schemas.microsoft.com/VisualStudio/2011/storyboarding/control">
  <Id Name="126ea32c-c6f2-4e50-82f4-2b9687deaa14" Revision="1" Stencil="System.MyShapes" StencilVersion="1.0"/>
</Control>
</file>

<file path=customXml/item2380.xml><?xml version="1.0" encoding="utf-8"?>
<Control xmlns="http://schemas.microsoft.com/VisualStudio/2011/storyboarding/control">
  <Id Name="2d0ec6f4-3d74-4898-a25c-e2cd29156f33" Revision="1" Stencil="System.MyShapes" StencilVersion="1.0"/>
</Control>
</file>

<file path=customXml/item2381.xml><?xml version="1.0" encoding="utf-8"?>
<Control xmlns="http://schemas.microsoft.com/VisualStudio/2011/storyboarding/control">
  <Id Name="System.Storyboarding.Common.Text" Revision="1" Stencil="System.Storyboarding.Common" StencilVersion="0.1"/>
</Control>
</file>

<file path=customXml/item2382.xml><?xml version="1.0" encoding="utf-8"?>
<Control xmlns="http://schemas.microsoft.com/VisualStudio/2011/storyboarding/control">
  <Id Name="0eb6adba-f44f-478a-accc-2bc808ff9e71" Revision="1" Stencil="System.MyShapes" StencilVersion="1.0"/>
</Control>
</file>

<file path=customXml/item2383.xml><?xml version="1.0" encoding="utf-8"?>
<Control xmlns="http://schemas.microsoft.com/VisualStudio/2011/storyboarding/control">
  <Id Name="System.Storyboarding.Common.Text" Revision="1" Stencil="System.Storyboarding.Common" StencilVersion="0.1"/>
</Control>
</file>

<file path=customXml/item2384.xml><?xml version="1.0" encoding="utf-8"?>
<Control xmlns="http://schemas.microsoft.com/VisualStudio/2011/storyboarding/control">
  <Id Name="f942614c-ea29-48b0-a0bf-39a188daa13c" Revision="1" Stencil="System.MyShapes" StencilVersion="1.0"/>
</Control>
</file>

<file path=customXml/item2385.xml><?xml version="1.0" encoding="utf-8"?>
<Control xmlns="http://schemas.microsoft.com/VisualStudio/2011/storyboarding/control">
  <Id Name="System.Storyboarding.Common.Text" Revision="1" Stencil="System.Storyboarding.Common" StencilVersion="0.1"/>
</Control>
</file>

<file path=customXml/item2386.xml><?xml version="1.0" encoding="utf-8"?>
<Control xmlns="http://schemas.microsoft.com/VisualStudio/2011/storyboarding/control">
  <Id Name="System.Storyboarding.Common.Text" Revision="1" Stencil="System.Storyboarding.Common" StencilVersion="0.1"/>
</Control>
</file>

<file path=customXml/item2387.xml><?xml version="1.0" encoding="utf-8"?>
<Control xmlns="http://schemas.microsoft.com/VisualStudio/2011/storyboarding/control">
  <Id Name="2d0ec6f4-3d74-4898-a25c-e2cd29156f33" Revision="1" Stencil="System.MyShapes" StencilVersion="1.0"/>
</Control>
</file>

<file path=customXml/item2388.xml><?xml version="1.0" encoding="utf-8"?>
<Control xmlns="http://schemas.microsoft.com/VisualStudio/2011/storyboarding/control">
  <Id Name="System.Storyboarding.Common.Text" Revision="1" Stencil="System.Storyboarding.Common" StencilVersion="0.1"/>
</Control>
</file>

<file path=customXml/item2389.xml><?xml version="1.0" encoding="utf-8"?>
<Control xmlns="http://schemas.microsoft.com/VisualStudio/2011/storyboarding/control">
  <Id Name="f942614c-ea29-48b0-a0bf-39a188daa13c" Revision="1" Stencil="System.MyShapes" StencilVersion="1.0"/>
</Control>
</file>

<file path=customXml/item239.xml><?xml version="1.0" encoding="utf-8"?>
<Control xmlns="http://schemas.microsoft.com/VisualStudio/2011/storyboarding/control">
  <Id Name="System.Storyboarding.Common.Text" Revision="1" Stencil="System.Storyboarding.Common" StencilVersion="0.1"/>
</Control>
</file>

<file path=customXml/item2390.xml><?xml version="1.0" encoding="utf-8"?>
<Control xmlns="http://schemas.microsoft.com/VisualStudio/2011/storyboarding/control">
  <Id Name="System.Storyboarding.Common.Text" Revision="1" Stencil="System.Storyboarding.Common" StencilVersion="0.1"/>
</Control>
</file>

<file path=customXml/item2391.xml><?xml version="1.0" encoding="utf-8"?>
<Control xmlns="http://schemas.microsoft.com/VisualStudio/2011/storyboarding/control">
  <Id Name="0eb6adba-f44f-478a-accc-2bc808ff9e71" Revision="1" Stencil="System.MyShapes" StencilVersion="1.0"/>
</Control>
</file>

<file path=customXml/item2392.xml><?xml version="1.0" encoding="utf-8"?>
<Control xmlns="http://schemas.microsoft.com/VisualStudio/2011/storyboarding/control">
  <Id Name="0eb6adba-f44f-478a-accc-2bc808ff9e71" Revision="1" Stencil="System.MyShapes" StencilVersion="1.0"/>
</Control>
</file>

<file path=customXml/item2393.xml><?xml version="1.0" encoding="utf-8"?>
<Control xmlns="http://schemas.microsoft.com/VisualStudio/2011/storyboarding/control">
  <Id Name="System.Storyboarding.Common.Text" Revision="1" Stencil="System.Storyboarding.Common" StencilVersion="0.1"/>
</Control>
</file>

<file path=customXml/item2394.xml><?xml version="1.0" encoding="utf-8"?>
<Control xmlns="http://schemas.microsoft.com/VisualStudio/2011/storyboarding/control">
  <Id Name="0eb6adba-f44f-478a-accc-2bc808ff9e71" Revision="1" Stencil="System.MyShapes" StencilVersion="1.0"/>
</Control>
</file>

<file path=customXml/item2395.xml><?xml version="1.0" encoding="utf-8"?>
<Control xmlns="http://schemas.microsoft.com/VisualStudio/2011/storyboarding/control">
  <Id Name="0eb6adba-f44f-478a-accc-2bc808ff9e71" Revision="1" Stencil="System.MyShapes" StencilVersion="1.0"/>
</Control>
</file>

<file path=customXml/item2396.xml><?xml version="1.0" encoding="utf-8"?>
<Control xmlns="http://schemas.microsoft.com/VisualStudio/2011/storyboarding/control">
  <Id Name="System.Storyboarding.Common.Text" Revision="1" Stencil="System.Storyboarding.Common" StencilVersion="0.1"/>
</Control>
</file>

<file path=customXml/item2397.xml><?xml version="1.0" encoding="utf-8"?>
<Control xmlns="http://schemas.microsoft.com/VisualStudio/2011/storyboarding/control">
  <Id Name="0eb6adba-f44f-478a-accc-2bc808ff9e71" Revision="1" Stencil="System.MyShapes" StencilVersion="1.0"/>
</Control>
</file>

<file path=customXml/item2398.xml><?xml version="1.0" encoding="utf-8"?>
<Control xmlns="http://schemas.microsoft.com/VisualStudio/2011/storyboarding/control">
  <Id Name="0eb6adba-f44f-478a-accc-2bc808ff9e71" Revision="1" Stencil="System.MyShapes" StencilVersion="1.0"/>
</Control>
</file>

<file path=customXml/item2399.xml><?xml version="1.0" encoding="utf-8"?>
<Control xmlns="http://schemas.microsoft.com/VisualStudio/2011/storyboarding/control">
  <Id Name="System.Storyboarding.Common.Text" Revision="1" Stencil="System.Storyboarding.Common" StencilVersion="0.1"/>
</Control>
</file>

<file path=customXml/item24.xml><?xml version="1.0" encoding="utf-8"?>
<Control xmlns="http://schemas.microsoft.com/VisualStudio/2011/storyboarding/control">
  <Id Name="System.Storyboarding.Common.Text" Revision="1" Stencil="System.Storyboarding.Common" StencilVersion="0.1"/>
</Control>
</file>

<file path=customXml/item240.xml><?xml version="1.0" encoding="utf-8"?>
<Control xmlns="http://schemas.microsoft.com/VisualStudio/2011/storyboarding/control">
  <Id Name="System.Storyboarding.Common.Text" Revision="1" Stencil="System.Storyboarding.Common" StencilVersion="0.1"/>
</Control>
</file>

<file path=customXml/item2400.xml><?xml version="1.0" encoding="utf-8"?>
<Control xmlns="http://schemas.microsoft.com/VisualStudio/2011/storyboarding/control">
  <Id Name="System.Storyboarding.Common.Text" Revision="1" Stencil="System.Storyboarding.Common" StencilVersion="0.1"/>
</Control>
</file>

<file path=customXml/item2401.xml><?xml version="1.0" encoding="utf-8"?>
<Control xmlns="http://schemas.microsoft.com/VisualStudio/2011/storyboarding/control">
  <Id Name="System.Storyboarding.Common.Text" Revision="1" Stencil="System.Storyboarding.Common" StencilVersion="0.1"/>
</Control>
</file>

<file path=customXml/item2402.xml><?xml version="1.0" encoding="utf-8"?>
<Control xmlns="http://schemas.microsoft.com/VisualStudio/2011/storyboarding/control">
  <Id Name="2d0ec6f4-3d74-4898-a25c-e2cd29156f33" Revision="1" Stencil="System.MyShapes" StencilVersion="1.0"/>
</Control>
</file>

<file path=customXml/item2403.xml><?xml version="1.0" encoding="utf-8"?>
<Control xmlns="http://schemas.microsoft.com/VisualStudio/2011/storyboarding/control">
  <Id Name="System.Storyboarding.Common.Text" Revision="1" Stencil="System.Storyboarding.Common" StencilVersion="0.1"/>
</Control>
</file>

<file path=customXml/item2404.xml><?xml version="1.0" encoding="utf-8"?>
<Control xmlns="http://schemas.microsoft.com/VisualStudio/2011/storyboarding/control">
  <Id Name="System.Storyboarding.Common.Text" Revision="1" Stencil="System.Storyboarding.Common" StencilVersion="0.1"/>
</Control>
</file>

<file path=customXml/item2405.xml><?xml version="1.0" encoding="utf-8"?>
<Control xmlns="http://schemas.microsoft.com/VisualStudio/2011/storyboarding/control">
  <Id Name="System.Storyboarding.Common.Text" Revision="1" Stencil="System.Storyboarding.Common" StencilVersion="0.1"/>
</Control>
</file>

<file path=customXml/item2406.xml><?xml version="1.0" encoding="utf-8"?>
<Control xmlns="http://schemas.microsoft.com/VisualStudio/2011/storyboarding/control">
  <Id Name="System.Storyboarding.Common.Text" Revision="1" Stencil="System.Storyboarding.Common" StencilVersion="0.1"/>
</Control>
</file>

<file path=customXml/item2407.xml><?xml version="1.0" encoding="utf-8"?>
<Control xmlns="http://schemas.microsoft.com/VisualStudio/2011/storyboarding/control">
  <Id Name="2d0ec6f4-3d74-4898-a25c-e2cd29156f33" Revision="1" Stencil="System.MyShapes" StencilVersion="1.0"/>
</Control>
</file>

<file path=customXml/item2408.xml><?xml version="1.0" encoding="utf-8"?>
<Control xmlns="http://schemas.microsoft.com/VisualStudio/2011/storyboarding/control">
  <Id Name="System.Storyboarding.Common.Text" Revision="1" Stencil="System.Storyboarding.Common" StencilVersion="0.1"/>
</Control>
</file>

<file path=customXml/item2409.xml><?xml version="1.0" encoding="utf-8"?>
<Control xmlns="http://schemas.microsoft.com/VisualStudio/2011/storyboarding/control">
  <Id Name="System.Storyboarding.Common.Text" Revision="1" Stencil="System.Storyboarding.Common" StencilVersion="0.1"/>
</Control>
</file>

<file path=customXml/item241.xml><?xml version="1.0" encoding="utf-8"?>
<Control xmlns="http://schemas.microsoft.com/VisualStudio/2011/storyboarding/control">
  <Id Name="System.Storyboarding.Common.Text" Revision="1" Stencil="System.Storyboarding.Common" StencilVersion="0.1"/>
</Control>
</file>

<file path=customXml/item2410.xml><?xml version="1.0" encoding="utf-8"?>
<Control xmlns="http://schemas.microsoft.com/VisualStudio/2011/storyboarding/control">
  <Id Name="System.Storyboarding.Common.Text" Revision="1" Stencil="System.Storyboarding.Common" StencilVersion="0.1"/>
</Control>
</file>

<file path=customXml/item2411.xml><?xml version="1.0" encoding="utf-8"?>
<Control xmlns="http://schemas.microsoft.com/VisualStudio/2011/storyboarding/control">
  <Id Name="System.Storyboarding.Common.Text" Revision="1" Stencil="System.Storyboarding.Common" StencilVersion="0.1"/>
</Control>
</file>

<file path=customXml/item2412.xml><?xml version="1.0" encoding="utf-8"?>
<Control xmlns="http://schemas.microsoft.com/VisualStudio/2011/storyboarding/control">
  <Id Name="System.Storyboarding.Common.Text" Revision="1" Stencil="System.Storyboarding.Common" StencilVersion="0.1"/>
</Control>
</file>

<file path=customXml/item2413.xml><?xml version="1.0" encoding="utf-8"?>
<Control xmlns="http://schemas.microsoft.com/VisualStudio/2011/storyboarding/control">
  <Id Name="0eb6adba-f44f-478a-accc-2bc808ff9e71" Revision="1" Stencil="System.MyShapes" StencilVersion="1.0"/>
</Control>
</file>

<file path=customXml/item2414.xml><?xml version="1.0" encoding="utf-8"?>
<Control xmlns="http://schemas.microsoft.com/VisualStudio/2011/storyboarding/control">
  <Id Name="System.Storyboarding.Common.Text" Revision="1" Stencil="System.Storyboarding.Common" StencilVersion="0.1"/>
</Control>
</file>

<file path=customXml/item2415.xml><?xml version="1.0" encoding="utf-8"?>
<Control xmlns="http://schemas.microsoft.com/VisualStudio/2011/storyboarding/control">
  <Id Name="0eb6adba-f44f-478a-accc-2bc808ff9e71" Revision="1" Stencil="System.MyShapes" StencilVersion="1.0"/>
</Control>
</file>

<file path=customXml/item2416.xml><?xml version="1.0" encoding="utf-8"?>
<Control xmlns="http://schemas.microsoft.com/VisualStudio/2011/storyboarding/control">
  <Id Name="System.Storyboarding.Common.Text" Revision="1" Stencil="System.Storyboarding.Common" StencilVersion="0.1"/>
</Control>
</file>

<file path=customXml/item2417.xml><?xml version="1.0" encoding="utf-8"?>
<Control xmlns="http://schemas.microsoft.com/VisualStudio/2011/storyboarding/control">
  <Id Name="0eb6adba-f44f-478a-accc-2bc808ff9e71" Revision="1" Stencil="System.MyShapes" StencilVersion="1.0"/>
</Control>
</file>

<file path=customXml/item2418.xml><?xml version="1.0" encoding="utf-8"?>
<Control xmlns="http://schemas.microsoft.com/VisualStudio/2011/storyboarding/control">
  <Id Name="System.Storyboarding.Common.Text" Revision="1" Stencil="System.Storyboarding.Common" StencilVersion="0.1"/>
</Control>
</file>

<file path=customXml/item2419.xml><?xml version="1.0" encoding="utf-8"?>
<Control xmlns="http://schemas.microsoft.com/VisualStudio/2011/storyboarding/control">
  <Id Name="System.Storyboarding.Common.Text" Revision="1" Stencil="System.Storyboarding.Common" StencilVersion="0.1"/>
</Control>
</file>

<file path=customXml/item242.xml><?xml version="1.0" encoding="utf-8"?>
<Control xmlns="http://schemas.microsoft.com/VisualStudio/2011/storyboarding/control">
  <Id Name="System.Storyboarding.Common.Text" Revision="1" Stencil="System.Storyboarding.Common" StencilVersion="0.1"/>
</Control>
</file>

<file path=customXml/item2420.xml><?xml version="1.0" encoding="utf-8"?>
<Control xmlns="http://schemas.microsoft.com/VisualStudio/2011/storyboarding/control">
  <Id Name="System.Storyboarding.Common.Text" Revision="1" Stencil="System.Storyboarding.Common" StencilVersion="0.1"/>
</Control>
</file>

<file path=customXml/item2421.xml><?xml version="1.0" encoding="utf-8"?>
<Control xmlns="http://schemas.microsoft.com/VisualStudio/2011/storyboarding/control">
  <Id Name="2d0ec6f4-3d74-4898-a25c-e2cd29156f33" Revision="1" Stencil="System.MyShapes" StencilVersion="1.0"/>
</Control>
</file>

<file path=customXml/item2422.xml><?xml version="1.0" encoding="utf-8"?>
<Control xmlns="http://schemas.microsoft.com/VisualStudio/2011/storyboarding/control">
  <Id Name="System.Storyboarding.Common.Text" Revision="1" Stencil="System.Storyboarding.Common" StencilVersion="0.1"/>
</Control>
</file>

<file path=customXml/item2423.xml><?xml version="1.0" encoding="utf-8"?>
<Control xmlns="http://schemas.microsoft.com/VisualStudio/2011/storyboarding/control">
  <Id Name="System.Storyboarding.Common.Text" Revision="1" Stencil="System.Storyboarding.Common" StencilVersion="0.1"/>
</Control>
</file>

<file path=customXml/item2424.xml><?xml version="1.0" encoding="utf-8"?>
<Control xmlns="http://schemas.microsoft.com/VisualStudio/2011/storyboarding/control">
  <Id Name="System.Storyboarding.Common.Text" Revision="1" Stencil="System.Storyboarding.Common" StencilVersion="0.1"/>
</Control>
</file>

<file path=customXml/item2425.xml><?xml version="1.0" encoding="utf-8"?>
<Control xmlns="http://schemas.microsoft.com/VisualStudio/2011/storyboarding/control">
  <Id Name="2d0ec6f4-3d74-4898-a25c-e2cd29156f33" Revision="1" Stencil="System.MyShapes" StencilVersion="1.0"/>
</Control>
</file>

<file path=customXml/item2426.xml><?xml version="1.0" encoding="utf-8"?>
<Control xmlns="http://schemas.microsoft.com/VisualStudio/2011/storyboarding/control">
  <Id Name="System.Storyboarding.Common.Text" Revision="1" Stencil="System.Storyboarding.Common" StencilVersion="0.1"/>
</Control>
</file>

<file path=customXml/item2427.xml><?xml version="1.0" encoding="utf-8"?>
<Control xmlns="http://schemas.microsoft.com/VisualStudio/2011/storyboarding/control">
  <Id Name="f942614c-ea29-48b0-a0bf-39a188daa13c" Revision="1" Stencil="System.MyShapes" StencilVersion="1.0"/>
</Control>
</file>

<file path=customXml/item2428.xml><?xml version="1.0" encoding="utf-8"?>
<Control xmlns="http://schemas.microsoft.com/VisualStudio/2011/storyboarding/control">
  <Id Name="System.Storyboarding.Common.Text" Revision="1" Stencil="System.Storyboarding.Common" StencilVersion="0.1"/>
</Control>
</file>

<file path=customXml/item2429.xml><?xml version="1.0" encoding="utf-8"?>
<Control xmlns="http://schemas.microsoft.com/VisualStudio/2011/storyboarding/control">
  <Id Name="126ea32c-c6f2-4e50-82f4-2b9687deaa14" Revision="1" Stencil="System.MyShapes" StencilVersion="1.0"/>
</Control>
</file>

<file path=customXml/item243.xml><?xml version="1.0" encoding="utf-8"?>
<Control xmlns="http://schemas.microsoft.com/VisualStudio/2011/storyboarding/control">
  <Id Name="System.Storyboarding.Common.Text" Revision="1" Stencil="System.Storyboarding.Common" StencilVersion="0.1"/>
</Control>
</file>

<file path=customXml/item2430.xml><?xml version="1.0" encoding="utf-8"?>
<Control xmlns="http://schemas.microsoft.com/VisualStudio/2011/storyboarding/control">
  <Id Name="System.Storyboarding.Common.Text" Revision="1" Stencil="System.Storyboarding.Common" StencilVersion="0.1"/>
</Control>
</file>

<file path=customXml/item2431.xml><?xml version="1.0" encoding="utf-8"?>
<Control xmlns="http://schemas.microsoft.com/VisualStudio/2011/storyboarding/control">
  <Id Name="System.Storyboarding.Common.Text" Revision="1" Stencil="System.Storyboarding.Common" StencilVersion="0.1"/>
</Control>
</file>

<file path=customXml/item2432.xml><?xml version="1.0" encoding="utf-8"?>
<Control xmlns="http://schemas.microsoft.com/VisualStudio/2011/storyboarding/control">
  <Id Name="2d0ec6f4-3d74-4898-a25c-e2cd29156f33" Revision="1" Stencil="System.MyShapes" StencilVersion="1.0"/>
</Control>
</file>

<file path=customXml/item2433.xml><?xml version="1.0" encoding="utf-8"?>
<Control xmlns="http://schemas.microsoft.com/VisualStudio/2011/storyboarding/control">
  <Id Name="System.Storyboarding.Common.Text" Revision="1" Stencil="System.Storyboarding.Common" StencilVersion="0.1"/>
</Control>
</file>

<file path=customXml/item2434.xml><?xml version="1.0" encoding="utf-8"?>
<Control xmlns="http://schemas.microsoft.com/VisualStudio/2011/storyboarding/control">
  <Id Name="f942614c-ea29-48b0-a0bf-39a188daa13c" Revision="1" Stencil="System.MyShapes" StencilVersion="1.0"/>
</Control>
</file>

<file path=customXml/item2435.xml><?xml version="1.0" encoding="utf-8"?>
<Control xmlns="http://schemas.microsoft.com/VisualStudio/2011/storyboarding/control">
  <Id Name="System.Storyboarding.Common.Text" Revision="1" Stencil="System.Storyboarding.Common" StencilVersion="0.1"/>
</Control>
</file>

<file path=customXml/item2436.xml><?xml version="1.0" encoding="utf-8"?>
<Control xmlns="http://schemas.microsoft.com/VisualStudio/2011/storyboarding/control">
  <Id Name="System.Storyboarding.Common.Text" Revision="1" Stencil="System.Storyboarding.Common" StencilVersion="0.1"/>
</Control>
</file>

<file path=customXml/item2437.xml><?xml version="1.0" encoding="utf-8"?>
<Control xmlns="http://schemas.microsoft.com/VisualStudio/2011/storyboarding/control">
  <Id Name="2d0ec6f4-3d74-4898-a25c-e2cd29156f33" Revision="1" Stencil="System.MyShapes" StencilVersion="1.0"/>
</Control>
</file>

<file path=customXml/item2438.xml><?xml version="1.0" encoding="utf-8"?>
<Control xmlns="http://schemas.microsoft.com/VisualStudio/2011/storyboarding/control">
  <Id Name="System.Storyboarding.Common.Text" Revision="1" Stencil="System.Storyboarding.Common" StencilVersion="0.1"/>
</Control>
</file>

<file path=customXml/item2439.xml><?xml version="1.0" encoding="utf-8"?>
<Control xmlns="http://schemas.microsoft.com/VisualStudio/2011/storyboarding/control">
  <Id Name="f942614c-ea29-48b0-a0bf-39a188daa13c" Revision="1" Stencil="System.MyShapes" StencilVersion="1.0"/>
</Control>
</file>

<file path=customXml/item244.xml><?xml version="1.0" encoding="utf-8"?>
<Control xmlns="http://schemas.microsoft.com/VisualStudio/2011/storyboarding/control">
  <Id Name="System.Storyboarding.Common.Text" Revision="1" Stencil="System.Storyboarding.Common" StencilVersion="0.1"/>
</Control>
</file>

<file path=customXml/item2440.xml><?xml version="1.0" encoding="utf-8"?>
<Control xmlns="http://schemas.microsoft.com/VisualStudio/2011/storyboarding/control">
  <Id Name="System.Storyboarding.Common.Text" Revision="1" Stencil="System.Storyboarding.Common" StencilVersion="0.1"/>
</Control>
</file>

<file path=customXml/item2441.xml><?xml version="1.0" encoding="utf-8"?>
<Control xmlns="http://schemas.microsoft.com/VisualStudio/2011/storyboarding/control">
  <Id Name="0eb6adba-f44f-478a-accc-2bc808ff9e71" Revision="1" Stencil="System.MyShapes" StencilVersion="1.0"/>
</Control>
</file>

<file path=customXml/item2442.xml><?xml version="1.0" encoding="utf-8"?>
<Control xmlns="http://schemas.microsoft.com/VisualStudio/2011/storyboarding/control">
  <Id Name="System.Storyboarding.Common.Text" Revision="1" Stencil="System.Storyboarding.Common" StencilVersion="0.1"/>
</Control>
</file>

<file path=customXml/item2443.xml><?xml version="1.0" encoding="utf-8"?>
<Control xmlns="http://schemas.microsoft.com/VisualStudio/2011/storyboarding/control">
  <Id Name="0eb6adba-f44f-478a-accc-2bc808ff9e71" Revision="1" Stencil="System.MyShapes" StencilVersion="1.0"/>
</Control>
</file>

<file path=customXml/item2444.xml><?xml version="1.0" encoding="utf-8"?>
<Control xmlns="http://schemas.microsoft.com/VisualStudio/2011/storyboarding/control">
  <Id Name="System.Storyboarding.Common.Text" Revision="1" Stencil="System.Storyboarding.Common" StencilVersion="0.1"/>
</Control>
</file>

<file path=customXml/item2445.xml><?xml version="1.0" encoding="utf-8"?>
<Control xmlns="http://schemas.microsoft.com/VisualStudio/2011/storyboarding/control">
  <Id Name="0eb6adba-f44f-478a-accc-2bc808ff9e71" Revision="1" Stencil="System.MyShapes" StencilVersion="1.0"/>
</Control>
</file>

<file path=customXml/item2446.xml><?xml version="1.0" encoding="utf-8"?>
<Control xmlns="http://schemas.microsoft.com/VisualStudio/2011/storyboarding/control">
  <Id Name="System.Storyboarding.Common.Text" Revision="1" Stencil="System.Storyboarding.Common" StencilVersion="0.1"/>
</Control>
</file>

<file path=customXml/item2447.xml><?xml version="1.0" encoding="utf-8"?>
<Control xmlns="http://schemas.microsoft.com/VisualStudio/2011/storyboarding/control">
  <Id Name="System.Storyboarding.Common.Text" Revision="1" Stencil="System.Storyboarding.Common" StencilVersion="0.1"/>
</Control>
</file>

<file path=customXml/item2448.xml><?xml version="1.0" encoding="utf-8"?>
<Control xmlns="http://schemas.microsoft.com/VisualStudio/2011/storyboarding/control">
  <Id Name="System.Storyboarding.Common.Text" Revision="1" Stencil="System.Storyboarding.Common" StencilVersion="0.1"/>
</Control>
</file>

<file path=customXml/item2449.xml><?xml version="1.0" encoding="utf-8"?>
<Control xmlns="http://schemas.microsoft.com/VisualStudio/2011/storyboarding/control">
  <Id Name="2d0ec6f4-3d74-4898-a25c-e2cd29156f33" Revision="1" Stencil="System.MyShapes" StencilVersion="1.0"/>
</Control>
</file>

<file path=customXml/item245.xml><?xml version="1.0" encoding="utf-8"?>
<Control xmlns="http://schemas.microsoft.com/VisualStudio/2011/storyboarding/control">
  <Id Name="System.Storyboarding.Common.Text" Revision="1" Stencil="System.Storyboarding.Common" StencilVersion="0.1"/>
</Control>
</file>

<file path=customXml/item2450.xml><?xml version="1.0" encoding="utf-8"?>
<Control xmlns="http://schemas.microsoft.com/VisualStudio/2011/storyboarding/control">
  <Id Name="System.Storyboarding.Common.Text" Revision="1" Stencil="System.Storyboarding.Common" StencilVersion="0.1"/>
</Control>
</file>

<file path=customXml/item2451.xml><?xml version="1.0" encoding="utf-8"?>
<Control xmlns="http://schemas.microsoft.com/VisualStudio/2011/storyboarding/control">
  <Id Name="System.Storyboarding.Common.Text" Revision="1" Stencil="System.Storyboarding.Common" StencilVersion="0.1"/>
</Control>
</file>

<file path=customXml/item2452.xml><?xml version="1.0" encoding="utf-8"?>
<Control xmlns="http://schemas.microsoft.com/VisualStudio/2011/storyboarding/control">
  <Id Name="System.Storyboarding.Common.Text" Revision="1" Stencil="System.Storyboarding.Common" StencilVersion="0.1"/>
</Control>
</file>

<file path=customXml/item2453.xml><?xml version="1.0" encoding="utf-8"?>
<Control xmlns="http://schemas.microsoft.com/VisualStudio/2011/storyboarding/control">
  <Id Name="System.Storyboarding.Common.Text" Revision="1" Stencil="System.Storyboarding.Common" StencilVersion="0.1"/>
</Control>
</file>

<file path=customXml/item2454.xml><?xml version="1.0" encoding="utf-8"?>
<Control xmlns="http://schemas.microsoft.com/VisualStudio/2011/storyboarding/control">
  <Id Name="2d0ec6f4-3d74-4898-a25c-e2cd29156f33" Revision="1" Stencil="System.MyShapes" StencilVersion="1.0"/>
</Control>
</file>

<file path=customXml/item2455.xml><?xml version="1.0" encoding="utf-8"?>
<Control xmlns="http://schemas.microsoft.com/VisualStudio/2011/storyboarding/control">
  <Id Name="System.Storyboarding.Common.Text" Revision="1" Stencil="System.Storyboarding.Common" StencilVersion="0.1"/>
</Control>
</file>

<file path=customXml/item2456.xml><?xml version="1.0" encoding="utf-8"?>
<Control xmlns="http://schemas.microsoft.com/VisualStudio/2011/storyboarding/control">
  <Id Name="System.Storyboarding.Common.Text" Revision="1" Stencil="System.Storyboarding.Common" StencilVersion="0.1"/>
</Control>
</file>

<file path=customXml/item2457.xml><?xml version="1.0" encoding="utf-8"?>
<Control xmlns="http://schemas.microsoft.com/VisualStudio/2011/storyboarding/control">
  <Id Name="System.Storyboarding.Common.Text" Revision="1" Stencil="System.Storyboarding.Common" StencilVersion="0.1"/>
</Control>
</file>

<file path=customXml/item2458.xml><?xml version="1.0" encoding="utf-8"?>
<Control xmlns="http://schemas.microsoft.com/VisualStudio/2011/storyboarding/control">
  <Id Name="System.Storyboarding.Common.Text" Revision="1" Stencil="System.Storyboarding.Common" StencilVersion="0.1"/>
</Control>
</file>

<file path=customXml/item2459.xml><?xml version="1.0" encoding="utf-8"?>
<Control xmlns="http://schemas.microsoft.com/VisualStudio/2011/storyboarding/control">
  <Id Name="System.Storyboarding.Common.Text" Revision="1" Stencil="System.Storyboarding.Common" StencilVersion="0.1"/>
</Control>
</file>

<file path=customXml/item246.xml><?xml version="1.0" encoding="utf-8"?>
<Control xmlns="http://schemas.microsoft.com/VisualStudio/2011/storyboarding/control">
  <Id Name="126ea32c-c6f2-4e50-82f4-2b9687deaa14" Revision="1" Stencil="System.MyShapes" StencilVersion="1.0"/>
</Control>
</file>

<file path=customXml/item2460.xml><?xml version="1.0" encoding="utf-8"?>
<Control xmlns="http://schemas.microsoft.com/VisualStudio/2011/storyboarding/control">
  <Id Name="0eb6adba-f44f-478a-accc-2bc808ff9e71" Revision="1" Stencil="System.MyShapes" StencilVersion="1.0"/>
</Control>
</file>

<file path=customXml/item2461.xml><?xml version="1.0" encoding="utf-8"?>
<Control xmlns="http://schemas.microsoft.com/VisualStudio/2011/storyboarding/control">
  <Id Name="System.Storyboarding.Common.Text" Revision="1" Stencil="System.Storyboarding.Common" StencilVersion="0.1"/>
</Control>
</file>

<file path=customXml/item2462.xml><?xml version="1.0" encoding="utf-8"?>
<Control xmlns="http://schemas.microsoft.com/VisualStudio/2011/storyboarding/control">
  <Id Name="0eb6adba-f44f-478a-accc-2bc808ff9e71" Revision="1" Stencil="System.MyShapes" StencilVersion="1.0"/>
</Control>
</file>

<file path=customXml/item2463.xml><?xml version="1.0" encoding="utf-8"?>
<Control xmlns="http://schemas.microsoft.com/VisualStudio/2011/storyboarding/control">
  <Id Name="System.Storyboarding.Common.Text" Revision="1" Stencil="System.Storyboarding.Common" StencilVersion="0.1"/>
</Control>
</file>

<file path=customXml/item2464.xml><?xml version="1.0" encoding="utf-8"?>
<Control xmlns="http://schemas.microsoft.com/VisualStudio/2011/storyboarding/control">
  <Id Name="0eb6adba-f44f-478a-accc-2bc808ff9e71" Revision="1" Stencil="System.MyShapes" StencilVersion="1.0"/>
</Control>
</file>

<file path=customXml/item2465.xml><?xml version="1.0" encoding="utf-8"?>
<Control xmlns="http://schemas.microsoft.com/VisualStudio/2011/storyboarding/control">
  <Id Name="System.Storyboarding.Common.Text" Revision="1" Stencil="System.Storyboarding.Common" StencilVersion="0.1"/>
</Control>
</file>

<file path=customXml/item2466.xml><?xml version="1.0" encoding="utf-8"?>
<Control xmlns="http://schemas.microsoft.com/VisualStudio/2011/storyboarding/control">
  <Id Name="System.Storyboarding.Common.Text" Revision="1" Stencil="System.Storyboarding.Common" StencilVersion="0.1"/>
</Control>
</file>

<file path=customXml/item2467.xml><?xml version="1.0" encoding="utf-8"?>
<Control xmlns="http://schemas.microsoft.com/VisualStudio/2011/storyboarding/control">
  <Id Name="System.Storyboarding.Common.Text" Revision="1" Stencil="System.Storyboarding.Common" StencilVersion="0.1"/>
</Control>
</file>

<file path=customXml/item2468.xml><?xml version="1.0" encoding="utf-8"?>
<Control xmlns="http://schemas.microsoft.com/VisualStudio/2011/storyboarding/control">
  <Id Name="2d0ec6f4-3d74-4898-a25c-e2cd29156f33" Revision="1" Stencil="System.MyShapes" StencilVersion="1.0"/>
</Control>
</file>

<file path=customXml/item2469.xml><?xml version="1.0" encoding="utf-8"?>
<Control xmlns="http://schemas.microsoft.com/VisualStudio/2011/storyboarding/control">
  <Id Name="System.Storyboarding.Common.Text" Revision="1" Stencil="System.Storyboarding.Common" StencilVersion="0.1"/>
</Control>
</file>

<file path=customXml/item247.xml><?xml version="1.0" encoding="utf-8"?>
<Control xmlns="http://schemas.microsoft.com/VisualStudio/2011/storyboarding/control">
  <Id Name="2d0ec6f4-3d74-4898-a25c-e2cd29156f33" Revision="1" Stencil="System.MyShapes" StencilVersion="1.0"/>
</Control>
</file>

<file path=customXml/item2470.xml><?xml version="1.0" encoding="utf-8"?>
<Control xmlns="http://schemas.microsoft.com/VisualStudio/2011/storyboarding/control">
  <Id Name="System.Storyboarding.Common.Text" Revision="1" Stencil="System.Storyboarding.Common" StencilVersion="0.1"/>
</Control>
</file>

<file path=customXml/item2471.xml><?xml version="1.0" encoding="utf-8"?>
<Control xmlns="http://schemas.microsoft.com/VisualStudio/2011/storyboarding/control">
  <Id Name="System.Storyboarding.Common.Text" Revision="1" Stencil="System.Storyboarding.Common" StencilVersion="0.1"/>
</Control>
</file>

<file path=customXml/item2472.xml><?xml version="1.0" encoding="utf-8"?>
<Control xmlns="http://schemas.microsoft.com/VisualStudio/2011/storyboarding/control">
  <Id Name="2d0ec6f4-3d74-4898-a25c-e2cd29156f33" Revision="1" Stencil="System.MyShapes" StencilVersion="1.0"/>
</Control>
</file>

<file path=customXml/item2473.xml><?xml version="1.0" encoding="utf-8"?>
<Control xmlns="http://schemas.microsoft.com/VisualStudio/2011/storyboarding/control">
  <Id Name="System.Storyboarding.Common.Text" Revision="1" Stencil="System.Storyboarding.Common" StencilVersion="0.1"/>
</Control>
</file>

<file path=customXml/item2474.xml><?xml version="1.0" encoding="utf-8"?>
<Control xmlns="http://schemas.microsoft.com/VisualStudio/2011/storyboarding/control">
  <Id Name="System.Storyboarding.Common.Text" Revision="1" Stencil="System.Storyboarding.Common" StencilVersion="0.1"/>
</Control>
</file>

<file path=customXml/item2475.xml><?xml version="1.0" encoding="utf-8"?>
<Control xmlns="http://schemas.microsoft.com/VisualStudio/2011/storyboarding/control">
  <Id Name="f942614c-ea29-48b0-a0bf-39a188daa13c" Revision="1" Stencil="System.MyShapes" StencilVersion="1.0"/>
</Control>
</file>

<file path=customXml/item2476.xml><?xml version="1.0" encoding="utf-8"?>
<Control xmlns="http://schemas.microsoft.com/VisualStudio/2011/storyboarding/control">
  <Id Name="System.Storyboarding.Common.Text" Revision="1" Stencil="System.Storyboarding.Common" StencilVersion="0.1"/>
</Control>
</file>

<file path=customXml/item2477.xml><?xml version="1.0" encoding="utf-8"?>
<Control xmlns="http://schemas.microsoft.com/VisualStudio/2011/storyboarding/control">
  <Id Name="System.Storyboarding.Common.Text" Revision="1" Stencil="System.Storyboarding.Common" StencilVersion="0.1"/>
</Control>
</file>

<file path=customXml/item2478.xml><?xml version="1.0" encoding="utf-8"?>
<Control xmlns="http://schemas.microsoft.com/VisualStudio/2011/storyboarding/control">
  <Id Name="System.Storyboarding.Common.Text" Revision="1" Stencil="System.Storyboarding.Common" StencilVersion="0.1"/>
</Control>
</file>

<file path=customXml/item2479.xml><?xml version="1.0" encoding="utf-8"?>
<Control xmlns="http://schemas.microsoft.com/VisualStudio/2011/storyboarding/control">
  <Id Name="System.Storyboarding.Common.Text" Revision="1" Stencil="System.Storyboarding.Common" StencilVersion="0.1"/>
</Control>
</file>

<file path=customXml/item248.xml><?xml version="1.0" encoding="utf-8"?>
<Control xmlns="http://schemas.microsoft.com/VisualStudio/2011/storyboarding/control">
  <Id Name="System.Storyboarding.Common.Text" Revision="1" Stencil="System.Storyboarding.Common" StencilVersion="0.1"/>
</Control>
</file>

<file path=customXml/item2480.xml><?xml version="1.0" encoding="utf-8"?>
<Control xmlns="http://schemas.microsoft.com/VisualStudio/2011/storyboarding/control">
  <Id Name="System.Storyboarding.Common.Text" Revision="1" Stencil="System.Storyboarding.Common" StencilVersion="0.1"/>
</Control>
</file>

<file path=customXml/item2481.xml><?xml version="1.0" encoding="utf-8"?>
<Control xmlns="http://schemas.microsoft.com/VisualStudio/2011/storyboarding/control">
  <Id Name="System.Storyboarding.Common.Text" Revision="1" Stencil="System.Storyboarding.Common" StencilVersion="0.1"/>
</Control>
</file>

<file path=customXml/item2482.xml><?xml version="1.0" encoding="utf-8"?>
<Control xmlns="http://schemas.microsoft.com/VisualStudio/2011/storyboarding/control">
  <Id Name="System.Storyboarding.Common.Text" Revision="1" Stencil="System.Storyboarding.Common" StencilVersion="0.1"/>
</Control>
</file>

<file path=customXml/item2483.xml><?xml version="1.0" encoding="utf-8"?>
<Control xmlns="http://schemas.microsoft.com/VisualStudio/2011/storyboarding/control">
  <Id Name="System.Storyboarding.Common.Text" Revision="1" Stencil="System.Storyboarding.Common" StencilVersion="0.1"/>
</Control>
</file>

<file path=customXml/item2484.xml><?xml version="1.0" encoding="utf-8"?>
<Control xmlns="http://schemas.microsoft.com/VisualStudio/2011/storyboarding/control">
  <Id Name="System.Storyboarding.Common.Text" Revision="1" Stencil="System.Storyboarding.Common" StencilVersion="0.1"/>
</Control>
</file>

<file path=customXml/item2485.xml><?xml version="1.0" encoding="utf-8"?>
<Control xmlns="http://schemas.microsoft.com/VisualStudio/2011/storyboarding/control">
  <Id Name="2d0ec6f4-3d74-4898-a25c-e2cd29156f33" Revision="1" Stencil="System.MyShapes" StencilVersion="1.0"/>
</Control>
</file>

<file path=customXml/item2486.xml><?xml version="1.0" encoding="utf-8"?>
<Control xmlns="http://schemas.microsoft.com/VisualStudio/2011/storyboarding/control">
  <Id Name="System.Storyboarding.Common.Text" Revision="1" Stencil="System.Storyboarding.Common" StencilVersion="0.1"/>
</Control>
</file>

<file path=customXml/item2487.xml><?xml version="1.0" encoding="utf-8"?>
<Control xmlns="http://schemas.microsoft.com/VisualStudio/2011/storyboarding/control">
  <Id Name="2d0ec6f4-3d74-4898-a25c-e2cd29156f33" Revision="1" Stencil="System.MyShapes" StencilVersion="1.0"/>
</Control>
</file>

<file path=customXml/item2488.xml><?xml version="1.0" encoding="utf-8"?>
<Control xmlns="http://schemas.microsoft.com/VisualStudio/2011/storyboarding/control">
  <Id Name="System.Storyboarding.Common.Text" Revision="1" Stencil="System.Storyboarding.Common" StencilVersion="0.1"/>
</Control>
</file>

<file path=customXml/item2489.xml><?xml version="1.0" encoding="utf-8"?>
<Control xmlns="http://schemas.microsoft.com/VisualStudio/2011/storyboarding/control">
  <Id Name="2d0ec6f4-3d74-4898-a25c-e2cd29156f33" Revision="1" Stencil="System.MyShapes" StencilVersion="1.0"/>
</Control>
</file>

<file path=customXml/item249.xml><?xml version="1.0" encoding="utf-8"?>
<Control xmlns="http://schemas.microsoft.com/VisualStudio/2011/storyboarding/control">
  <Id Name="68a6efa7-0759-454d-829d-0dcf3dd35ea4" Revision="1" Stencil="System.MyShapes" StencilVersion="1.0"/>
</Control>
</file>

<file path=customXml/item2490.xml><?xml version="1.0" encoding="utf-8"?>
<Control xmlns="http://schemas.microsoft.com/VisualStudio/2011/storyboarding/control">
  <Id Name="System.Storyboarding.Common.Text" Revision="1" Stencil="System.Storyboarding.Common" StencilVersion="0.1"/>
</Control>
</file>

<file path=customXml/item2491.xml><?xml version="1.0" encoding="utf-8"?>
<Control xmlns="http://schemas.microsoft.com/VisualStudio/2011/storyboarding/control">
  <Id Name="System.Storyboarding.Common.Text" Revision="1" Stencil="System.Storyboarding.Common" StencilVersion="0.1"/>
</Control>
</file>

<file path=customXml/item25.xml><?xml version="1.0" encoding="utf-8"?>
<Control xmlns="http://schemas.microsoft.com/VisualStudio/2011/storyboarding/control">
  <Id Name="System.Storyboarding.Common.Text" Revision="1" Stencil="System.Storyboarding.Common" StencilVersion="0.1"/>
</Control>
</file>

<file path=customXml/item250.xml><?xml version="1.0" encoding="utf-8"?>
<Control xmlns="http://schemas.microsoft.com/VisualStudio/2011/storyboarding/control">
  <Id Name="5d1b3dce-16e1-4d33-a649-35b231ab4c99" Revision="1" Stencil="System.MyShapes" StencilVersion="1.0"/>
</Control>
</file>

<file path=customXml/item251.xml><?xml version="1.0" encoding="utf-8"?>
<Control xmlns="http://schemas.microsoft.com/VisualStudio/2011/storyboarding/control">
  <Id Name="System.Storyboarding.Common.Text" Revision="1" Stencil="System.Storyboarding.Common" StencilVersion="0.1"/>
</Control>
</file>

<file path=customXml/item252.xml><?xml version="1.0" encoding="utf-8"?>
<Control xmlns="http://schemas.microsoft.com/VisualStudio/2011/storyboarding/control">
  <Id Name="System.Storyboarding.Common.Text" Revision="1" Stencil="System.Storyboarding.Common" StencilVersion="0.1"/>
</Control>
</file>

<file path=customXml/item253.xml><?xml version="1.0" encoding="utf-8"?>
<Control xmlns="http://schemas.microsoft.com/VisualStudio/2011/storyboarding/control">
  <Id Name="f942614c-ea29-48b0-a0bf-39a188daa13c" Revision="1" Stencil="System.MyShapes" StencilVersion="1.0"/>
</Control>
</file>

<file path=customXml/item254.xml><?xml version="1.0" encoding="utf-8"?>
<Control xmlns="http://schemas.microsoft.com/VisualStudio/2011/storyboarding/control">
  <Id Name="System.Storyboarding.Common.Text" Revision="1" Stencil="System.Storyboarding.Common" StencilVersion="0.1"/>
</Control>
</file>

<file path=customXml/item255.xml><?xml version="1.0" encoding="utf-8"?>
<Control xmlns="http://schemas.microsoft.com/VisualStudio/2011/storyboarding/control">
  <Id Name="System.Storyboarding.Common.Text" Revision="1" Stencil="System.Storyboarding.Common" StencilVersion="0.1"/>
</Control>
</file>

<file path=customXml/item256.xml><?xml version="1.0" encoding="utf-8"?>
<Control xmlns="http://schemas.microsoft.com/VisualStudio/2011/storyboarding/control">
  <Id Name="System.Storyboarding.Common.Text" Revision="1" Stencil="System.Storyboarding.Common" StencilVersion="0.1"/>
</Control>
</file>

<file path=customXml/item257.xml><?xml version="1.0" encoding="utf-8"?>
<Control xmlns="http://schemas.microsoft.com/VisualStudio/2011/storyboarding/control">
  <Id Name="System.Storyboarding.Common.Text" Revision="1" Stencil="System.Storyboarding.Common" StencilVersion="0.1"/>
</Control>
</file>

<file path=customXml/item258.xml><?xml version="1.0" encoding="utf-8"?>
<Control xmlns="http://schemas.microsoft.com/VisualStudio/2011/storyboarding/control">
  <Id Name="System.Storyboarding.Common.Text" Revision="1" Stencil="System.Storyboarding.Common" StencilVersion="0.1"/>
</Control>
</file>

<file path=customXml/item259.xml><?xml version="1.0" encoding="utf-8"?>
<Control xmlns="http://schemas.microsoft.com/VisualStudio/2011/storyboarding/control">
  <Id Name="68a6efa7-0759-454d-829d-0dcf3dd35ea4" Revision="1" Stencil="System.MyShapes" StencilVersion="1.0"/>
</Control>
</file>

<file path=customXml/item26.xml><?xml version="1.0" encoding="utf-8"?>
<Control xmlns="http://schemas.microsoft.com/VisualStudio/2011/storyboarding/control">
  <Id Name="f942614c-ea29-48b0-a0bf-39a188daa13c" Revision="1" Stencil="System.MyShapes" StencilVersion="1.0"/>
</Control>
</file>

<file path=customXml/item260.xml><?xml version="1.0" encoding="utf-8"?>
<Control xmlns="http://schemas.microsoft.com/VisualStudio/2011/storyboarding/control">
  <Id Name="System.Storyboarding.Common.Text" Revision="1" Stencil="System.Storyboarding.Common" StencilVersion="0.1"/>
</Control>
</file>

<file path=customXml/item261.xml><?xml version="1.0" encoding="utf-8"?>
<Control xmlns="http://schemas.microsoft.com/VisualStudio/2011/storyboarding/control">
  <Id Name="68a6efa7-0759-454d-829d-0dcf3dd35ea4" Revision="1" Stencil="System.MyShapes" StencilVersion="1.0"/>
</Control>
</file>

<file path=customXml/item262.xml><?xml version="1.0" encoding="utf-8"?>
<Control xmlns="http://schemas.microsoft.com/VisualStudio/2011/storyboarding/control">
  <Id Name="System.Storyboarding.Common.Text" Revision="1" Stencil="System.Storyboarding.Common" StencilVersion="0.1"/>
</Control>
</file>

<file path=customXml/item263.xml><?xml version="1.0" encoding="utf-8"?>
<Control xmlns="http://schemas.microsoft.com/VisualStudio/2011/storyboarding/control">
  <Id Name="System.Storyboarding.Common.Text" Revision="1" Stencil="System.Storyboarding.Common" StencilVersion="0.1"/>
</Control>
</file>

<file path=customXml/item264.xml><?xml version="1.0" encoding="utf-8"?>
<Control xmlns="http://schemas.microsoft.com/VisualStudio/2011/storyboarding/control">
  <Id Name="System.Storyboarding.Common.Text" Revision="1" Stencil="System.Storyboarding.Common" StencilVersion="0.1"/>
</Control>
</file>

<file path=customXml/item265.xml><?xml version="1.0" encoding="utf-8"?>
<Control xmlns="http://schemas.microsoft.com/VisualStudio/2011/storyboarding/control">
  <Id Name="f942614c-ea29-48b0-a0bf-39a188daa13c" Revision="1" Stencil="System.MyShapes" StencilVersion="1.0"/>
</Control>
</file>

<file path=customXml/item266.xml><?xml version="1.0" encoding="utf-8"?>
<Control xmlns="http://schemas.microsoft.com/VisualStudio/2011/storyboarding/control">
  <Id Name="System.Storyboarding.Common.Text" Revision="1" Stencil="System.Storyboarding.Common" StencilVersion="0.1"/>
</Control>
</file>

<file path=customXml/item267.xml><?xml version="1.0" encoding="utf-8"?>
<Control xmlns="http://schemas.microsoft.com/VisualStudio/2011/storyboarding/control">
  <Id Name="System.Storyboarding.Common.Text" Revision="1" Stencil="System.Storyboarding.Common" StencilVersion="0.1"/>
</Control>
</file>

<file path=customXml/item268.xml><?xml version="1.0" encoding="utf-8"?>
<Control xmlns="http://schemas.microsoft.com/VisualStudio/2011/storyboarding/control">
  <Id Name="System.Storyboarding.Common.Text" Revision="1" Stencil="System.Storyboarding.Common" StencilVersion="0.1"/>
</Control>
</file>

<file path=customXml/item269.xml><?xml version="1.0" encoding="utf-8"?>
<Control xmlns="http://schemas.microsoft.com/VisualStudio/2011/storyboarding/control">
  <Id Name="68a6efa7-0759-454d-829d-0dcf3dd35ea4" Revision="1" Stencil="System.MyShapes" StencilVersion="1.0"/>
</Control>
</file>

<file path=customXml/item27.xml><?xml version="1.0" encoding="utf-8"?>
<Control xmlns="http://schemas.microsoft.com/VisualStudio/2011/storyboarding/control">
  <Id Name="System.Storyboarding.Common.Text" Revision="1" Stencil="System.Storyboarding.Common" StencilVersion="0.1"/>
</Control>
</file>

<file path=customXml/item270.xml><?xml version="1.0" encoding="utf-8"?>
<Control xmlns="http://schemas.microsoft.com/VisualStudio/2011/storyboarding/control">
  <Id Name="System.Storyboarding.Common.Text" Revision="1" Stencil="System.Storyboarding.Common" StencilVersion="0.1"/>
</Control>
</file>

<file path=customXml/item271.xml><?xml version="1.0" encoding="utf-8"?>
<Control xmlns="http://schemas.microsoft.com/VisualStudio/2011/storyboarding/control">
  <Id Name="System.Storyboarding.Common.Text" Revision="1" Stencil="System.Storyboarding.Common" StencilVersion="0.1"/>
</Control>
</file>

<file path=customXml/item272.xml><?xml version="1.0" encoding="utf-8"?>
<Control xmlns="http://schemas.microsoft.com/VisualStudio/2011/storyboarding/control">
  <Id Name="System.Storyboarding.Common.Text" Revision="1" Stencil="System.Storyboarding.Common" StencilVersion="0.1"/>
</Control>
</file>

<file path=customXml/item273.xml><?xml version="1.0" encoding="utf-8"?>
<Control xmlns="http://schemas.microsoft.com/VisualStudio/2011/storyboarding/control">
  <Id Name="System.Storyboarding.Common.Text" Revision="1" Stencil="System.Storyboarding.Common" StencilVersion="0.1"/>
</Control>
</file>

<file path=customXml/item274.xml><?xml version="1.0" encoding="utf-8"?>
<Control xmlns="http://schemas.microsoft.com/VisualStudio/2011/storyboarding/control">
  <Id Name="System.Storyboarding.Common.Text" Revision="1" Stencil="System.Storyboarding.Common" StencilVersion="0.1"/>
</Control>
</file>

<file path=customXml/item275.xml><?xml version="1.0" encoding="utf-8"?>
<Control xmlns="http://schemas.microsoft.com/VisualStudio/2011/storyboarding/control">
  <Id Name="f942614c-ea29-48b0-a0bf-39a188daa13c" Revision="1" Stencil="System.MyShapes" StencilVersion="1.0"/>
</Control>
</file>

<file path=customXml/item276.xml><?xml version="1.0" encoding="utf-8"?>
<Control xmlns="http://schemas.microsoft.com/VisualStudio/2011/storyboarding/control">
  <Id Name="System.Storyboarding.Common.Text" Revision="1" Stencil="System.Storyboarding.Common" StencilVersion="0.1"/>
</Control>
</file>

<file path=customXml/item277.xml><?xml version="1.0" encoding="utf-8"?>
<Control xmlns="http://schemas.microsoft.com/VisualStudio/2011/storyboarding/control">
  <Id Name="System.Storyboarding.Common.Text" Revision="1" Stencil="System.Storyboarding.Common" StencilVersion="0.1"/>
</Control>
</file>

<file path=customXml/item278.xml><?xml version="1.0" encoding="utf-8"?>
<Control xmlns="http://schemas.microsoft.com/VisualStudio/2011/storyboarding/control">
  <Id Name="System.Storyboarding.Common.Text" Revision="1" Stencil="System.Storyboarding.Common" StencilVersion="0.1"/>
</Control>
</file>

<file path=customXml/item279.xml><?xml version="1.0" encoding="utf-8"?>
<Control xmlns="http://schemas.microsoft.com/VisualStudio/2011/storyboarding/control">
  <Id Name="System.Storyboarding.Common.Text" Revision="1" Stencil="System.Storyboarding.Common" StencilVersion="0.1"/>
</Control>
</file>

<file path=customXml/item28.xml><?xml version="1.0" encoding="utf-8"?>
<Control xmlns="http://schemas.microsoft.com/VisualStudio/2011/storyboarding/control">
  <Id Name="System.Storyboarding.Common.Text" Revision="1" Stencil="System.Storyboarding.Common" StencilVersion="0.1"/>
</Control>
</file>

<file path=customXml/item280.xml><?xml version="1.0" encoding="utf-8"?>
<Control xmlns="http://schemas.microsoft.com/VisualStudio/2011/storyboarding/control">
  <Id Name="System.Storyboarding.Common.Text" Revision="1" Stencil="System.Storyboarding.Common" StencilVersion="0.1"/>
</Control>
</file>

<file path=customXml/item281.xml><?xml version="1.0" encoding="utf-8"?>
<Control xmlns="http://schemas.microsoft.com/VisualStudio/2011/storyboarding/control">
  <Id Name="System.Storyboarding.Common.Text" Revision="1" Stencil="System.Storyboarding.Common" StencilVersion="0.1"/>
</Control>
</file>

<file path=customXml/item282.xml><?xml version="1.0" encoding="utf-8"?>
<Control xmlns="http://schemas.microsoft.com/VisualStudio/2011/storyboarding/control">
  <Id Name="f942614c-ea29-48b0-a0bf-39a188daa13c" Revision="1" Stencil="System.MyShapes" StencilVersion="1.0"/>
</Control>
</file>

<file path=customXml/item283.xml><?xml version="1.0" encoding="utf-8"?>
<Control xmlns="http://schemas.microsoft.com/VisualStudio/2011/storyboarding/control">
  <Id Name="System.Storyboarding.Common.Text" Revision="1" Stencil="System.Storyboarding.Common" StencilVersion="0.1"/>
</Control>
</file>

<file path=customXml/item284.xml><?xml version="1.0" encoding="utf-8"?>
<Control xmlns="http://schemas.microsoft.com/VisualStudio/2011/storyboarding/control">
  <Id Name="2d0ec6f4-3d74-4898-a25c-e2cd29156f33" Revision="1" Stencil="System.MyShapes" StencilVersion="1.0"/>
</Control>
</file>

<file path=customXml/item285.xml><?xml version="1.0" encoding="utf-8"?>
<Control xmlns="http://schemas.microsoft.com/VisualStudio/2011/storyboarding/control">
  <Id Name="System.Storyboarding.Common.Text" Revision="1" Stencil="System.Storyboarding.Common" StencilVersion="0.1"/>
</Control>
</file>

<file path=customXml/item286.xml><?xml version="1.0" encoding="utf-8"?>
<Control xmlns="http://schemas.microsoft.com/VisualStudio/2011/storyboarding/control">
  <Id Name="System.Storyboarding.Common.Text" Revision="1" Stencil="System.Storyboarding.Common" StencilVersion="0.1"/>
</Control>
</file>

<file path=customXml/item287.xml><?xml version="1.0" encoding="utf-8"?>
<Control xmlns="http://schemas.microsoft.com/VisualStudio/2011/storyboarding/control">
  <Id Name="System.Storyboarding.Common.Text" Revision="1" Stencil="System.Storyboarding.Common" StencilVersion="0.1"/>
</Control>
</file>

<file path=customXml/item288.xml><?xml version="1.0" encoding="utf-8"?>
<Control xmlns="http://schemas.microsoft.com/VisualStudio/2011/storyboarding/control">
  <Id Name="System.Storyboarding.Common.Text" Revision="1" Stencil="System.Storyboarding.Common" StencilVersion="0.1"/>
</Control>
</file>

<file path=customXml/item289.xml><?xml version="1.0" encoding="utf-8"?>
<Control xmlns="http://schemas.microsoft.com/VisualStudio/2011/storyboarding/control">
  <Id Name="System.Storyboarding.Common.Text" Revision="1" Stencil="System.Storyboarding.Common" StencilVersion="0.1"/>
</Control>
</file>

<file path=customXml/item29.xml><?xml version="1.0" encoding="utf-8"?>
<Control xmlns="http://schemas.microsoft.com/VisualStudio/2011/storyboarding/control">
  <Id Name="System.Storyboarding.Common.Text" Revision="1" Stencil="System.Storyboarding.Common" StencilVersion="0.1"/>
</Control>
</file>

<file path=customXml/item290.xml><?xml version="1.0" encoding="utf-8"?>
<Control xmlns="http://schemas.microsoft.com/VisualStudio/2011/storyboarding/control">
  <Id Name="System.Storyboarding.Common.Text" Revision="1" Stencil="System.Storyboarding.Common" StencilVersion="0.1"/>
</Control>
</file>

<file path=customXml/item291.xml><?xml version="1.0" encoding="utf-8"?>
<Control xmlns="http://schemas.microsoft.com/VisualStudio/2011/storyboarding/control">
  <Id Name="System.Storyboarding.Common.Text" Revision="1" Stencil="System.Storyboarding.Common" StencilVersion="0.1"/>
</Control>
</file>

<file path=customXml/item292.xml><?xml version="1.0" encoding="utf-8"?>
<Control xmlns="http://schemas.microsoft.com/VisualStudio/2011/storyboarding/control">
  <Id Name="System.Storyboarding.Common.Text" Revision="1" Stencil="System.Storyboarding.Common" StencilVersion="0.1"/>
</Control>
</file>

<file path=customXml/item293.xml><?xml version="1.0" encoding="utf-8"?>
<Control xmlns="http://schemas.microsoft.com/VisualStudio/2011/storyboarding/control">
  <Id Name="System.Storyboarding.Common.Text" Revision="1" Stencil="System.Storyboarding.Common" StencilVersion="0.1"/>
</Control>
</file>

<file path=customXml/item294.xml><?xml version="1.0" encoding="utf-8"?>
<Control xmlns="http://schemas.microsoft.com/VisualStudio/2011/storyboarding/control">
  <Id Name="System.Storyboarding.Common.Text" Revision="1" Stencil="System.Storyboarding.Common" StencilVersion="0.1"/>
</Control>
</file>

<file path=customXml/item295.xml><?xml version="1.0" encoding="utf-8"?>
<Control xmlns="http://schemas.microsoft.com/VisualStudio/2011/storyboarding/control">
  <Id Name="System.Storyboarding.Common.Text" Revision="1" Stencil="System.Storyboarding.Common" StencilVersion="0.1"/>
</Control>
</file>

<file path=customXml/item296.xml><?xml version="1.0" encoding="utf-8"?>
<Control xmlns="http://schemas.microsoft.com/VisualStudio/2011/storyboarding/control">
  <Id Name="System.Storyboarding.Common.Text" Revision="1" Stencil="System.Storyboarding.Common" StencilVersion="0.1"/>
</Control>
</file>

<file path=customXml/item297.xml><?xml version="1.0" encoding="utf-8"?>
<Control xmlns="http://schemas.microsoft.com/VisualStudio/2011/storyboarding/control">
  <Id Name="System.Storyboarding.Common.Text" Revision="1" Stencil="System.Storyboarding.Common" StencilVersion="0.1"/>
</Control>
</file>

<file path=customXml/item298.xml><?xml version="1.0" encoding="utf-8"?>
<Control xmlns="http://schemas.microsoft.com/VisualStudio/2011/storyboarding/control">
  <Id Name="System.Storyboarding.Common.Text" Revision="1" Stencil="System.Storyboarding.Common" StencilVersion="0.1"/>
</Control>
</file>

<file path=customXml/item299.xml><?xml version="1.0" encoding="utf-8"?>
<Control xmlns="http://schemas.microsoft.com/VisualStudio/2011/storyboarding/control">
  <Id Name="System.Storyboarding.Common.Text" Revision="1" Stencil="System.Storyboarding.Common" StencilVersion="0.1"/>
</Control>
</file>

<file path=customXml/item3.xml><?xml version="1.0" encoding="utf-8"?>
<Control xmlns="http://schemas.microsoft.com/VisualStudio/2011/storyboarding/control">
  <Id Name="19c56bb1-b2fd-4f21-af48-79b3e509800c" Revision="1" Stencil="System.MyShapes" StencilVersion="1.0"/>
</Control>
</file>

<file path=customXml/item30.xml><?xml version="1.0" encoding="utf-8"?>
<Control xmlns="http://schemas.microsoft.com/VisualStudio/2011/storyboarding/control">
  <Id Name="System.Storyboarding.Common.Text" Revision="1" Stencil="System.Storyboarding.Common" StencilVersion="0.1"/>
</Control>
</file>

<file path=customXml/item300.xml><?xml version="1.0" encoding="utf-8"?>
<Control xmlns="http://schemas.microsoft.com/VisualStudio/2011/storyboarding/control">
  <Id Name="68a6efa7-0759-454d-829d-0dcf3dd35ea4" Revision="1" Stencil="System.MyShapes" StencilVersion="1.0"/>
</Control>
</file>

<file path=customXml/item301.xml><?xml version="1.0" encoding="utf-8"?>
<Control xmlns="http://schemas.microsoft.com/VisualStudio/2011/storyboarding/control">
  <Id Name="2d0ec6f4-3d74-4898-a25c-e2cd29156f33" Revision="1" Stencil="System.MyShapes" StencilVersion="1.0"/>
</Control>
</file>

<file path=customXml/item302.xml><?xml version="1.0" encoding="utf-8"?>
<Control xmlns="http://schemas.microsoft.com/VisualStudio/2011/storyboarding/control">
  <Id Name="System.Storyboarding.Common.Text" Revision="1" Stencil="System.Storyboarding.Common" StencilVersion="0.1"/>
</Control>
</file>

<file path=customXml/item303.xml><?xml version="1.0" encoding="utf-8"?>
<Control xmlns="http://schemas.microsoft.com/VisualStudio/2011/storyboarding/control">
  <Id Name="f942614c-ea29-48b0-a0bf-39a188daa13c" Revision="1" Stencil="System.MyShapes" StencilVersion="1.0"/>
</Control>
</file>

<file path=customXml/item304.xml><?xml version="1.0" encoding="utf-8"?>
<Control xmlns="http://schemas.microsoft.com/VisualStudio/2011/storyboarding/control">
  <Id Name="System.Storyboarding.Common.Text" Revision="1" Stencil="System.Storyboarding.Common" StencilVersion="0.1"/>
</Control>
</file>

<file path=customXml/item305.xml><?xml version="1.0" encoding="utf-8"?>
<Control xmlns="http://schemas.microsoft.com/VisualStudio/2011/storyboarding/control">
  <Id Name="System.Storyboarding.Common.Text" Revision="1" Stencil="System.Storyboarding.Common" StencilVersion="0.1"/>
</Control>
</file>

<file path=customXml/item306.xml><?xml version="1.0" encoding="utf-8"?>
<Control xmlns="http://schemas.microsoft.com/VisualStudio/2011/storyboarding/control">
  <Id Name="System.Storyboarding.Common.Text" Revision="1" Stencil="System.Storyboarding.Common" StencilVersion="0.1"/>
</Control>
</file>

<file path=customXml/item307.xml><?xml version="1.0" encoding="utf-8"?>
<Control xmlns="http://schemas.microsoft.com/VisualStudio/2011/storyboarding/control">
  <Id Name="System.Storyboarding.Common.Text" Revision="1" Stencil="System.Storyboarding.Common" StencilVersion="0.1"/>
</Control>
</file>

<file path=customXml/item308.xml><?xml version="1.0" encoding="utf-8"?>
<Control xmlns="http://schemas.microsoft.com/VisualStudio/2011/storyboarding/control">
  <Id Name="System.Storyboarding.Common.Text" Revision="1" Stencil="System.Storyboarding.Common" StencilVersion="0.1"/>
</Control>
</file>

<file path=customXml/item309.xml><?xml version="1.0" encoding="utf-8"?>
<Control xmlns="http://schemas.microsoft.com/VisualStudio/2011/storyboarding/control">
  <Id Name="System.Storyboarding.Common.Text" Revision="1" Stencil="System.Storyboarding.Common" StencilVersion="0.1"/>
</Control>
</file>

<file path=customXml/item31.xml><?xml version="1.0" encoding="utf-8"?>
<Control xmlns="http://schemas.microsoft.com/VisualStudio/2011/storyboarding/control">
  <Id Name="System.Storyboarding.Common.Text" Revision="1" Stencil="System.Storyboarding.Common" StencilVersion="0.1"/>
</Control>
</file>

<file path=customXml/item310.xml><?xml version="1.0" encoding="utf-8"?>
<Control xmlns="http://schemas.microsoft.com/VisualStudio/2011/storyboarding/control">
  <Id Name="System.Storyboarding.Common.Text" Revision="1" Stencil="System.Storyboarding.Common" StencilVersion="0.1"/>
</Control>
</file>

<file path=customXml/item311.xml><?xml version="1.0" encoding="utf-8"?>
<Control xmlns="http://schemas.microsoft.com/VisualStudio/2011/storyboarding/control">
  <Id Name="System.Storyboarding.Common.Text" Revision="1" Stencil="System.Storyboarding.Common" StencilVersion="0.1"/>
</Control>
</file>

<file path=customXml/item312.xml><?xml version="1.0" encoding="utf-8"?>
<Control xmlns="http://schemas.microsoft.com/VisualStudio/2011/storyboarding/control">
  <Id Name="System.Storyboarding.Common.Text" Revision="1" Stencil="System.Storyboarding.Common" StencilVersion="0.1"/>
</Control>
</file>

<file path=customXml/item313.xml><?xml version="1.0" encoding="utf-8"?>
<Control xmlns="http://schemas.microsoft.com/VisualStudio/2011/storyboarding/control">
  <Id Name="System.Storyboarding.Common.Text" Revision="1" Stencil="System.Storyboarding.Common" StencilVersion="0.1"/>
</Control>
</file>

<file path=customXml/item314.xml><?xml version="1.0" encoding="utf-8"?>
<Control xmlns="http://schemas.microsoft.com/VisualStudio/2011/storyboarding/control">
  <Id Name="System.Storyboarding.Common.Text" Revision="1" Stencil="System.Storyboarding.Common" StencilVersion="0.1"/>
</Control>
</file>

<file path=customXml/item315.xml><?xml version="1.0" encoding="utf-8"?>
<Control xmlns="http://schemas.microsoft.com/VisualStudio/2011/storyboarding/control">
  <Id Name="System.Storyboarding.Common.Text" Revision="1" Stencil="System.Storyboarding.Common" StencilVersion="0.1"/>
</Control>
</file>

<file path=customXml/item316.xml><?xml version="1.0" encoding="utf-8"?>
<Control xmlns="http://schemas.microsoft.com/VisualStudio/2011/storyboarding/control">
  <Id Name="System.Storyboarding.Common.Text" Revision="1" Stencil="System.Storyboarding.Common" StencilVersion="0.1"/>
</Control>
</file>

<file path=customXml/item317.xml><?xml version="1.0" encoding="utf-8"?>
<Control xmlns="http://schemas.microsoft.com/VisualStudio/2011/storyboarding/control">
  <Id Name="System.Storyboarding.Common.Text" Revision="1" Stencil="System.Storyboarding.Common" StencilVersion="0.1"/>
</Control>
</file>

<file path=customXml/item318.xml><?xml version="1.0" encoding="utf-8"?>
<Control xmlns="http://schemas.microsoft.com/VisualStudio/2011/storyboarding/control">
  <Id Name="System.Storyboarding.Common.Text" Revision="1" Stencil="System.Storyboarding.Common" StencilVersion="0.1"/>
</Control>
</file>

<file path=customXml/item319.xml><?xml version="1.0" encoding="utf-8"?>
<Control xmlns="http://schemas.microsoft.com/VisualStudio/2011/storyboarding/control">
  <Id Name="System.Storyboarding.Common.Text" Revision="1" Stencil="System.Storyboarding.Common" StencilVersion="0.1"/>
</Control>
</file>

<file path=customXml/item32.xml><?xml version="1.0" encoding="utf-8"?>
<Control xmlns="http://schemas.microsoft.com/VisualStudio/2011/storyboarding/control">
  <Id Name="f942614c-ea29-48b0-a0bf-39a188daa13c" Revision="1" Stencil="System.MyShapes" StencilVersion="1.0"/>
</Control>
</file>

<file path=customXml/item320.xml><?xml version="1.0" encoding="utf-8"?>
<Control xmlns="http://schemas.microsoft.com/VisualStudio/2011/storyboarding/control">
  <Id Name="System.Storyboarding.Common.Text" Revision="1" Stencil="System.Storyboarding.Common" StencilVersion="0.1"/>
</Control>
</file>

<file path=customXml/item321.xml><?xml version="1.0" encoding="utf-8"?>
<Control xmlns="http://schemas.microsoft.com/VisualStudio/2011/storyboarding/control">
  <Id Name="System.Storyboarding.Common.Text" Revision="1" Stencil="System.Storyboarding.Common" StencilVersion="0.1"/>
</Control>
</file>

<file path=customXml/item322.xml><?xml version="1.0" encoding="utf-8"?>
<Control xmlns="http://schemas.microsoft.com/VisualStudio/2011/storyboarding/control">
  <Id Name="System.Storyboarding.Common.Text" Revision="1" Stencil="System.Storyboarding.Common" StencilVersion="0.1"/>
</Control>
</file>

<file path=customXml/item323.xml><?xml version="1.0" encoding="utf-8"?>
<Control xmlns="http://schemas.microsoft.com/VisualStudio/2011/storyboarding/control">
  <Id Name="System.Storyboarding.Common.Text" Revision="1" Stencil="System.Storyboarding.Common" StencilVersion="0.1"/>
</Control>
</file>

<file path=customXml/item324.xml><?xml version="1.0" encoding="utf-8"?>
<Control xmlns="http://schemas.microsoft.com/VisualStudio/2011/storyboarding/control">
  <Id Name="System.Storyboarding.Common.Text" Revision="1" Stencil="System.Storyboarding.Common" StencilVersion="0.1"/>
</Control>
</file>

<file path=customXml/item325.xml><?xml version="1.0" encoding="utf-8"?>
<Control xmlns="http://schemas.microsoft.com/VisualStudio/2011/storyboarding/control">
  <Id Name="System.Storyboarding.Common.Text" Revision="1" Stencil="System.Storyboarding.Common" StencilVersion="0.1"/>
</Control>
</file>

<file path=customXml/item326.xml><?xml version="1.0" encoding="utf-8"?>
<Control xmlns="http://schemas.microsoft.com/VisualStudio/2011/storyboarding/control">
  <Id Name="System.Storyboarding.Common.Text" Revision="1" Stencil="System.Storyboarding.Common" StencilVersion="0.1"/>
</Control>
</file>

<file path=customXml/item327.xml><?xml version="1.0" encoding="utf-8"?>
<Control xmlns="http://schemas.microsoft.com/VisualStudio/2011/storyboarding/control">
  <Id Name="System.Storyboarding.Common.Text" Revision="1" Stencil="System.Storyboarding.Common" StencilVersion="0.1"/>
</Control>
</file>

<file path=customXml/item328.xml><?xml version="1.0" encoding="utf-8"?>
<Control xmlns="http://schemas.microsoft.com/VisualStudio/2011/storyboarding/control">
  <Id Name="System.Storyboarding.Common.Text" Revision="1" Stencil="System.Storyboarding.Common" StencilVersion="0.1"/>
</Control>
</file>

<file path=customXml/item329.xml><?xml version="1.0" encoding="utf-8"?>
<Control xmlns="http://schemas.microsoft.com/VisualStudio/2011/storyboarding/control">
  <Id Name="System.Storyboarding.Common.Text" Revision="1" Stencil="System.Storyboarding.Common" StencilVersion="0.1"/>
</Control>
</file>

<file path=customXml/item33.xml><?xml version="1.0" encoding="utf-8"?>
<Control xmlns="http://schemas.microsoft.com/VisualStudio/2011/storyboarding/control">
  <Id Name="System.Storyboarding.Common.Text" Revision="1" Stencil="System.Storyboarding.Common" StencilVersion="0.1"/>
</Control>
</file>

<file path=customXml/item330.xml><?xml version="1.0" encoding="utf-8"?>
<Control xmlns="http://schemas.microsoft.com/VisualStudio/2011/storyboarding/control">
  <Id Name="System.Storyboarding.Common.Text" Revision="1" Stencil="System.Storyboarding.Common" StencilVersion="0.1"/>
</Control>
</file>

<file path=customXml/item331.xml><?xml version="1.0" encoding="utf-8"?>
<Control xmlns="http://schemas.microsoft.com/VisualStudio/2011/storyboarding/control">
  <Id Name="System.Storyboarding.Common.Text" Revision="1" Stencil="System.Storyboarding.Common" StencilVersion="0.1"/>
</Control>
</file>

<file path=customXml/item332.xml><?xml version="1.0" encoding="utf-8"?>
<Control xmlns="http://schemas.microsoft.com/VisualStudio/2011/storyboarding/control">
  <Id Name="System.Storyboarding.Common.Text" Revision="1" Stencil="System.Storyboarding.Common" StencilVersion="0.1"/>
</Control>
</file>

<file path=customXml/item333.xml><?xml version="1.0" encoding="utf-8"?>
<Control xmlns="http://schemas.microsoft.com/VisualStudio/2011/storyboarding/control">
  <Id Name="f942614c-ea29-48b0-a0bf-39a188daa13c" Revision="1" Stencil="System.MyShapes" StencilVersion="1.0"/>
</Control>
</file>

<file path=customXml/item334.xml><?xml version="1.0" encoding="utf-8"?>
<Control xmlns="http://schemas.microsoft.com/VisualStudio/2011/storyboarding/control">
  <Id Name="System.Storyboarding.Common.Text" Revision="1" Stencil="System.Storyboarding.Common" StencilVersion="0.1"/>
</Control>
</file>

<file path=customXml/item335.xml><?xml version="1.0" encoding="utf-8"?>
<Control xmlns="http://schemas.microsoft.com/VisualStudio/2011/storyboarding/control">
  <Id Name="System.Storyboarding.Common.Text" Revision="1" Stencil="System.Storyboarding.Common" StencilVersion="0.1"/>
</Control>
</file>

<file path=customXml/item336.xml><?xml version="1.0" encoding="utf-8"?>
<Control xmlns="http://schemas.microsoft.com/VisualStudio/2011/storyboarding/control">
  <Id Name="System.Storyboarding.Common.Text" Revision="1" Stencil="System.Storyboarding.Common" StencilVersion="0.1"/>
</Control>
</file>

<file path=customXml/item337.xml><?xml version="1.0" encoding="utf-8"?>
<Control xmlns="http://schemas.microsoft.com/VisualStudio/2011/storyboarding/control">
  <Id Name="System.Storyboarding.Common.Text" Revision="1" Stencil="System.Storyboarding.Common" StencilVersion="0.1"/>
</Control>
</file>

<file path=customXml/item338.xml><?xml version="1.0" encoding="utf-8"?>
<Control xmlns="http://schemas.microsoft.com/VisualStudio/2011/storyboarding/control">
  <Id Name="f942614c-ea29-48b0-a0bf-39a188daa13c" Revision="1" Stencil="System.MyShapes" StencilVersion="1.0"/>
</Control>
</file>

<file path=customXml/item339.xml><?xml version="1.0" encoding="utf-8"?>
<Control xmlns="http://schemas.microsoft.com/VisualStudio/2011/storyboarding/control">
  <Id Name="System.Storyboarding.Common.Text" Revision="1" Stencil="System.Storyboarding.Common" StencilVersion="0.1"/>
</Control>
</file>

<file path=customXml/item34.xml><?xml version="1.0" encoding="utf-8"?>
<Control xmlns="http://schemas.microsoft.com/VisualStudio/2011/storyboarding/control">
  <Id Name="System.Storyboarding.Common.Text" Revision="1" Stencil="System.Storyboarding.Common" StencilVersion="0.1"/>
</Control>
</file>

<file path=customXml/item340.xml><?xml version="1.0" encoding="utf-8"?>
<Control xmlns="http://schemas.microsoft.com/VisualStudio/2011/storyboarding/control">
  <Id Name="System.Storyboarding.Common.Text" Revision="1" Stencil="System.Storyboarding.Common" StencilVersion="0.1"/>
</Control>
</file>

<file path=customXml/item341.xml><?xml version="1.0" encoding="utf-8"?>
<Control xmlns="http://schemas.microsoft.com/VisualStudio/2011/storyboarding/control">
  <Id Name="System.Storyboarding.Common.Text" Revision="1" Stencil="System.Storyboarding.Common" StencilVersion="0.1"/>
</Control>
</file>

<file path=customXml/item342.xml><?xml version="1.0" encoding="utf-8"?>
<Control xmlns="http://schemas.microsoft.com/VisualStudio/2011/storyboarding/control">
  <Id Name="System.Storyboarding.Common.Text" Revision="1" Stencil="System.Storyboarding.Common" StencilVersion="0.1"/>
</Control>
</file>

<file path=customXml/item343.xml><?xml version="1.0" encoding="utf-8"?>
<Control xmlns="http://schemas.microsoft.com/VisualStudio/2011/storyboarding/control">
  <Id Name="System.Storyboarding.Common.Text" Revision="1" Stencil="System.Storyboarding.Common" StencilVersion="0.1"/>
</Control>
</file>

<file path=customXml/item344.xml><?xml version="1.0" encoding="utf-8"?>
<Control xmlns="http://schemas.microsoft.com/VisualStudio/2011/storyboarding/control">
  <Id Name="System.Storyboarding.Common.Text" Revision="1" Stencil="System.Storyboarding.Common" StencilVersion="0.1"/>
</Control>
</file>

<file path=customXml/item345.xml><?xml version="1.0" encoding="utf-8"?>
<Control xmlns="http://schemas.microsoft.com/VisualStudio/2011/storyboarding/control">
  <Id Name="System.Storyboarding.Common.Text" Revision="1" Stencil="System.Storyboarding.Common" StencilVersion="0.1"/>
</Control>
</file>

<file path=customXml/item346.xml><?xml version="1.0" encoding="utf-8"?>
<Control xmlns="http://schemas.microsoft.com/VisualStudio/2011/storyboarding/control">
  <Id Name="System.Storyboarding.Common.Text" Revision="1" Stencil="System.Storyboarding.Common" StencilVersion="0.1"/>
</Control>
</file>

<file path=customXml/item347.xml><?xml version="1.0" encoding="utf-8"?>
<Control xmlns="http://schemas.microsoft.com/VisualStudio/2011/storyboarding/control">
  <Id Name="System.Storyboarding.Common.Text" Revision="1" Stencil="System.Storyboarding.Common" StencilVersion="0.1"/>
</Control>
</file>

<file path=customXml/item348.xml><?xml version="1.0" encoding="utf-8"?>
<Control xmlns="http://schemas.microsoft.com/VisualStudio/2011/storyboarding/control">
  <Id Name="System.Storyboarding.Common.Text" Revision="1" Stencil="System.Storyboarding.Common" StencilVersion="0.1"/>
</Control>
</file>

<file path=customXml/item349.xml><?xml version="1.0" encoding="utf-8"?>
<Control xmlns="http://schemas.microsoft.com/VisualStudio/2011/storyboarding/control">
  <Id Name="f942614c-ea29-48b0-a0bf-39a188daa13c" Revision="1" Stencil="System.MyShapes" StencilVersion="1.0"/>
</Control>
</file>

<file path=customXml/item35.xml><?xml version="1.0" encoding="utf-8"?>
<Control xmlns="http://schemas.microsoft.com/VisualStudio/2011/storyboarding/control">
  <Id Name="System.Storyboarding.Common.Text" Revision="1" Stencil="System.Storyboarding.Common" StencilVersion="0.1"/>
</Control>
</file>

<file path=customXml/item350.xml><?xml version="1.0" encoding="utf-8"?>
<Control xmlns="http://schemas.microsoft.com/VisualStudio/2011/storyboarding/control">
  <Id Name="System.Storyboarding.Common.Text" Revision="1" Stencil="System.Storyboarding.Common" StencilVersion="0.1"/>
</Control>
</file>

<file path=customXml/item351.xml><?xml version="1.0" encoding="utf-8"?>
<Control xmlns="http://schemas.microsoft.com/VisualStudio/2011/storyboarding/control">
  <Id Name="System.Storyboarding.Common.Text" Revision="1" Stencil="System.Storyboarding.Common" StencilVersion="0.1"/>
</Control>
</file>

<file path=customXml/item352.xml><?xml version="1.0" encoding="utf-8"?>
<Control xmlns="http://schemas.microsoft.com/VisualStudio/2011/storyboarding/control">
  <Id Name="System.Storyboarding.Common.Text" Revision="1" Stencil="System.Storyboarding.Common" StencilVersion="0.1"/>
</Control>
</file>

<file path=customXml/item353.xml><?xml version="1.0" encoding="utf-8"?>
<Control xmlns="http://schemas.microsoft.com/VisualStudio/2011/storyboarding/control">
  <Id Name="f942614c-ea29-48b0-a0bf-39a188daa13c" Revision="1" Stencil="System.MyShapes" StencilVersion="1.0"/>
</Control>
</file>

<file path=customXml/item354.xml><?xml version="1.0" encoding="utf-8"?>
<Control xmlns="http://schemas.microsoft.com/VisualStudio/2011/storyboarding/control">
  <Id Name="System.Storyboarding.Common.Text" Revision="1" Stencil="System.Storyboarding.Common" StencilVersion="0.1"/>
</Control>
</file>

<file path=customXml/item355.xml><?xml version="1.0" encoding="utf-8"?>
<Control xmlns="http://schemas.microsoft.com/VisualStudio/2011/storyboarding/control">
  <Id Name="System.Storyboarding.Common.Text" Revision="1" Stencil="System.Storyboarding.Common" StencilVersion="0.1"/>
</Control>
</file>

<file path=customXml/item356.xml><?xml version="1.0" encoding="utf-8"?>
<Control xmlns="http://schemas.microsoft.com/VisualStudio/2011/storyboarding/control">
  <Id Name="System.Storyboarding.Common.Text" Revision="1" Stencil="System.Storyboarding.Common" StencilVersion="0.1"/>
</Control>
</file>

<file path=customXml/item357.xml><?xml version="1.0" encoding="utf-8"?>
<Control xmlns="http://schemas.microsoft.com/VisualStudio/2011/storyboarding/control">
  <Id Name="System.Storyboarding.Common.Text" Revision="1" Stencil="System.Storyboarding.Common" StencilVersion="0.1"/>
</Control>
</file>

<file path=customXml/item358.xml><?xml version="1.0" encoding="utf-8"?>
<Control xmlns="http://schemas.microsoft.com/VisualStudio/2011/storyboarding/control">
  <Id Name="System.Storyboarding.Common.Text" Revision="1" Stencil="System.Storyboarding.Common" StencilVersion="0.1"/>
</Control>
</file>

<file path=customXml/item359.xml><?xml version="1.0" encoding="utf-8"?>
<Control xmlns="http://schemas.microsoft.com/VisualStudio/2011/storyboarding/control">
  <Id Name="System.Storyboarding.Common.Text" Revision="1" Stencil="System.Storyboarding.Common" StencilVersion="0.1"/>
</Control>
</file>

<file path=customXml/item36.xml><?xml version="1.0" encoding="utf-8"?>
<Control xmlns="http://schemas.microsoft.com/VisualStudio/2011/storyboarding/control">
  <Id Name="5d1b3dce-16e1-4d33-a649-35b231ab4c99" Revision="1" Stencil="System.MyShapes" StencilVersion="1.0"/>
</Control>
</file>

<file path=customXml/item360.xml><?xml version="1.0" encoding="utf-8"?>
<Control xmlns="http://schemas.microsoft.com/VisualStudio/2011/storyboarding/control">
  <Id Name="System.Storyboarding.Common.Text" Revision="1" Stencil="System.Storyboarding.Common" StencilVersion="0.1"/>
</Control>
</file>

<file path=customXml/item361.xml><?xml version="1.0" encoding="utf-8"?>
<Control xmlns="http://schemas.microsoft.com/VisualStudio/2011/storyboarding/control">
  <Id Name="System.Storyboarding.Common.Text" Revision="1" Stencil="System.Storyboarding.Common" StencilVersion="0.1"/>
</Control>
</file>

<file path=customXml/item362.xml><?xml version="1.0" encoding="utf-8"?>
<Control xmlns="http://schemas.microsoft.com/VisualStudio/2011/storyboarding/control">
  <Id Name="System.Storyboarding.Common.Text" Revision="1" Stencil="System.Storyboarding.Common" StencilVersion="0.1"/>
</Control>
</file>

<file path=customXml/item363.xml><?xml version="1.0" encoding="utf-8"?>
<Control xmlns="http://schemas.microsoft.com/VisualStudio/2011/storyboarding/control">
  <Id Name="System.Storyboarding.Common.Text" Revision="1" Stencil="System.Storyboarding.Common" StencilVersion="0.1"/>
</Control>
</file>

<file path=customXml/item364.xml><?xml version="1.0" encoding="utf-8"?>
<Control xmlns="http://schemas.microsoft.com/VisualStudio/2011/storyboarding/control">
  <Id Name="System.Storyboarding.Common.Text" Revision="1" Stencil="System.Storyboarding.Common" StencilVersion="0.1"/>
</Control>
</file>

<file path=customXml/item365.xml><?xml version="1.0" encoding="utf-8"?>
<Control xmlns="http://schemas.microsoft.com/VisualStudio/2011/storyboarding/control">
  <Id Name="f942614c-ea29-48b0-a0bf-39a188daa13c" Revision="1" Stencil="System.MyShapes" StencilVersion="1.0"/>
</Control>
</file>

<file path=customXml/item366.xml><?xml version="1.0" encoding="utf-8"?>
<Control xmlns="http://schemas.microsoft.com/VisualStudio/2011/storyboarding/control">
  <Id Name="System.Storyboarding.Common.Text" Revision="1" Stencil="System.Storyboarding.Common" StencilVersion="0.1"/>
</Control>
</file>

<file path=customXml/item367.xml><?xml version="1.0" encoding="utf-8"?>
<Control xmlns="http://schemas.microsoft.com/VisualStudio/2011/storyboarding/control">
  <Id Name="System.Storyboarding.Common.Text" Revision="1" Stencil="System.Storyboarding.Common" StencilVersion="0.1"/>
</Control>
</file>

<file path=customXml/item368.xml><?xml version="1.0" encoding="utf-8"?>
<Control xmlns="http://schemas.microsoft.com/VisualStudio/2011/storyboarding/control">
  <Id Name="System.Storyboarding.Common.Text" Revision="1" Stencil="System.Storyboarding.Common" StencilVersion="0.1"/>
</Control>
</file>

<file path=customXml/item369.xml><?xml version="1.0" encoding="utf-8"?>
<Control xmlns="http://schemas.microsoft.com/VisualStudio/2011/storyboarding/control">
  <Id Name="System.Storyboarding.Common.Text" Revision="1" Stencil="System.Storyboarding.Common" StencilVersion="0.1"/>
</Control>
</file>

<file path=customXml/item37.xml><?xml version="1.0" encoding="utf-8"?>
<Control xmlns="http://schemas.microsoft.com/VisualStudio/2011/storyboarding/control">
  <Id Name="System.Storyboarding.Common.Text" Revision="1" Stencil="System.Storyboarding.Common" StencilVersion="0.1"/>
</Control>
</file>

<file path=customXml/item370.xml><?xml version="1.0" encoding="utf-8"?>
<Control xmlns="http://schemas.microsoft.com/VisualStudio/2011/storyboarding/control">
  <Id Name="System.Storyboarding.Common.Text" Revision="1" Stencil="System.Storyboarding.Common" StencilVersion="0.1"/>
</Control>
</file>

<file path=customXml/item371.xml><?xml version="1.0" encoding="utf-8"?>
<Control xmlns="http://schemas.microsoft.com/VisualStudio/2011/storyboarding/control">
  <Id Name="System.Storyboarding.Common.Text" Revision="1" Stencil="System.Storyboarding.Common" StencilVersion="0.1"/>
</Control>
</file>

<file path=customXml/item372.xml><?xml version="1.0" encoding="utf-8"?>
<Control xmlns="http://schemas.microsoft.com/VisualStudio/2011/storyboarding/control">
  <Id Name="System.Storyboarding.Common.Text" Revision="1" Stencil="System.Storyboarding.Common" StencilVersion="0.1"/>
</Control>
</file>

<file path=customXml/item373.xml><?xml version="1.0" encoding="utf-8"?>
<Control xmlns="http://schemas.microsoft.com/VisualStudio/2011/storyboarding/control">
  <Id Name="68a6efa7-0759-454d-829d-0dcf3dd35ea4" Revision="1" Stencil="System.MyShapes" StencilVersion="1.0"/>
</Control>
</file>

<file path=customXml/item374.xml><?xml version="1.0" encoding="utf-8"?>
<Control xmlns="http://schemas.microsoft.com/VisualStudio/2011/storyboarding/control">
  <Id Name="System.Storyboarding.Common.Text" Revision="1" Stencil="System.Storyboarding.Common" StencilVersion="0.1"/>
</Control>
</file>

<file path=customXml/item375.xml><?xml version="1.0" encoding="utf-8"?>
<Control xmlns="http://schemas.microsoft.com/VisualStudio/2011/storyboarding/control">
  <Id Name="System.Storyboarding.Common.Text" Revision="1" Stencil="System.Storyboarding.Common" StencilVersion="0.1"/>
</Control>
</file>

<file path=customXml/item376.xml><?xml version="1.0" encoding="utf-8"?>
<Control xmlns="http://schemas.microsoft.com/VisualStudio/2011/storyboarding/control">
  <Id Name="2d0ec6f4-3d74-4898-a25c-e2cd29156f33" Revision="1" Stencil="System.MyShapes" StencilVersion="1.0"/>
</Control>
</file>

<file path=customXml/item377.xml><?xml version="1.0" encoding="utf-8"?>
<Control xmlns="http://schemas.microsoft.com/VisualStudio/2011/storyboarding/control">
  <Id Name="5d1b3dce-16e1-4d33-a649-35b231ab4c99" Revision="1" Stencil="System.MyShapes" StencilVersion="1.0"/>
</Control>
</file>

<file path=customXml/item378.xml><?xml version="1.0" encoding="utf-8"?>
<Control xmlns="http://schemas.microsoft.com/VisualStudio/2011/storyboarding/control">
  <Id Name="System.Storyboarding.Common.Text" Revision="1" Stencil="System.Storyboarding.Common" StencilVersion="0.1"/>
</Control>
</file>

<file path=customXml/item379.xml><?xml version="1.0" encoding="utf-8"?>
<Control xmlns="http://schemas.microsoft.com/VisualStudio/2011/storyboarding/control">
  <Id Name="5d1b3dce-16e1-4d33-a649-35b231ab4c99" Revision="1" Stencil="System.MyShapes" StencilVersion="1.0"/>
</Control>
</file>

<file path=customXml/item38.xml><?xml version="1.0" encoding="utf-8"?>
<Control xmlns="http://schemas.microsoft.com/VisualStudio/2011/storyboarding/control">
  <Id Name="0eb6adba-f44f-478a-accc-2bc808ff9e71" Revision="1" Stencil="System.MyShapes" StencilVersion="1.0"/>
</Control>
</file>

<file path=customXml/item380.xml><?xml version="1.0" encoding="utf-8"?>
<Control xmlns="http://schemas.microsoft.com/VisualStudio/2011/storyboarding/control">
  <Id Name="System.Storyboarding.Common.Text" Revision="1" Stencil="System.Storyboarding.Common" StencilVersion="0.1"/>
</Control>
</file>

<file path=customXml/item381.xml><?xml version="1.0" encoding="utf-8"?>
<Control xmlns="http://schemas.microsoft.com/VisualStudio/2011/storyboarding/control">
  <Id Name="System.Storyboarding.Common.Text" Revision="1" Stencil="System.Storyboarding.Common" StencilVersion="0.1"/>
</Control>
</file>

<file path=customXml/item382.xml><?xml version="1.0" encoding="utf-8"?>
<Control xmlns="http://schemas.microsoft.com/VisualStudio/2011/storyboarding/control">
  <Id Name="2d0ec6f4-3d74-4898-a25c-e2cd29156f33" Revision="1" Stencil="System.MyShapes" StencilVersion="1.0"/>
</Control>
</file>

<file path=customXml/item383.xml><?xml version="1.0" encoding="utf-8"?>
<Control xmlns="http://schemas.microsoft.com/VisualStudio/2011/storyboarding/control">
  <Id Name="System.Storyboarding.Common.Text" Revision="1" Stencil="System.Storyboarding.Common" StencilVersion="0.1"/>
</Control>
</file>

<file path=customXml/item384.xml><?xml version="1.0" encoding="utf-8"?>
<Control xmlns="http://schemas.microsoft.com/VisualStudio/2011/storyboarding/control">
  <Id Name="3982616a-27fa-40bd-bad5-0141cab90ed9" Revision="1" Stencil="System.MyShapes" StencilVersion="1.0"/>
</Control>
</file>

<file path=customXml/item385.xml><?xml version="1.0" encoding="utf-8"?>
<Control xmlns="http://schemas.microsoft.com/VisualStudio/2011/storyboarding/control">
  <Id Name="System.Storyboarding.Common.Text" Revision="1" Stencil="System.Storyboarding.Common" StencilVersion="0.1"/>
</Control>
</file>

<file path=customXml/item386.xml><?xml version="1.0" encoding="utf-8"?>
<Control xmlns="http://schemas.microsoft.com/VisualStudio/2011/storyboarding/control">
  <Id Name="68a6efa7-0759-454d-829d-0dcf3dd35ea4" Revision="1" Stencil="System.MyShapes" StencilVersion="1.0"/>
</Control>
</file>

<file path=customXml/item387.xml><?xml version="1.0" encoding="utf-8"?>
<Control xmlns="http://schemas.microsoft.com/VisualStudio/2011/storyboarding/control">
  <Id Name="System.Storyboarding.Common.Text" Revision="1" Stencil="System.Storyboarding.Common" StencilVersion="0.1"/>
</Control>
</file>

<file path=customXml/item388.xml><?xml version="1.0" encoding="utf-8"?>
<Control xmlns="http://schemas.microsoft.com/VisualStudio/2011/storyboarding/control">
  <Id Name="System.Storyboarding.Common.Text" Revision="1" Stencil="System.Storyboarding.Common" StencilVersion="0.1"/>
</Control>
</file>

<file path=customXml/item389.xml><?xml version="1.0" encoding="utf-8"?>
<Control xmlns="http://schemas.microsoft.com/VisualStudio/2011/storyboarding/control">
  <Id Name="126ea32c-c6f2-4e50-82f4-2b9687deaa14" Revision="1" Stencil="System.MyShapes" StencilVersion="1.0"/>
</Control>
</file>

<file path=customXml/item39.xml><?xml version="1.0" encoding="utf-8"?>
<Control xmlns="http://schemas.microsoft.com/VisualStudio/2011/storyboarding/control">
  <Id Name="System.Storyboarding.Common.Text" Revision="1" Stencil="System.Storyboarding.Common" StencilVersion="0.1"/>
</Control>
</file>

<file path=customXml/item390.xml><?xml version="1.0" encoding="utf-8"?>
<Control xmlns="http://schemas.microsoft.com/VisualStudio/2011/storyboarding/control">
  <Id Name="f942614c-ea29-48b0-a0bf-39a188daa13c" Revision="1" Stencil="System.MyShapes" StencilVersion="1.0"/>
</Control>
</file>

<file path=customXml/item391.xml><?xml version="1.0" encoding="utf-8"?>
<Control xmlns="http://schemas.microsoft.com/VisualStudio/2011/storyboarding/control">
  <Id Name="26215876-6989-4482-a047-662b9a79ecf7" Revision="1" Stencil="System.MyShapes" StencilVersion="1.0"/>
</Control>
</file>

<file path=customXml/item392.xml><?xml version="1.0" encoding="utf-8"?>
<Control xmlns="http://schemas.microsoft.com/VisualStudio/2011/storyboarding/control">
  <Id Name="System.Storyboarding.Common.Text" Revision="1" Stencil="System.Storyboarding.Common" StencilVersion="0.1"/>
</Control>
</file>

<file path=customXml/item393.xml><?xml version="1.0" encoding="utf-8"?>
<Control xmlns="http://schemas.microsoft.com/VisualStudio/2011/storyboarding/control">
  <Id Name="System.Storyboarding.Common.Text" Revision="1" Stencil="System.Storyboarding.Common" StencilVersion="0.1"/>
</Control>
</file>

<file path=customXml/item394.xml><?xml version="1.0" encoding="utf-8"?>
<Control xmlns="http://schemas.microsoft.com/VisualStudio/2011/storyboarding/control">
  <Id Name="126ea32c-c6f2-4e50-82f4-2b9687deaa14" Revision="1" Stencil="System.MyShapes" StencilVersion="1.0"/>
</Control>
</file>

<file path=customXml/item395.xml><?xml version="1.0" encoding="utf-8"?>
<Control xmlns="http://schemas.microsoft.com/VisualStudio/2011/storyboarding/control">
  <Id Name="2d0ec6f4-3d74-4898-a25c-e2cd29156f33" Revision="1" Stencil="System.MyShapes" StencilVersion="1.0"/>
</Control>
</file>

<file path=customXml/item396.xml><?xml version="1.0" encoding="utf-8"?>
<Control xmlns="http://schemas.microsoft.com/VisualStudio/2011/storyboarding/control">
  <Id Name="System.Storyboarding.Common.Text" Revision="1" Stencil="System.Storyboarding.Common" StencilVersion="0.1"/>
</Control>
</file>

<file path=customXml/item397.xml><?xml version="1.0" encoding="utf-8"?>
<Control xmlns="http://schemas.microsoft.com/VisualStudio/2011/storyboarding/control">
  <Id Name="2d0ec6f4-3d74-4898-a25c-e2cd29156f33" Revision="1" Stencil="System.MyShapes" StencilVersion="1.0"/>
</Control>
</file>

<file path=customXml/item398.xml><?xml version="1.0" encoding="utf-8"?>
<Control xmlns="http://schemas.microsoft.com/VisualStudio/2011/storyboarding/control">
  <Id Name="System.Storyboarding.Common.Text" Revision="1" Stencil="System.Storyboarding.Common" StencilVersion="0.1"/>
</Control>
</file>

<file path=customXml/item399.xml><?xml version="1.0" encoding="utf-8"?>
<Control xmlns="http://schemas.microsoft.com/VisualStudio/2011/storyboarding/control">
  <Id Name="System.Storyboarding.Common.Text" Revision="1" Stencil="System.Storyboarding.Common" StencilVersion="0.1"/>
</Control>
</file>

<file path=customXml/item4.xml><?xml version="1.0" encoding="utf-8"?>
<Control xmlns="http://schemas.microsoft.com/VisualStudio/2011/storyboarding/control">
  <Id Name="System.Storyboarding.Common.Text" Revision="1" Stencil="System.Storyboarding.Common" StencilVersion="0.1"/>
</Control>
</file>

<file path=customXml/item40.xml><?xml version="1.0" encoding="utf-8"?>
<Control xmlns="http://schemas.microsoft.com/VisualStudio/2011/storyboarding/control">
  <Id Name="System.Storyboarding.Common.Text" Revision="1" Stencil="System.Storyboarding.Common" StencilVersion="0.1"/>
</Control>
</file>

<file path=customXml/item400.xml><?xml version="1.0" encoding="utf-8"?>
<Control xmlns="http://schemas.microsoft.com/VisualStudio/2011/storyboarding/control">
  <Id Name="f942614c-ea29-48b0-a0bf-39a188daa13c" Revision="1" Stencil="System.MyShapes" StencilVersion="1.0"/>
</Control>
</file>

<file path=customXml/item401.xml><?xml version="1.0" encoding="utf-8"?>
<Control xmlns="http://schemas.microsoft.com/VisualStudio/2011/storyboarding/control">
  <Id Name="68a6efa7-0759-454d-829d-0dcf3dd35ea4" Revision="1" Stencil="System.MyShapes" StencilVersion="1.0"/>
</Control>
</file>

<file path=customXml/item402.xml><?xml version="1.0" encoding="utf-8"?>
<Control xmlns="http://schemas.microsoft.com/VisualStudio/2011/storyboarding/control">
  <Id Name="System.Storyboarding.Common.Text" Revision="1" Stencil="System.Storyboarding.Common" StencilVersion="0.1"/>
</Control>
</file>

<file path=customXml/item403.xml><?xml version="1.0" encoding="utf-8"?>
<Control xmlns="http://schemas.microsoft.com/VisualStudio/2011/storyboarding/control">
  <Id Name="System.Storyboarding.Common.Text" Revision="1" Stencil="System.Storyboarding.Common" StencilVersion="0.1"/>
</Control>
</file>

<file path=customXml/item404.xml><?xml version="1.0" encoding="utf-8"?>
<Control xmlns="http://schemas.microsoft.com/VisualStudio/2011/storyboarding/control">
  <Id Name="System.Storyboarding.Common.Text" Revision="1" Stencil="System.Storyboarding.Common" StencilVersion="0.1"/>
</Control>
</file>

<file path=customXml/item405.xml><?xml version="1.0" encoding="utf-8"?>
<Control xmlns="http://schemas.microsoft.com/VisualStudio/2011/storyboarding/control">
  <Id Name="System.Storyboarding.Common.Text" Revision="1" Stencil="System.Storyboarding.Common" StencilVersion="0.1"/>
</Control>
</file>

<file path=customXml/item406.xml><?xml version="1.0" encoding="utf-8"?>
<Control xmlns="http://schemas.microsoft.com/VisualStudio/2011/storyboarding/control">
  <Id Name="System.Storyboarding.Common.Text" Revision="1" Stencil="System.Storyboarding.Common" StencilVersion="0.1"/>
</Control>
</file>

<file path=customXml/item407.xml><?xml version="1.0" encoding="utf-8"?>
<Control xmlns="http://schemas.microsoft.com/VisualStudio/2011/storyboarding/control">
  <Id Name="2d0ec6f4-3d74-4898-a25c-e2cd29156f33" Revision="1" Stencil="System.MyShapes" StencilVersion="1.0"/>
</Control>
</file>

<file path=customXml/item408.xml><?xml version="1.0" encoding="utf-8"?>
<Control xmlns="http://schemas.microsoft.com/VisualStudio/2011/storyboarding/control">
  <Id Name="System.Storyboarding.Common.Text" Revision="1" Stencil="System.Storyboarding.Common" StencilVersion="0.1"/>
</Control>
</file>

<file path=customXml/item409.xml><?xml version="1.0" encoding="utf-8"?>
<Control xmlns="http://schemas.microsoft.com/VisualStudio/2011/storyboarding/control">
  <Id Name="System.Storyboarding.Common.Text" Revision="1" Stencil="System.Storyboarding.Common" StencilVersion="0.1"/>
</Control>
</file>

<file path=customXml/item41.xml><?xml version="1.0" encoding="utf-8"?>
<Control xmlns="http://schemas.microsoft.com/VisualStudio/2011/storyboarding/control">
  <Id Name="f942614c-ea29-48b0-a0bf-39a188daa13c" Revision="1" Stencil="System.MyShapes" StencilVersion="1.0"/>
</Control>
</file>

<file path=customXml/item410.xml><?xml version="1.0" encoding="utf-8"?>
<Control xmlns="http://schemas.microsoft.com/VisualStudio/2011/storyboarding/control">
  <Id Name="System.Storyboarding.Common.Text" Revision="1" Stencil="System.Storyboarding.Common" StencilVersion="0.1"/>
</Control>
</file>

<file path=customXml/item411.xml><?xml version="1.0" encoding="utf-8"?>
<Control xmlns="http://schemas.microsoft.com/VisualStudio/2011/storyboarding/control">
  <Id Name="System.Storyboarding.Common.Text" Revision="1" Stencil="System.Storyboarding.Common" StencilVersion="0.1"/>
</Control>
</file>

<file path=customXml/item412.xml><?xml version="1.0" encoding="utf-8"?>
<Control xmlns="http://schemas.microsoft.com/VisualStudio/2011/storyboarding/control">
  <Id Name="System.Storyboarding.Common.Text" Revision="1" Stencil="System.Storyboarding.Common" StencilVersion="0.1"/>
</Control>
</file>

<file path=customXml/item413.xml><?xml version="1.0" encoding="utf-8"?>
<Control xmlns="http://schemas.microsoft.com/VisualStudio/2011/storyboarding/control">
  <Id Name="System.Storyboarding.Common.Text" Revision="1" Stencil="System.Storyboarding.Common" StencilVersion="0.1"/>
</Control>
</file>

<file path=customXml/item414.xml><?xml version="1.0" encoding="utf-8"?>
<Control xmlns="http://schemas.microsoft.com/VisualStudio/2011/storyboarding/control">
  <Id Name="System.Storyboarding.Common.Text" Revision="1" Stencil="System.Storyboarding.Common" StencilVersion="0.1"/>
</Control>
</file>

<file path=customXml/item415.xml><?xml version="1.0" encoding="utf-8"?>
<Control xmlns="http://schemas.microsoft.com/VisualStudio/2011/storyboarding/control">
  <Id Name="System.Storyboarding.Common.Text" Revision="1" Stencil="System.Storyboarding.Common" StencilVersion="0.1"/>
</Control>
</file>

<file path=customXml/item416.xml><?xml version="1.0" encoding="utf-8"?>
<Control xmlns="http://schemas.microsoft.com/VisualStudio/2011/storyboarding/control">
  <Id Name="System.Storyboarding.Common.Text" Revision="1" Stencil="System.Storyboarding.Common" StencilVersion="0.1"/>
</Control>
</file>

<file path=customXml/item417.xml><?xml version="1.0" encoding="utf-8"?>
<Control xmlns="http://schemas.microsoft.com/VisualStudio/2011/storyboarding/control">
  <Id Name="System.Storyboarding.Common.Text" Revision="1" Stencil="System.Storyboarding.Common" StencilVersion="0.1"/>
</Control>
</file>

<file path=customXml/item418.xml><?xml version="1.0" encoding="utf-8"?>
<Control xmlns="http://schemas.microsoft.com/VisualStudio/2011/storyboarding/control">
  <Id Name="System.Storyboarding.Common.Text" Revision="1" Stencil="System.Storyboarding.Common" StencilVersion="0.1"/>
</Control>
</file>

<file path=customXml/item419.xml><?xml version="1.0" encoding="utf-8"?>
<Control xmlns="http://schemas.microsoft.com/VisualStudio/2011/storyboarding/control">
  <Id Name="System.Storyboarding.Common.Text" Revision="1" Stencil="System.Storyboarding.Common" StencilVersion="0.1"/>
</Control>
</file>

<file path=customXml/item42.xml><?xml version="1.0" encoding="utf-8"?>
<Control xmlns="http://schemas.microsoft.com/VisualStudio/2011/storyboarding/control">
  <Id Name="System.Storyboarding.Common.Text" Revision="1" Stencil="System.Storyboarding.Common" StencilVersion="0.1"/>
</Control>
</file>

<file path=customXml/item420.xml><?xml version="1.0" encoding="utf-8"?>
<Control xmlns="http://schemas.microsoft.com/VisualStudio/2011/storyboarding/control">
  <Id Name="System.Storyboarding.Common.Text" Revision="1" Stencil="System.Storyboarding.Common" StencilVersion="0.1"/>
</Control>
</file>

<file path=customXml/item421.xml><?xml version="1.0" encoding="utf-8"?>
<Control xmlns="http://schemas.microsoft.com/VisualStudio/2011/storyboarding/control">
  <Id Name="System.Storyboarding.Common.Text" Revision="1" Stencil="System.Storyboarding.Common" StencilVersion="0.1"/>
</Control>
</file>

<file path=customXml/item422.xml><?xml version="1.0" encoding="utf-8"?>
<Control xmlns="http://schemas.microsoft.com/VisualStudio/2011/storyboarding/control">
  <Id Name="System.Storyboarding.Common.Text" Revision="1" Stencil="System.Storyboarding.Common" StencilVersion="0.1"/>
</Control>
</file>

<file path=customXml/item423.xml><?xml version="1.0" encoding="utf-8"?>
<Control xmlns="http://schemas.microsoft.com/VisualStudio/2011/storyboarding/control">
  <Id Name="System.Storyboarding.Common.Text" Revision="1" Stencil="System.Storyboarding.Common" StencilVersion="0.1"/>
</Control>
</file>

<file path=customXml/item424.xml><?xml version="1.0" encoding="utf-8"?>
<Control xmlns="http://schemas.microsoft.com/VisualStudio/2011/storyboarding/control">
  <Id Name="System.Storyboarding.Common.Text" Revision="1" Stencil="System.Storyboarding.Common" StencilVersion="0.1"/>
</Control>
</file>

<file path=customXml/item425.xml><?xml version="1.0" encoding="utf-8"?>
<Control xmlns="http://schemas.microsoft.com/VisualStudio/2011/storyboarding/control">
  <Id Name="System.Storyboarding.Common.Text" Revision="1" Stencil="System.Storyboarding.Common" StencilVersion="0.1"/>
</Control>
</file>

<file path=customXml/item426.xml><?xml version="1.0" encoding="utf-8"?>
<Control xmlns="http://schemas.microsoft.com/VisualStudio/2011/storyboarding/control">
  <Id Name="System.Storyboarding.Common.Text" Revision="1" Stencil="System.Storyboarding.Common" StencilVersion="0.1"/>
</Control>
</file>

<file path=customXml/item427.xml><?xml version="1.0" encoding="utf-8"?>
<Control xmlns="http://schemas.microsoft.com/VisualStudio/2011/storyboarding/control">
  <Id Name="2d0ec6f4-3d74-4898-a25c-e2cd29156f33" Revision="1" Stencil="System.MyShapes" StencilVersion="1.0"/>
</Control>
</file>

<file path=customXml/item428.xml><?xml version="1.0" encoding="utf-8"?>
<Control xmlns="http://schemas.microsoft.com/VisualStudio/2011/storyboarding/control">
  <Id Name="System.Storyboarding.Common.Text" Revision="1" Stencil="System.Storyboarding.Common" StencilVersion="0.1"/>
</Control>
</file>

<file path=customXml/item429.xml><?xml version="1.0" encoding="utf-8"?>
<Control xmlns="http://schemas.microsoft.com/VisualStudio/2011/storyboarding/control">
  <Id Name="System.Storyboarding.Common.Text" Revision="1" Stencil="System.Storyboarding.Common" StencilVersion="0.1"/>
</Control>
</file>

<file path=customXml/item43.xml><?xml version="1.0" encoding="utf-8"?>
<Control xmlns="http://schemas.microsoft.com/VisualStudio/2011/storyboarding/control">
  <Id Name="System.Storyboarding.Common.Text" Revision="1" Stencil="System.Storyboarding.Common" StencilVersion="0.1"/>
</Control>
</file>

<file path=customXml/item430.xml><?xml version="1.0" encoding="utf-8"?>
<Control xmlns="http://schemas.microsoft.com/VisualStudio/2011/storyboarding/control">
  <Id Name="System.Storyboarding.Common.Text" Revision="1" Stencil="System.Storyboarding.Common" StencilVersion="0.1"/>
</Control>
</file>

<file path=customXml/item431.xml><?xml version="1.0" encoding="utf-8"?>
<Control xmlns="http://schemas.microsoft.com/VisualStudio/2011/storyboarding/control">
  <Id Name="System.Storyboarding.Common.Text" Revision="1" Stencil="System.Storyboarding.Common" StencilVersion="0.1"/>
</Control>
</file>

<file path=customXml/item432.xml><?xml version="1.0" encoding="utf-8"?>
<Control xmlns="http://schemas.microsoft.com/VisualStudio/2011/storyboarding/control">
  <Id Name="System.Storyboarding.Common.Text" Revision="1" Stencil="System.Storyboarding.Common" StencilVersion="0.1"/>
</Control>
</file>

<file path=customXml/item433.xml><?xml version="1.0" encoding="utf-8"?>
<Control xmlns="http://schemas.microsoft.com/VisualStudio/2011/storyboarding/control">
  <Id Name="System.Storyboarding.Common.Text" Revision="1" Stencil="System.Storyboarding.Common" StencilVersion="0.1"/>
</Control>
</file>

<file path=customXml/item434.xml><?xml version="1.0" encoding="utf-8"?>
<Control xmlns="http://schemas.microsoft.com/VisualStudio/2011/storyboarding/control">
  <Id Name="System.Storyboarding.Common.Text" Revision="1" Stencil="System.Storyboarding.Common" StencilVersion="0.1"/>
</Control>
</file>

<file path=customXml/item435.xml><?xml version="1.0" encoding="utf-8"?>
<Control xmlns="http://schemas.microsoft.com/VisualStudio/2011/storyboarding/control">
  <Id Name="f942614c-ea29-48b0-a0bf-39a188daa13c" Revision="1" Stencil="System.MyShapes" StencilVersion="1.0"/>
</Control>
</file>

<file path=customXml/item436.xml><?xml version="1.0" encoding="utf-8"?>
<Control xmlns="http://schemas.microsoft.com/VisualStudio/2011/storyboarding/control">
  <Id Name="System.Storyboarding.Common.Text" Revision="1" Stencil="System.Storyboarding.Common" StencilVersion="0.1"/>
</Control>
</file>

<file path=customXml/item437.xml><?xml version="1.0" encoding="utf-8"?>
<Control xmlns="http://schemas.microsoft.com/VisualStudio/2011/storyboarding/control">
  <Id Name="f942614c-ea29-48b0-a0bf-39a188daa13c" Revision="1" Stencil="System.MyShapes" StencilVersion="1.0"/>
</Control>
</file>

<file path=customXml/item438.xml><?xml version="1.0" encoding="utf-8"?>
<Control xmlns="http://schemas.microsoft.com/VisualStudio/2011/storyboarding/control">
  <Id Name="System.Storyboarding.Common.Text" Revision="1" Stencil="System.Storyboarding.Common" StencilVersion="0.1"/>
</Control>
</file>

<file path=customXml/item439.xml><?xml version="1.0" encoding="utf-8"?>
<Control xmlns="http://schemas.microsoft.com/VisualStudio/2011/storyboarding/control">
  <Id Name="System.Storyboarding.Common.Text" Revision="1" Stencil="System.Storyboarding.Common" StencilVersion="0.1"/>
</Control>
</file>

<file path=customXml/item44.xml><?xml version="1.0" encoding="utf-8"?>
<Control xmlns="http://schemas.microsoft.com/VisualStudio/2011/storyboarding/control">
  <Id Name="System.Storyboarding.Common.Text" Revision="1" Stencil="System.Storyboarding.Common" StencilVersion="0.1"/>
</Control>
</file>

<file path=customXml/item440.xml><?xml version="1.0" encoding="utf-8"?>
<Control xmlns="http://schemas.microsoft.com/VisualStudio/2011/storyboarding/control">
  <Id Name="System.Storyboarding.Common.Text" Revision="1" Stencil="System.Storyboarding.Common" StencilVersion="0.1"/>
</Control>
</file>

<file path=customXml/item441.xml><?xml version="1.0" encoding="utf-8"?>
<Control xmlns="http://schemas.microsoft.com/VisualStudio/2011/storyboarding/control">
  <Id Name="System.Storyboarding.Common.Text" Revision="1" Stencil="System.Storyboarding.Common" StencilVersion="0.1"/>
</Control>
</file>

<file path=customXml/item442.xml><?xml version="1.0" encoding="utf-8"?>
<Control xmlns="http://schemas.microsoft.com/VisualStudio/2011/storyboarding/control">
  <Id Name="System.Storyboarding.Common.Text" Revision="1" Stencil="System.Storyboarding.Common" StencilVersion="0.1"/>
</Control>
</file>

<file path=customXml/item443.xml><?xml version="1.0" encoding="utf-8"?>
<Control xmlns="http://schemas.microsoft.com/VisualStudio/2011/storyboarding/control">
  <Id Name="System.Storyboarding.Common.Text" Revision="1" Stencil="System.Storyboarding.Common" StencilVersion="0.1"/>
</Control>
</file>

<file path=customXml/item444.xml><?xml version="1.0" encoding="utf-8"?>
<Control xmlns="http://schemas.microsoft.com/VisualStudio/2011/storyboarding/control">
  <Id Name="System.Storyboarding.Common.Text" Revision="1" Stencil="System.Storyboarding.Common" StencilVersion="0.1"/>
</Control>
</file>

<file path=customXml/item445.xml><?xml version="1.0" encoding="utf-8"?>
<Control xmlns="http://schemas.microsoft.com/VisualStudio/2011/storyboarding/control">
  <Id Name="System.Storyboarding.Common.Text" Revision="1" Stencil="System.Storyboarding.Common" StencilVersion="0.1"/>
</Control>
</file>

<file path=customXml/item446.xml><?xml version="1.0" encoding="utf-8"?>
<Control xmlns="http://schemas.microsoft.com/VisualStudio/2011/storyboarding/control">
  <Id Name="System.Storyboarding.Common.Text" Revision="1" Stencil="System.Storyboarding.Common" StencilVersion="0.1"/>
</Control>
</file>

<file path=customXml/item447.xml><?xml version="1.0" encoding="utf-8"?>
<Control xmlns="http://schemas.microsoft.com/VisualStudio/2011/storyboarding/control">
  <Id Name="System.Storyboarding.Common.Text" Revision="1" Stencil="System.Storyboarding.Common" StencilVersion="0.1"/>
</Control>
</file>

<file path=customXml/item448.xml><?xml version="1.0" encoding="utf-8"?>
<Control xmlns="http://schemas.microsoft.com/VisualStudio/2011/storyboarding/control">
  <Id Name="System.Storyboarding.Common.Text" Revision="1" Stencil="System.Storyboarding.Common" StencilVersion="0.1"/>
</Control>
</file>

<file path=customXml/item449.xml><?xml version="1.0" encoding="utf-8"?>
<Control xmlns="http://schemas.microsoft.com/VisualStudio/2011/storyboarding/control">
  <Id Name="2d0ec6f4-3d74-4898-a25c-e2cd29156f33" Revision="1" Stencil="System.MyShapes" StencilVersion="1.0"/>
</Control>
</file>

<file path=customXml/item45.xml><?xml version="1.0" encoding="utf-8"?>
<Control xmlns="http://schemas.microsoft.com/VisualStudio/2011/storyboarding/control">
  <Id Name="System.Storyboarding.Common.Text" Revision="1" Stencil="System.Storyboarding.Common" StencilVersion="0.1"/>
</Control>
</file>

<file path=customXml/item450.xml><?xml version="1.0" encoding="utf-8"?>
<Control xmlns="http://schemas.microsoft.com/VisualStudio/2011/storyboarding/control">
  <Id Name="System.Storyboarding.Common.Text" Revision="1" Stencil="System.Storyboarding.Common" StencilVersion="0.1"/>
</Control>
</file>

<file path=customXml/item451.xml><?xml version="1.0" encoding="utf-8"?>
<Control xmlns="http://schemas.microsoft.com/VisualStudio/2011/storyboarding/control">
  <Id Name="System.Storyboarding.Common.Text" Revision="1" Stencil="System.Storyboarding.Common" StencilVersion="0.1"/>
</Control>
</file>

<file path=customXml/item452.xml><?xml version="1.0" encoding="utf-8"?>
<Control xmlns="http://schemas.microsoft.com/VisualStudio/2011/storyboarding/control">
  <Id Name="System.Storyboarding.Common.Text" Revision="1" Stencil="System.Storyboarding.Common" StencilVersion="0.1"/>
</Control>
</file>

<file path=customXml/item453.xml><?xml version="1.0" encoding="utf-8"?>
<Control xmlns="http://schemas.microsoft.com/VisualStudio/2011/storyboarding/control">
  <Id Name="System.Storyboarding.Common.Text" Revision="1" Stencil="System.Storyboarding.Common" StencilVersion="0.1"/>
</Control>
</file>

<file path=customXml/item454.xml><?xml version="1.0" encoding="utf-8"?>
<Control xmlns="http://schemas.microsoft.com/VisualStudio/2011/storyboarding/control">
  <Id Name="System.Storyboarding.Common.Text" Revision="1" Stencil="System.Storyboarding.Common" StencilVersion="0.1"/>
</Control>
</file>

<file path=customXml/item455.xml><?xml version="1.0" encoding="utf-8"?>
<Control xmlns="http://schemas.microsoft.com/VisualStudio/2011/storyboarding/control">
  <Id Name="System.Storyboarding.Common.Text" Revision="1" Stencil="System.Storyboarding.Common" StencilVersion="0.1"/>
</Control>
</file>

<file path=customXml/item456.xml><?xml version="1.0" encoding="utf-8"?>
<Control xmlns="http://schemas.microsoft.com/VisualStudio/2011/storyboarding/control">
  <Id Name="3982616a-27fa-40bd-bad5-0141cab90ed9" Revision="1" Stencil="System.MyShapes" StencilVersion="1.0"/>
</Control>
</file>

<file path=customXml/item457.xml><?xml version="1.0" encoding="utf-8"?>
<Control xmlns="http://schemas.microsoft.com/VisualStudio/2011/storyboarding/control">
  <Id Name="System.Storyboarding.Common.Text" Revision="1" Stencil="System.Storyboarding.Common" StencilVersion="0.1"/>
</Control>
</file>

<file path=customXml/item458.xml><?xml version="1.0" encoding="utf-8"?>
<Control xmlns="http://schemas.microsoft.com/VisualStudio/2011/storyboarding/control">
  <Id Name="System.Storyboarding.Common.Text" Revision="1" Stencil="System.Storyboarding.Common" StencilVersion="0.1"/>
</Control>
</file>

<file path=customXml/item459.xml><?xml version="1.0" encoding="utf-8"?>
<Control xmlns="http://schemas.microsoft.com/VisualStudio/2011/storyboarding/control">
  <Id Name="System.Storyboarding.Common.Text" Revision="1" Stencil="System.Storyboarding.Common" StencilVersion="0.1"/>
</Control>
</file>

<file path=customXml/item46.xml><?xml version="1.0" encoding="utf-8"?>
<Control xmlns="http://schemas.microsoft.com/VisualStudio/2011/storyboarding/control">
  <Id Name="System.Storyboarding.Common.Text" Revision="1" Stencil="System.Storyboarding.Common" StencilVersion="0.1"/>
</Control>
</file>

<file path=customXml/item460.xml><?xml version="1.0" encoding="utf-8"?>
<Control xmlns="http://schemas.microsoft.com/VisualStudio/2011/storyboarding/control">
  <Id Name="System.Storyboarding.Common.Text" Revision="1" Stencil="System.Storyboarding.Common" StencilVersion="0.1"/>
</Control>
</file>

<file path=customXml/item461.xml><?xml version="1.0" encoding="utf-8"?>
<Control xmlns="http://schemas.microsoft.com/VisualStudio/2011/storyboarding/control">
  <Id Name="System.Storyboarding.Common.Text" Revision="1" Stencil="System.Storyboarding.Common" StencilVersion="0.1"/>
</Control>
</file>

<file path=customXml/item462.xml><?xml version="1.0" encoding="utf-8"?>
<Control xmlns="http://schemas.microsoft.com/VisualStudio/2011/storyboarding/control">
  <Id Name="System.Storyboarding.Common.Text" Revision="1" Stencil="System.Storyboarding.Common" StencilVersion="0.1"/>
</Control>
</file>

<file path=customXml/item463.xml><?xml version="1.0" encoding="utf-8"?>
<Control xmlns="http://schemas.microsoft.com/VisualStudio/2011/storyboarding/control">
  <Id Name="System.Storyboarding.Common.Text" Revision="1" Stencil="System.Storyboarding.Common" StencilVersion="0.1"/>
</Control>
</file>

<file path=customXml/item464.xml><?xml version="1.0" encoding="utf-8"?>
<Control xmlns="http://schemas.microsoft.com/VisualStudio/2011/storyboarding/control">
  <Id Name="System.Storyboarding.Common.Text" Revision="1" Stencil="System.Storyboarding.Common" StencilVersion="0.1"/>
</Control>
</file>

<file path=customXml/item465.xml><?xml version="1.0" encoding="utf-8"?>
<Control xmlns="http://schemas.microsoft.com/VisualStudio/2011/storyboarding/control">
  <Id Name="2d0ec6f4-3d74-4898-a25c-e2cd29156f33" Revision="1" Stencil="System.MyShapes" StencilVersion="1.0"/>
</Control>
</file>

<file path=customXml/item466.xml><?xml version="1.0" encoding="utf-8"?>
<Control xmlns="http://schemas.microsoft.com/VisualStudio/2011/storyboarding/control">
  <Id Name="System.Storyboarding.Common.Text" Revision="1" Stencil="System.Storyboarding.Common" StencilVersion="0.1"/>
</Control>
</file>

<file path=customXml/item467.xml><?xml version="1.0" encoding="utf-8"?>
<Control xmlns="http://schemas.microsoft.com/VisualStudio/2011/storyboarding/control">
  <Id Name="5d1b3dce-16e1-4d33-a649-35b231ab4c99" Revision="1" Stencil="System.MyShapes" StencilVersion="1.0"/>
</Control>
</file>

<file path=customXml/item468.xml><?xml version="1.0" encoding="utf-8"?>
<Control xmlns="http://schemas.microsoft.com/VisualStudio/2011/storyboarding/control">
  <Id Name="System.Storyboarding.Common.Text" Revision="1" Stencil="System.Storyboarding.Common" StencilVersion="0.1"/>
</Control>
</file>

<file path=customXml/item469.xml><?xml version="1.0" encoding="utf-8"?>
<Control xmlns="http://schemas.microsoft.com/VisualStudio/2011/storyboarding/control">
  <Id Name="System.Storyboarding.Common.Text" Revision="1" Stencil="System.Storyboarding.Common" StencilVersion="0.1"/>
</Control>
</file>

<file path=customXml/item47.xml><?xml version="1.0" encoding="utf-8"?>
<Control xmlns="http://schemas.microsoft.com/VisualStudio/2011/storyboarding/control">
  <Id Name="System.Storyboarding.Common.Text" Revision="1" Stencil="System.Storyboarding.Common" StencilVersion="0.1"/>
</Control>
</file>

<file path=customXml/item470.xml><?xml version="1.0" encoding="utf-8"?>
<Control xmlns="http://schemas.microsoft.com/VisualStudio/2011/storyboarding/control">
  <Id Name="System.Storyboarding.Common.Text" Revision="1" Stencil="System.Storyboarding.Common" StencilVersion="0.1"/>
</Control>
</file>

<file path=customXml/item471.xml><?xml version="1.0" encoding="utf-8"?>
<Control xmlns="http://schemas.microsoft.com/VisualStudio/2011/storyboarding/control">
  <Id Name="System.Storyboarding.Common.Text" Revision="1" Stencil="System.Storyboarding.Common" StencilVersion="0.1"/>
</Control>
</file>

<file path=customXml/item472.xml><?xml version="1.0" encoding="utf-8"?>
<Control xmlns="http://schemas.microsoft.com/VisualStudio/2011/storyboarding/control">
  <Id Name="System.Storyboarding.Common.Text" Revision="1" Stencil="System.Storyboarding.Common" StencilVersion="0.1"/>
</Control>
</file>

<file path=customXml/item473.xml><?xml version="1.0" encoding="utf-8"?>
<Control xmlns="http://schemas.microsoft.com/VisualStudio/2011/storyboarding/control">
  <Id Name="System.Storyboarding.Common.Text" Revision="1" Stencil="System.Storyboarding.Common" StencilVersion="0.1"/>
</Control>
</file>

<file path=customXml/item474.xml><?xml version="1.0" encoding="utf-8"?>
<Control xmlns="http://schemas.microsoft.com/VisualStudio/2011/storyboarding/control">
  <Id Name="System.Storyboarding.Common.Text" Revision="1" Stencil="System.Storyboarding.Common" StencilVersion="0.1"/>
</Control>
</file>

<file path=customXml/item475.xml><?xml version="1.0" encoding="utf-8"?>
<Control xmlns="http://schemas.microsoft.com/VisualStudio/2011/storyboarding/control">
  <Id Name="System.Storyboarding.Common.Text" Revision="1" Stencil="System.Storyboarding.Common" StencilVersion="0.1"/>
</Control>
</file>

<file path=customXml/item476.xml><?xml version="1.0" encoding="utf-8"?>
<Control xmlns="http://schemas.microsoft.com/VisualStudio/2011/storyboarding/control">
  <Id Name="System.Storyboarding.Common.Text" Revision="1" Stencil="System.Storyboarding.Common" StencilVersion="0.1"/>
</Control>
</file>

<file path=customXml/item477.xml><?xml version="1.0" encoding="utf-8"?>
<Control xmlns="http://schemas.microsoft.com/VisualStudio/2011/storyboarding/control">
  <Id Name="System.Storyboarding.Common.Text" Revision="1" Stencil="System.Storyboarding.Common" StencilVersion="0.1"/>
</Control>
</file>

<file path=customXml/item478.xml><?xml version="1.0" encoding="utf-8"?>
<Control xmlns="http://schemas.microsoft.com/VisualStudio/2011/storyboarding/control">
  <Id Name="f942614c-ea29-48b0-a0bf-39a188daa13c" Revision="1" Stencil="System.MyShapes" StencilVersion="1.0"/>
</Control>
</file>

<file path=customXml/item479.xml><?xml version="1.0" encoding="utf-8"?>
<Control xmlns="http://schemas.microsoft.com/VisualStudio/2011/storyboarding/control">
  <Id Name="System.Storyboarding.Common.Text" Revision="1" Stencil="System.Storyboarding.Common" StencilVersion="0.1"/>
</Control>
</file>

<file path=customXml/item48.xml><?xml version="1.0" encoding="utf-8"?>
<Control xmlns="http://schemas.microsoft.com/VisualStudio/2011/storyboarding/control">
  <Id Name="System.Storyboarding.Common.Text" Revision="1" Stencil="System.Storyboarding.Common" StencilVersion="0.1"/>
</Control>
</file>

<file path=customXml/item480.xml><?xml version="1.0" encoding="utf-8"?>
<Control xmlns="http://schemas.microsoft.com/VisualStudio/2011/storyboarding/control">
  <Id Name="System.Storyboarding.Common.Text" Revision="1" Stencil="System.Storyboarding.Common" StencilVersion="0.1"/>
</Control>
</file>

<file path=customXml/item481.xml><?xml version="1.0" encoding="utf-8"?>
<Control xmlns="http://schemas.microsoft.com/VisualStudio/2011/storyboarding/control">
  <Id Name="System.Storyboarding.Common.Text" Revision="1" Stencil="System.Storyboarding.Common" StencilVersion="0.1"/>
</Control>
</file>

<file path=customXml/item482.xml><?xml version="1.0" encoding="utf-8"?>
<Control xmlns="http://schemas.microsoft.com/VisualStudio/2011/storyboarding/control">
  <Id Name="System.Storyboarding.Common.Text" Revision="1" Stencil="System.Storyboarding.Common" StencilVersion="0.1"/>
</Control>
</file>

<file path=customXml/item483.xml><?xml version="1.0" encoding="utf-8"?>
<Control xmlns="http://schemas.microsoft.com/VisualStudio/2011/storyboarding/control">
  <Id Name="System.Storyboarding.Common.Text" Revision="1" Stencil="System.Storyboarding.Common" StencilVersion="0.1"/>
</Control>
</file>

<file path=customXml/item484.xml><?xml version="1.0" encoding="utf-8"?>
<Control xmlns="http://schemas.microsoft.com/VisualStudio/2011/storyboarding/control">
  <Id Name="System.Storyboarding.Common.Text" Revision="1" Stencil="System.Storyboarding.Common" StencilVersion="0.1"/>
</Control>
</file>

<file path=customXml/item485.xml><?xml version="1.0" encoding="utf-8"?>
<Control xmlns="http://schemas.microsoft.com/VisualStudio/2011/storyboarding/control">
  <Id Name="System.Storyboarding.Common.Text" Revision="1" Stencil="System.Storyboarding.Common" StencilVersion="0.1"/>
</Control>
</file>

<file path=customXml/item486.xml><?xml version="1.0" encoding="utf-8"?>
<Control xmlns="http://schemas.microsoft.com/VisualStudio/2011/storyboarding/control">
  <Id Name="f942614c-ea29-48b0-a0bf-39a188daa13c" Revision="1" Stencil="System.MyShapes" StencilVersion="1.0"/>
</Control>
</file>

<file path=customXml/item487.xml><?xml version="1.0" encoding="utf-8"?>
<Control xmlns="http://schemas.microsoft.com/VisualStudio/2011/storyboarding/control">
  <Id Name="f942614c-ea29-48b0-a0bf-39a188daa13c" Revision="1" Stencil="System.MyShapes" StencilVersion="1.0"/>
</Control>
</file>

<file path=customXml/item488.xml><?xml version="1.0" encoding="utf-8"?>
<Control xmlns="http://schemas.microsoft.com/VisualStudio/2011/storyboarding/control">
  <Id Name="System.Storyboarding.Common.Text" Revision="1" Stencil="System.Storyboarding.Common" StencilVersion="0.1"/>
</Control>
</file>

<file path=customXml/item489.xml><?xml version="1.0" encoding="utf-8"?>
<Control xmlns="http://schemas.microsoft.com/VisualStudio/2011/storyboarding/control">
  <Id Name="System.Storyboarding.Common.Text" Revision="1" Stencil="System.Storyboarding.Common" StencilVersion="0.1"/>
</Control>
</file>

<file path=customXml/item49.xml><?xml version="1.0" encoding="utf-8"?>
<Control xmlns="http://schemas.microsoft.com/VisualStudio/2011/storyboarding/control">
  <Id Name="System.Storyboarding.Common.Text" Revision="1" Stencil="System.Storyboarding.Common" StencilVersion="0.1"/>
</Control>
</file>

<file path=customXml/item490.xml><?xml version="1.0" encoding="utf-8"?>
<Control xmlns="http://schemas.microsoft.com/VisualStudio/2011/storyboarding/control">
  <Id Name="System.Storyboarding.Common.Text" Revision="1" Stencil="System.Storyboarding.Common" StencilVersion="0.1"/>
</Control>
</file>

<file path=customXml/item491.xml><?xml version="1.0" encoding="utf-8"?>
<Control xmlns="http://schemas.microsoft.com/VisualStudio/2011/storyboarding/control">
  <Id Name="System.Storyboarding.Common.Text" Revision="1" Stencil="System.Storyboarding.Common" StencilVersion="0.1"/>
</Control>
</file>

<file path=customXml/item492.xml><?xml version="1.0" encoding="utf-8"?>
<Control xmlns="http://schemas.microsoft.com/VisualStudio/2011/storyboarding/control">
  <Id Name="System.Storyboarding.Common.Text" Revision="1" Stencil="System.Storyboarding.Common" StencilVersion="0.1"/>
</Control>
</file>

<file path=customXml/item493.xml><?xml version="1.0" encoding="utf-8"?>
<Control xmlns="http://schemas.microsoft.com/VisualStudio/2011/storyboarding/control">
  <Id Name="System.Storyboarding.Common.Text" Revision="1" Stencil="System.Storyboarding.Common" StencilVersion="0.1"/>
</Control>
</file>

<file path=customXml/item494.xml><?xml version="1.0" encoding="utf-8"?>
<Control xmlns="http://schemas.microsoft.com/VisualStudio/2011/storyboarding/control">
  <Id Name="f942614c-ea29-48b0-a0bf-39a188daa13c" Revision="1" Stencil="System.MyShapes" StencilVersion="1.0"/>
</Control>
</file>

<file path=customXml/item495.xml><?xml version="1.0" encoding="utf-8"?>
<Control xmlns="http://schemas.microsoft.com/VisualStudio/2011/storyboarding/control">
  <Id Name="System.Storyboarding.Common.Text" Revision="1" Stencil="System.Storyboarding.Common" StencilVersion="0.1"/>
</Control>
</file>

<file path=customXml/item496.xml><?xml version="1.0" encoding="utf-8"?>
<Control xmlns="http://schemas.microsoft.com/VisualStudio/2011/storyboarding/control">
  <Id Name="System.Storyboarding.Common.Text" Revision="1" Stencil="System.Storyboarding.Common" StencilVersion="0.1"/>
</Control>
</file>

<file path=customXml/item497.xml><?xml version="1.0" encoding="utf-8"?>
<Control xmlns="http://schemas.microsoft.com/VisualStudio/2011/storyboarding/control">
  <Id Name="System.Storyboarding.Common.Text" Revision="1" Stencil="System.Storyboarding.Common" StencilVersion="0.1"/>
</Control>
</file>

<file path=customXml/item498.xml><?xml version="1.0" encoding="utf-8"?>
<Control xmlns="http://schemas.microsoft.com/VisualStudio/2011/storyboarding/control">
  <Id Name="System.Storyboarding.Common.Text" Revision="1" Stencil="System.Storyboarding.Common" StencilVersion="0.1"/>
</Control>
</file>

<file path=customXml/item499.xml><?xml version="1.0" encoding="utf-8"?>
<Control xmlns="http://schemas.microsoft.com/VisualStudio/2011/storyboarding/control">
  <Id Name="System.Storyboarding.Common.Text" Revision="1" Stencil="System.Storyboarding.Common" StencilVersion="0.1"/>
</Control>
</file>

<file path=customXml/item5.xml><?xml version="1.0" encoding="utf-8"?>
<Control xmlns="http://schemas.microsoft.com/VisualStudio/2011/storyboarding/control">
  <Id Name="System.Storyboarding.Common.Text" Revision="1" Stencil="System.Storyboarding.Common" StencilVersion="0.1"/>
</Control>
</file>

<file path=customXml/item50.xml><?xml version="1.0" encoding="utf-8"?>
<Control xmlns="http://schemas.microsoft.com/VisualStudio/2011/storyboarding/control">
  <Id Name="f942614c-ea29-48b0-a0bf-39a188daa13c" Revision="1" Stencil="System.MyShapes" StencilVersion="1.0"/>
</Control>
</file>

<file path=customXml/item500.xml><?xml version="1.0" encoding="utf-8"?>
<Control xmlns="http://schemas.microsoft.com/VisualStudio/2011/storyboarding/control">
  <Id Name="System.Storyboarding.Common.Text" Revision="1" Stencil="System.Storyboarding.Common" StencilVersion="0.1"/>
</Control>
</file>

<file path=customXml/item501.xml><?xml version="1.0" encoding="utf-8"?>
<Control xmlns="http://schemas.microsoft.com/VisualStudio/2011/storyboarding/control">
  <Id Name="System.Storyboarding.Common.Text" Revision="1" Stencil="System.Storyboarding.Common" StencilVersion="0.1"/>
</Control>
</file>

<file path=customXml/item502.xml><?xml version="1.0" encoding="utf-8"?>
<Control xmlns="http://schemas.microsoft.com/VisualStudio/2011/storyboarding/control">
  <Id Name="System.Storyboarding.Common.Text" Revision="1" Stencil="System.Storyboarding.Common" StencilVersion="0.1"/>
</Control>
</file>

<file path=customXml/item503.xml><?xml version="1.0" encoding="utf-8"?>
<Control xmlns="http://schemas.microsoft.com/VisualStudio/2011/storyboarding/control">
  <Id Name="System.Storyboarding.Common.Text" Revision="1" Stencil="System.Storyboarding.Common" StencilVersion="0.1"/>
</Control>
</file>

<file path=customXml/item504.xml><?xml version="1.0" encoding="utf-8"?>
<Control xmlns="http://schemas.microsoft.com/VisualStudio/2011/storyboarding/control">
  <Id Name="System.Storyboarding.Common.Text" Revision="1" Stencil="System.Storyboarding.Common" StencilVersion="0.1"/>
</Control>
</file>

<file path=customXml/item505.xml><?xml version="1.0" encoding="utf-8"?>
<Control xmlns="http://schemas.microsoft.com/VisualStudio/2011/storyboarding/control">
  <Id Name="System.Storyboarding.Common.Text" Revision="1" Stencil="System.Storyboarding.Common" StencilVersion="0.1"/>
</Control>
</file>

<file path=customXml/item506.xml><?xml version="1.0" encoding="utf-8"?>
<Control xmlns="http://schemas.microsoft.com/VisualStudio/2011/storyboarding/control">
  <Id Name="System.Storyboarding.Common.Text" Revision="1" Stencil="System.Storyboarding.Common" StencilVersion="0.1"/>
</Control>
</file>

<file path=customXml/item507.xml><?xml version="1.0" encoding="utf-8"?>
<Control xmlns="http://schemas.microsoft.com/VisualStudio/2011/storyboarding/control">
  <Id Name="System.Storyboarding.Common.Text" Revision="1" Stencil="System.Storyboarding.Common" StencilVersion="0.1"/>
</Control>
</file>

<file path=customXml/item508.xml><?xml version="1.0" encoding="utf-8"?>
<Control xmlns="http://schemas.microsoft.com/VisualStudio/2011/storyboarding/control">
  <Id Name="5d1b3dce-16e1-4d33-a649-35b231ab4c99" Revision="1" Stencil="System.MyShapes" StencilVersion="1.0"/>
</Control>
</file>

<file path=customXml/item509.xml><?xml version="1.0" encoding="utf-8"?>
<Control xmlns="http://schemas.microsoft.com/VisualStudio/2011/storyboarding/control">
  <Id Name="System.Storyboarding.Common.Text" Revision="1" Stencil="System.Storyboarding.Common" StencilVersion="0.1"/>
</Control>
</file>

<file path=customXml/item51.xml><?xml version="1.0" encoding="utf-8"?>
<Control xmlns="http://schemas.microsoft.com/VisualStudio/2011/storyboarding/control">
  <Id Name="System.Storyboarding.Common.Text" Revision="1" Stencil="System.Storyboarding.Common" StencilVersion="0.1"/>
</Control>
</file>

<file path=customXml/item510.xml><?xml version="1.0" encoding="utf-8"?>
<Control xmlns="http://schemas.microsoft.com/VisualStudio/2011/storyboarding/control">
  <Id Name="System.Storyboarding.Common.Text" Revision="1" Stencil="System.Storyboarding.Common" StencilVersion="0.1"/>
</Control>
</file>

<file path=customXml/item511.xml><?xml version="1.0" encoding="utf-8"?>
<Control xmlns="http://schemas.microsoft.com/VisualStudio/2011/storyboarding/control">
  <Id Name="System.Storyboarding.Common.Text" Revision="1" Stencil="System.Storyboarding.Common" StencilVersion="0.1"/>
</Control>
</file>

<file path=customXml/item512.xml><?xml version="1.0" encoding="utf-8"?>
<Control xmlns="http://schemas.microsoft.com/VisualStudio/2011/storyboarding/control">
  <Id Name="System.Storyboarding.Common.Text" Revision="1" Stencil="System.Storyboarding.Common" StencilVersion="0.1"/>
</Control>
</file>

<file path=customXml/item513.xml><?xml version="1.0" encoding="utf-8"?>
<Control xmlns="http://schemas.microsoft.com/VisualStudio/2011/storyboarding/control">
  <Id Name="System.Storyboarding.Common.Text" Revision="1" Stencil="System.Storyboarding.Common" StencilVersion="0.1"/>
</Control>
</file>

<file path=customXml/item514.xml><?xml version="1.0" encoding="utf-8"?>
<Control xmlns="http://schemas.microsoft.com/VisualStudio/2011/storyboarding/control">
  <Id Name="System.Storyboarding.Common.Text" Revision="1" Stencil="System.Storyboarding.Common" StencilVersion="0.1"/>
</Control>
</file>

<file path=customXml/item515.xml><?xml version="1.0" encoding="utf-8"?>
<Control xmlns="http://schemas.microsoft.com/VisualStudio/2011/storyboarding/control">
  <Id Name="System.Storyboarding.Common.Text" Revision="1" Stencil="System.Storyboarding.Common" StencilVersion="0.1"/>
</Control>
</file>

<file path=customXml/item516.xml><?xml version="1.0" encoding="utf-8"?>
<Control xmlns="http://schemas.microsoft.com/VisualStudio/2011/storyboarding/control">
  <Id Name="System.Storyboarding.Common.Text" Revision="1" Stencil="System.Storyboarding.Common" StencilVersion="0.1"/>
</Control>
</file>

<file path=customXml/item517.xml><?xml version="1.0" encoding="utf-8"?>
<Control xmlns="http://schemas.microsoft.com/VisualStudio/2011/storyboarding/control">
  <Id Name="System.Storyboarding.Common.Text" Revision="1" Stencil="System.Storyboarding.Common" StencilVersion="0.1"/>
</Control>
</file>

<file path=customXml/item518.xml><?xml version="1.0" encoding="utf-8"?>
<Control xmlns="http://schemas.microsoft.com/VisualStudio/2011/storyboarding/control">
  <Id Name="System.Storyboarding.Common.Text" Revision="1" Stencil="System.Storyboarding.Common" StencilVersion="0.1"/>
</Control>
</file>

<file path=customXml/item519.xml><?xml version="1.0" encoding="utf-8"?>
<Control xmlns="http://schemas.microsoft.com/VisualStudio/2011/storyboarding/control">
  <Id Name="System.Storyboarding.Common.Text" Revision="1" Stencil="System.Storyboarding.Common" StencilVersion="0.1"/>
</Control>
</file>

<file path=customXml/item52.xml><?xml version="1.0" encoding="utf-8"?>
<Control xmlns="http://schemas.microsoft.com/VisualStudio/2011/storyboarding/control">
  <Id Name="System.Storyboarding.Common.Text" Revision="1" Stencil="System.Storyboarding.Common" StencilVersion="0.1"/>
</Control>
</file>

<file path=customXml/item520.xml><?xml version="1.0" encoding="utf-8"?>
<Control xmlns="http://schemas.microsoft.com/VisualStudio/2011/storyboarding/control">
  <Id Name="System.Storyboarding.Common.Text" Revision="1" Stencil="System.Storyboarding.Common" StencilVersion="0.1"/>
</Control>
</file>

<file path=customXml/item521.xml><?xml version="1.0" encoding="utf-8"?>
<Control xmlns="http://schemas.microsoft.com/VisualStudio/2011/storyboarding/control">
  <Id Name="System.Storyboarding.Common.Text" Revision="1" Stencil="System.Storyboarding.Common" StencilVersion="0.1"/>
</Control>
</file>

<file path=customXml/item522.xml><?xml version="1.0" encoding="utf-8"?>
<Control xmlns="http://schemas.microsoft.com/VisualStudio/2011/storyboarding/control">
  <Id Name="System.Storyboarding.Common.Text" Revision="1" Stencil="System.Storyboarding.Common" StencilVersion="0.1"/>
</Control>
</file>

<file path=customXml/item523.xml><?xml version="1.0" encoding="utf-8"?>
<Control xmlns="http://schemas.microsoft.com/VisualStudio/2011/storyboarding/control">
  <Id Name="System.Storyboarding.Common.Text" Revision="1" Stencil="System.Storyboarding.Common" StencilVersion="0.1"/>
</Control>
</file>

<file path=customXml/item524.xml><?xml version="1.0" encoding="utf-8"?>
<Control xmlns="http://schemas.microsoft.com/VisualStudio/2011/storyboarding/control">
  <Id Name="System.Storyboarding.Common.Text" Revision="1" Stencil="System.Storyboarding.Common" StencilVersion="0.1"/>
</Control>
</file>

<file path=customXml/item525.xml><?xml version="1.0" encoding="utf-8"?>
<Control xmlns="http://schemas.microsoft.com/VisualStudio/2011/storyboarding/control">
  <Id Name="System.Storyboarding.Common.Text" Revision="1" Stencil="System.Storyboarding.Common" StencilVersion="0.1"/>
</Control>
</file>

<file path=customXml/item526.xml><?xml version="1.0" encoding="utf-8"?>
<Control xmlns="http://schemas.microsoft.com/VisualStudio/2011/storyboarding/control">
  <Id Name="System.Storyboarding.Common.Text" Revision="1" Stencil="System.Storyboarding.Common" StencilVersion="0.1"/>
</Control>
</file>

<file path=customXml/item527.xml><?xml version="1.0" encoding="utf-8"?>
<Control xmlns="http://schemas.microsoft.com/VisualStudio/2011/storyboarding/control">
  <Id Name="26215876-6989-4482-a047-662b9a79ecf7" Revision="1" Stencil="System.MyShapes" StencilVersion="1.0"/>
</Control>
</file>

<file path=customXml/item528.xml><?xml version="1.0" encoding="utf-8"?>
<Control xmlns="http://schemas.microsoft.com/VisualStudio/2011/storyboarding/control">
  <Id Name="System.Storyboarding.Common.Text" Revision="1" Stencil="System.Storyboarding.Common" StencilVersion="0.1"/>
</Control>
</file>

<file path=customXml/item529.xml><?xml version="1.0" encoding="utf-8"?>
<Control xmlns="http://schemas.microsoft.com/VisualStudio/2011/storyboarding/control">
  <Id Name="System.Storyboarding.Common.Text" Revision="1" Stencil="System.Storyboarding.Common" StencilVersion="0.1"/>
</Control>
</file>

<file path=customXml/item53.xml><?xml version="1.0" encoding="utf-8"?>
<Control xmlns="http://schemas.microsoft.com/VisualStudio/2011/storyboarding/control">
  <Id Name="68a6efa7-0759-454d-829d-0dcf3dd35ea4" Revision="1" Stencil="System.MyShapes" StencilVersion="1.0"/>
</Control>
</file>

<file path=customXml/item530.xml><?xml version="1.0" encoding="utf-8"?>
<Control xmlns="http://schemas.microsoft.com/VisualStudio/2011/storyboarding/control">
  <Id Name="System.Storyboarding.Common.Text" Revision="1" Stencil="System.Storyboarding.Common" StencilVersion="0.1"/>
</Control>
</file>

<file path=customXml/item531.xml><?xml version="1.0" encoding="utf-8"?>
<Control xmlns="http://schemas.microsoft.com/VisualStudio/2011/storyboarding/control">
  <Id Name="System.Storyboarding.Common.Text" Revision="1" Stencil="System.Storyboarding.Common" StencilVersion="0.1"/>
</Control>
</file>

<file path=customXml/item532.xml><?xml version="1.0" encoding="utf-8"?>
<Control xmlns="http://schemas.microsoft.com/VisualStudio/2011/storyboarding/control">
  <Id Name="f942614c-ea29-48b0-a0bf-39a188daa13c" Revision="1" Stencil="System.MyShapes" StencilVersion="1.0"/>
</Control>
</file>

<file path=customXml/item533.xml><?xml version="1.0" encoding="utf-8"?>
<Control xmlns="http://schemas.microsoft.com/VisualStudio/2011/storyboarding/control">
  <Id Name="68a6efa7-0759-454d-829d-0dcf3dd35ea4" Revision="1" Stencil="System.MyShapes" StencilVersion="1.0"/>
</Control>
</file>

<file path=customXml/item534.xml><?xml version="1.0" encoding="utf-8"?>
<Control xmlns="http://schemas.microsoft.com/VisualStudio/2011/storyboarding/control">
  <Id Name="f942614c-ea29-48b0-a0bf-39a188daa13c" Revision="1" Stencil="System.MyShapes" StencilVersion="1.0"/>
</Control>
</file>

<file path=customXml/item535.xml><?xml version="1.0" encoding="utf-8"?>
<Control xmlns="http://schemas.microsoft.com/VisualStudio/2011/storyboarding/control">
  <Id Name="System.Storyboarding.Common.Text" Revision="1" Stencil="System.Storyboarding.Common" StencilVersion="0.1"/>
</Control>
</file>

<file path=customXml/item536.xml><?xml version="1.0" encoding="utf-8"?>
<Control xmlns="http://schemas.microsoft.com/VisualStudio/2011/storyboarding/control">
  <Id Name="System.Storyboarding.Common.Text" Revision="1" Stencil="System.Storyboarding.Common" StencilVersion="0.1"/>
</Control>
</file>

<file path=customXml/item537.xml><?xml version="1.0" encoding="utf-8"?>
<Control xmlns="http://schemas.microsoft.com/VisualStudio/2011/storyboarding/control">
  <Id Name="System.Storyboarding.Common.Text" Revision="1" Stencil="System.Storyboarding.Common" StencilVersion="0.1"/>
</Control>
</file>

<file path=customXml/item538.xml><?xml version="1.0" encoding="utf-8"?>
<Control xmlns="http://schemas.microsoft.com/VisualStudio/2011/storyboarding/control">
  <Id Name="System.Storyboarding.Common.Text" Revision="1" Stencil="System.Storyboarding.Common" StencilVersion="0.1"/>
</Control>
</file>

<file path=customXml/item539.xml><?xml version="1.0" encoding="utf-8"?>
<Control xmlns="http://schemas.microsoft.com/VisualStudio/2011/storyboarding/control">
  <Id Name="System.Storyboarding.Common.Text" Revision="1" Stencil="System.Storyboarding.Common" StencilVersion="0.1"/>
</Control>
</file>

<file path=customXml/item54.xml><?xml version="1.0" encoding="utf-8"?>
<Control xmlns="http://schemas.microsoft.com/VisualStudio/2011/storyboarding/control">
  <Id Name="126ea32c-c6f2-4e50-82f4-2b9687deaa14" Revision="1" Stencil="System.MyShapes" StencilVersion="1.0"/>
</Control>
</file>

<file path=customXml/item540.xml><?xml version="1.0" encoding="utf-8"?>
<Control xmlns="http://schemas.microsoft.com/VisualStudio/2011/storyboarding/control">
  <Id Name="System.Storyboarding.Common.Text" Revision="1" Stencil="System.Storyboarding.Common" StencilVersion="0.1"/>
</Control>
</file>

<file path=customXml/item541.xml><?xml version="1.0" encoding="utf-8"?>
<Control xmlns="http://schemas.microsoft.com/VisualStudio/2011/storyboarding/control">
  <Id Name="68a6efa7-0759-454d-829d-0dcf3dd35ea4" Revision="1" Stencil="System.MyShapes" StencilVersion="1.0"/>
</Control>
</file>

<file path=customXml/item542.xml><?xml version="1.0" encoding="utf-8"?>
<Control xmlns="http://schemas.microsoft.com/VisualStudio/2011/storyboarding/control">
  <Id Name="System.Storyboarding.Common.Text" Revision="1" Stencil="System.Storyboarding.Common" StencilVersion="0.1"/>
</Control>
</file>

<file path=customXml/item543.xml><?xml version="1.0" encoding="utf-8"?>
<Control xmlns="http://schemas.microsoft.com/VisualStudio/2011/storyboarding/control">
  <Id Name="System.Storyboarding.Common.Text" Revision="1" Stencil="System.Storyboarding.Common" StencilVersion="0.1"/>
</Control>
</file>

<file path=customXml/item544.xml><?xml version="1.0" encoding="utf-8"?>
<Control xmlns="http://schemas.microsoft.com/VisualStudio/2011/storyboarding/control">
  <Id Name="System.Storyboarding.Common.Text" Revision="1" Stencil="System.Storyboarding.Common" StencilVersion="0.1"/>
</Control>
</file>

<file path=customXml/item545.xml><?xml version="1.0" encoding="utf-8"?>
<Control xmlns="http://schemas.microsoft.com/VisualStudio/2011/storyboarding/control">
  <Id Name="System.Storyboarding.Common.Text" Revision="1" Stencil="System.Storyboarding.Common" StencilVersion="0.1"/>
</Control>
</file>

<file path=customXml/item546.xml><?xml version="1.0" encoding="utf-8"?>
<Control xmlns="http://schemas.microsoft.com/VisualStudio/2011/storyboarding/control">
  <Id Name="126ea32c-c6f2-4e50-82f4-2b9687deaa14" Revision="1" Stencil="System.MyShapes" StencilVersion="1.0"/>
</Control>
</file>

<file path=customXml/item547.xml><?xml version="1.0" encoding="utf-8"?>
<Control xmlns="http://schemas.microsoft.com/VisualStudio/2011/storyboarding/control">
  <Id Name="System.Storyboarding.Common.Text" Revision="1" Stencil="System.Storyboarding.Common" StencilVersion="0.1"/>
</Control>
</file>

<file path=customXml/item548.xml><?xml version="1.0" encoding="utf-8"?>
<Control xmlns="http://schemas.microsoft.com/VisualStudio/2011/storyboarding/control">
  <Id Name="System.Storyboarding.Common.Text" Revision="1" Stencil="System.Storyboarding.Common" StencilVersion="0.1"/>
</Control>
</file>

<file path=customXml/item549.xml><?xml version="1.0" encoding="utf-8"?>
<Control xmlns="http://schemas.microsoft.com/VisualStudio/2011/storyboarding/control">
  <Id Name="126ea32c-c6f2-4e50-82f4-2b9687deaa14" Revision="1" Stencil="System.MyShapes" StencilVersion="1.0"/>
</Control>
</file>

<file path=customXml/item55.xml><?xml version="1.0" encoding="utf-8"?>
<Control xmlns="http://schemas.microsoft.com/VisualStudio/2011/storyboarding/control">
  <Id Name="f942614c-ea29-48b0-a0bf-39a188daa13c" Revision="1" Stencil="System.MyShapes" StencilVersion="1.0"/>
</Control>
</file>

<file path=customXml/item550.xml><?xml version="1.0" encoding="utf-8"?>
<Control xmlns="http://schemas.microsoft.com/VisualStudio/2011/storyboarding/control">
  <Id Name="System.Storyboarding.Common.Text" Revision="1" Stencil="System.Storyboarding.Common" StencilVersion="0.1"/>
</Control>
</file>

<file path=customXml/item551.xml><?xml version="1.0" encoding="utf-8"?>
<Control xmlns="http://schemas.microsoft.com/VisualStudio/2011/storyboarding/control">
  <Id Name="System.Storyboarding.Common.Text" Revision="1" Stencil="System.Storyboarding.Common" StencilVersion="0.1"/>
</Control>
</file>

<file path=customXml/item552.xml><?xml version="1.0" encoding="utf-8"?>
<Control xmlns="http://schemas.microsoft.com/VisualStudio/2011/storyboarding/control">
  <Id Name="126ea32c-c6f2-4e50-82f4-2b9687deaa14" Revision="1" Stencil="System.MyShapes" StencilVersion="1.0"/>
</Control>
</file>

<file path=customXml/item553.xml><?xml version="1.0" encoding="utf-8"?>
<Control xmlns="http://schemas.microsoft.com/VisualStudio/2011/storyboarding/control">
  <Id Name="System.Storyboarding.Common.Text" Revision="1" Stencil="System.Storyboarding.Common" StencilVersion="0.1"/>
</Control>
</file>

<file path=customXml/item554.xml><?xml version="1.0" encoding="utf-8"?>
<Control xmlns="http://schemas.microsoft.com/VisualStudio/2011/storyboarding/control">
  <Id Name="68a6efa7-0759-454d-829d-0dcf3dd35ea4" Revision="1" Stencil="System.MyShapes" StencilVersion="1.0"/>
</Control>
</file>

<file path=customXml/item555.xml><?xml version="1.0" encoding="utf-8"?>
<Control xmlns="http://schemas.microsoft.com/VisualStudio/2011/storyboarding/control">
  <Id Name="System.Storyboarding.Common.Text" Revision="1" Stencil="System.Storyboarding.Common" StencilVersion="0.1"/>
</Control>
</file>

<file path=customXml/item556.xml><?xml version="1.0" encoding="utf-8"?>
<Control xmlns="http://schemas.microsoft.com/VisualStudio/2011/storyboarding/control">
  <Id Name="2d0ec6f4-3d74-4898-a25c-e2cd29156f33" Revision="1" Stencil="System.MyShapes" StencilVersion="1.0"/>
</Control>
</file>

<file path=customXml/item557.xml><?xml version="1.0" encoding="utf-8"?>
<Control xmlns="http://schemas.microsoft.com/VisualStudio/2011/storyboarding/control">
  <Id Name="System.Storyboarding.Common.Text" Revision="1" Stencil="System.Storyboarding.Common" StencilVersion="0.1"/>
</Control>
</file>

<file path=customXml/item558.xml><?xml version="1.0" encoding="utf-8"?>
<Control xmlns="http://schemas.microsoft.com/VisualStudio/2011/storyboarding/control">
  <Id Name="68a6efa7-0759-454d-829d-0dcf3dd35ea4" Revision="1" Stencil="System.MyShapes" StencilVersion="1.0"/>
</Control>
</file>

<file path=customXml/item559.xml><?xml version="1.0" encoding="utf-8"?>
<Control xmlns="http://schemas.microsoft.com/VisualStudio/2011/storyboarding/control">
  <Id Name="System.Storyboarding.Common.Text" Revision="1" Stencil="System.Storyboarding.Common" StencilVersion="0.1"/>
</Control>
</file>

<file path=customXml/item56.xml><?xml version="1.0" encoding="utf-8"?>
<Control xmlns="http://schemas.microsoft.com/VisualStudio/2011/storyboarding/control">
  <Id Name="System.Storyboarding.Common.Text" Revision="1" Stencil="System.Storyboarding.Common" StencilVersion="0.1"/>
</Control>
</file>

<file path=customXml/item560.xml><?xml version="1.0" encoding="utf-8"?>
<Control xmlns="http://schemas.microsoft.com/VisualStudio/2011/storyboarding/control">
  <Id Name="System.Storyboarding.Common.Text" Revision="1" Stencil="System.Storyboarding.Common" StencilVersion="0.1"/>
</Control>
</file>

<file path=customXml/item561.xml><?xml version="1.0" encoding="utf-8"?>
<Control xmlns="http://schemas.microsoft.com/VisualStudio/2011/storyboarding/control">
  <Id Name="System.Storyboarding.Common.Text" Revision="1" Stencil="System.Storyboarding.Common" StencilVersion="0.1"/>
</Control>
</file>

<file path=customXml/item562.xml><?xml version="1.0" encoding="utf-8"?>
<Control xmlns="http://schemas.microsoft.com/VisualStudio/2011/storyboarding/control">
  <Id Name="System.Storyboarding.Common.Text" Revision="1" Stencil="System.Storyboarding.Common" StencilVersion="0.1"/>
</Control>
</file>

<file path=customXml/item563.xml><?xml version="1.0" encoding="utf-8"?>
<Control xmlns="http://schemas.microsoft.com/VisualStudio/2011/storyboarding/control">
  <Id Name="f942614c-ea29-48b0-a0bf-39a188daa13c" Revision="1" Stencil="System.MyShapes" StencilVersion="1.0"/>
</Control>
</file>

<file path=customXml/item564.xml><?xml version="1.0" encoding="utf-8"?>
<Control xmlns="http://schemas.microsoft.com/VisualStudio/2011/storyboarding/control">
  <Id Name="f942614c-ea29-48b0-a0bf-39a188daa13c" Revision="1" Stencil="System.MyShapes" StencilVersion="1.0"/>
</Control>
</file>

<file path=customXml/item565.xml><?xml version="1.0" encoding="utf-8"?>
<Control xmlns="http://schemas.microsoft.com/VisualStudio/2011/storyboarding/control">
  <Id Name="System.Storyboarding.Common.Text" Revision="1" Stencil="System.Storyboarding.Common" StencilVersion="0.1"/>
</Control>
</file>

<file path=customXml/item566.xml><?xml version="1.0" encoding="utf-8"?>
<Control xmlns="http://schemas.microsoft.com/VisualStudio/2011/storyboarding/control">
  <Id Name="System.Storyboarding.Common.Text" Revision="1" Stencil="System.Storyboarding.Common" StencilVersion="0.1"/>
</Control>
</file>

<file path=customXml/item567.xml><?xml version="1.0" encoding="utf-8"?>
<Control xmlns="http://schemas.microsoft.com/VisualStudio/2011/storyboarding/control">
  <Id Name="System.Storyboarding.Common.Text" Revision="1" Stencil="System.Storyboarding.Common" StencilVersion="0.1"/>
</Control>
</file>

<file path=customXml/item568.xml><?xml version="1.0" encoding="utf-8"?>
<Control xmlns="http://schemas.microsoft.com/VisualStudio/2011/storyboarding/control">
  <Id Name="System.Storyboarding.Common.Text" Revision="1" Stencil="System.Storyboarding.Common" StencilVersion="0.1"/>
</Control>
</file>

<file path=customXml/item569.xml><?xml version="1.0" encoding="utf-8"?>
<Control xmlns="http://schemas.microsoft.com/VisualStudio/2011/storyboarding/control">
  <Id Name="2d0ec6f4-3d74-4898-a25c-e2cd29156f33" Revision="1" Stencil="System.MyShapes" StencilVersion="1.0"/>
</Control>
</file>

<file path=customXml/item57.xml><?xml version="1.0" encoding="utf-8"?>
<Control xmlns="http://schemas.microsoft.com/VisualStudio/2011/storyboarding/control">
  <Id Name="System.Storyboarding.Common.Text" Revision="1" Stencil="System.Storyboarding.Common" StencilVersion="0.1"/>
</Control>
</file>

<file path=customXml/item570.xml><?xml version="1.0" encoding="utf-8"?>
<Control xmlns="http://schemas.microsoft.com/VisualStudio/2011/storyboarding/control">
  <Id Name="System.Storyboarding.Common.Text" Revision="1" Stencil="System.Storyboarding.Common" StencilVersion="0.1"/>
</Control>
</file>

<file path=customXml/item571.xml><?xml version="1.0" encoding="utf-8"?>
<Control xmlns="http://schemas.microsoft.com/VisualStudio/2011/storyboarding/control">
  <Id Name="f942614c-ea29-48b0-a0bf-39a188daa13c" Revision="1" Stencil="System.MyShapes" StencilVersion="1.0"/>
</Control>
</file>

<file path=customXml/item572.xml><?xml version="1.0" encoding="utf-8"?>
<Control xmlns="http://schemas.microsoft.com/VisualStudio/2011/storyboarding/control">
  <Id Name="2d0ec6f4-3d74-4898-a25c-e2cd29156f33" Revision="1" Stencil="System.MyShapes" StencilVersion="1.0"/>
</Control>
</file>

<file path=customXml/item573.xml><?xml version="1.0" encoding="utf-8"?>
<Control xmlns="http://schemas.microsoft.com/VisualStudio/2011/storyboarding/control">
  <Id Name="2d0ec6f4-3d74-4898-a25c-e2cd29156f33" Revision="1" Stencil="System.MyShapes" StencilVersion="1.0"/>
</Control>
</file>

<file path=customXml/item574.xml><?xml version="1.0" encoding="utf-8"?>
<Control xmlns="http://schemas.microsoft.com/VisualStudio/2011/storyboarding/control">
  <Id Name="System.Storyboarding.Common.Text" Revision="1" Stencil="System.Storyboarding.Common" StencilVersion="0.1"/>
</Control>
</file>

<file path=customXml/item575.xml><?xml version="1.0" encoding="utf-8"?>
<Control xmlns="http://schemas.microsoft.com/VisualStudio/2011/storyboarding/control">
  <Id Name="System.Storyboarding.Common.Text" Revision="1" Stencil="System.Storyboarding.Common" StencilVersion="0.1"/>
</Control>
</file>

<file path=customXml/item576.xml><?xml version="1.0" encoding="utf-8"?>
<Control xmlns="http://schemas.microsoft.com/VisualStudio/2011/storyboarding/control">
  <Id Name="System.Storyboarding.Common.Text" Revision="1" Stencil="System.Storyboarding.Common" StencilVersion="0.1"/>
</Control>
</file>

<file path=customXml/item577.xml><?xml version="1.0" encoding="utf-8"?>
<Control xmlns="http://schemas.microsoft.com/VisualStudio/2011/storyboarding/control">
  <Id Name="System.Storyboarding.Common.Text" Revision="1" Stencil="System.Storyboarding.Common" StencilVersion="0.1"/>
</Control>
</file>

<file path=customXml/item578.xml><?xml version="1.0" encoding="utf-8"?>
<Control xmlns="http://schemas.microsoft.com/VisualStudio/2011/storyboarding/control">
  <Id Name="System.Storyboarding.Common.Text" Revision="1" Stencil="System.Storyboarding.Common" StencilVersion="0.1"/>
</Control>
</file>

<file path=customXml/item579.xml><?xml version="1.0" encoding="utf-8"?>
<Control xmlns="http://schemas.microsoft.com/VisualStudio/2011/storyboarding/control">
  <Id Name="f942614c-ea29-48b0-a0bf-39a188daa13c" Revision="1" Stencil="System.MyShapes" StencilVersion="1.0"/>
</Control>
</file>

<file path=customXml/item58.xml><?xml version="1.0" encoding="utf-8"?>
<Control xmlns="http://schemas.microsoft.com/VisualStudio/2011/storyboarding/control">
  <Id Name="2d0ec6f4-3d74-4898-a25c-e2cd29156f33" Revision="1" Stencil="System.MyShapes" StencilVersion="1.0"/>
</Control>
</file>

<file path=customXml/item580.xml><?xml version="1.0" encoding="utf-8"?>
<Control xmlns="http://schemas.microsoft.com/VisualStudio/2011/storyboarding/control">
  <Id Name="System.Storyboarding.Common.Text" Revision="1" Stencil="System.Storyboarding.Common" StencilVersion="0.1"/>
</Control>
</file>

<file path=customXml/item581.xml><?xml version="1.0" encoding="utf-8"?>
<Control xmlns="http://schemas.microsoft.com/VisualStudio/2011/storyboarding/control">
  <Id Name="System.Storyboarding.Common.Text" Revision="1" Stencil="System.Storyboarding.Common" StencilVersion="0.1"/>
</Control>
</file>

<file path=customXml/item582.xml><?xml version="1.0" encoding="utf-8"?>
<Control xmlns="http://schemas.microsoft.com/VisualStudio/2011/storyboarding/control">
  <Id Name="System.Storyboarding.Common.Text" Revision="1" Stencil="System.Storyboarding.Common" StencilVersion="0.1"/>
</Control>
</file>

<file path=customXml/item583.xml><?xml version="1.0" encoding="utf-8"?>
<Control xmlns="http://schemas.microsoft.com/VisualStudio/2011/storyboarding/control">
  <Id Name="126ea32c-c6f2-4e50-82f4-2b9687deaa14" Revision="1" Stencil="System.MyShapes" StencilVersion="1.0"/>
</Control>
</file>

<file path=customXml/item584.xml><?xml version="1.0" encoding="utf-8"?>
<Control xmlns="http://schemas.microsoft.com/VisualStudio/2011/storyboarding/control">
  <Id Name="System.Storyboarding.Common.Text" Revision="1" Stencil="System.Storyboarding.Common" StencilVersion="0.1"/>
</Control>
</file>

<file path=customXml/item585.xml><?xml version="1.0" encoding="utf-8"?>
<Control xmlns="http://schemas.microsoft.com/VisualStudio/2011/storyboarding/control">
  <Id Name="126ea32c-c6f2-4e50-82f4-2b9687deaa14" Revision="1" Stencil="System.MyShapes" StencilVersion="1.0"/>
</Control>
</file>

<file path=customXml/item586.xml><?xml version="1.0" encoding="utf-8"?>
<Control xmlns="http://schemas.microsoft.com/VisualStudio/2011/storyboarding/control">
  <Id Name="5d1b3dce-16e1-4d33-a649-35b231ab4c99" Revision="1" Stencil="System.MyShapes" StencilVersion="1.0"/>
</Control>
</file>

<file path=customXml/item587.xml><?xml version="1.0" encoding="utf-8"?>
<Control xmlns="http://schemas.microsoft.com/VisualStudio/2011/storyboarding/control">
  <Id Name="System.Storyboarding.Common.Text" Revision="1" Stencil="System.Storyboarding.Common" StencilVersion="0.1"/>
</Control>
</file>

<file path=customXml/item588.xml><?xml version="1.0" encoding="utf-8"?>
<Control xmlns="http://schemas.microsoft.com/VisualStudio/2011/storyboarding/control">
  <Id Name="2d0ec6f4-3d74-4898-a25c-e2cd29156f33" Revision="1" Stencil="System.MyShapes" StencilVersion="1.0"/>
</Control>
</file>

<file path=customXml/item589.xml><?xml version="1.0" encoding="utf-8"?>
<Control xmlns="http://schemas.microsoft.com/VisualStudio/2011/storyboarding/control">
  <Id Name="System.Storyboarding.Common.Text" Revision="1" Stencil="System.Storyboarding.Common" StencilVersion="0.1"/>
</Control>
</file>

<file path=customXml/item59.xml><?xml version="1.0" encoding="utf-8"?>
<Control xmlns="http://schemas.microsoft.com/VisualStudio/2011/storyboarding/control">
  <Id Name="System.Storyboarding.Common.Text" Revision="1" Stencil="System.Storyboarding.Common" StencilVersion="0.1"/>
</Control>
</file>

<file path=customXml/item590.xml><?xml version="1.0" encoding="utf-8"?>
<Control xmlns="http://schemas.microsoft.com/VisualStudio/2011/storyboarding/control">
  <Id Name="2d0ec6f4-3d74-4898-a25c-e2cd29156f33" Revision="1" Stencil="System.MyShapes" StencilVersion="1.0"/>
</Control>
</file>

<file path=customXml/item591.xml><?xml version="1.0" encoding="utf-8"?>
<Control xmlns="http://schemas.microsoft.com/VisualStudio/2011/storyboarding/control">
  <Id Name="126ea32c-c6f2-4e50-82f4-2b9687deaa14" Revision="1" Stencil="System.MyShapes" StencilVersion="1.0"/>
</Control>
</file>

<file path=customXml/item592.xml><?xml version="1.0" encoding="utf-8"?>
<Control xmlns="http://schemas.microsoft.com/VisualStudio/2011/storyboarding/control">
  <Id Name="System.Storyboarding.Common.Text" Revision="1" Stencil="System.Storyboarding.Common" StencilVersion="0.1"/>
</Control>
</file>

<file path=customXml/item593.xml><?xml version="1.0" encoding="utf-8"?>
<Control xmlns="http://schemas.microsoft.com/VisualStudio/2011/storyboarding/control">
  <Id Name="System.Storyboarding.Common.Text" Revision="1" Stencil="System.Storyboarding.Common" StencilVersion="0.1"/>
</Control>
</file>

<file path=customXml/item594.xml><?xml version="1.0" encoding="utf-8"?>
<Control xmlns="http://schemas.microsoft.com/VisualStudio/2011/storyboarding/control">
  <Id Name="System.Storyboarding.Common.Text" Revision="1" Stencil="System.Storyboarding.Common" StencilVersion="0.1"/>
</Control>
</file>

<file path=customXml/item595.xml><?xml version="1.0" encoding="utf-8"?>
<Control xmlns="http://schemas.microsoft.com/VisualStudio/2011/storyboarding/control">
  <Id Name="System.Storyboarding.Common.Text" Revision="1" Stencil="System.Storyboarding.Common" StencilVersion="0.1"/>
</Control>
</file>

<file path=customXml/item596.xml><?xml version="1.0" encoding="utf-8"?>
<Control xmlns="http://schemas.microsoft.com/VisualStudio/2011/storyboarding/control">
  <Id Name="System.Storyboarding.Common.Text" Revision="1" Stencil="System.Storyboarding.Common" StencilVersion="0.1"/>
</Control>
</file>

<file path=customXml/item597.xml><?xml version="1.0" encoding="utf-8"?>
<Control xmlns="http://schemas.microsoft.com/VisualStudio/2011/storyboarding/control">
  <Id Name="System.Storyboarding.Common.Text" Revision="1" Stencil="System.Storyboarding.Common" StencilVersion="0.1"/>
</Control>
</file>

<file path=customXml/item598.xml><?xml version="1.0" encoding="utf-8"?>
<Control xmlns="http://schemas.microsoft.com/VisualStudio/2011/storyboarding/control">
  <Id Name="System.Storyboarding.Common.Text" Revision="1" Stencil="System.Storyboarding.Common" StencilVersion="0.1"/>
</Control>
</file>

<file path=customXml/item599.xml><?xml version="1.0" encoding="utf-8"?>
<Control xmlns="http://schemas.microsoft.com/VisualStudio/2011/storyboarding/control">
  <Id Name="System.Storyboarding.Common.Text" Revision="1" Stencil="System.Storyboarding.Common" StencilVersion="0.1"/>
</Control>
</file>

<file path=customXml/item6.xml><?xml version="1.0" encoding="utf-8"?>
<Control xmlns="http://schemas.microsoft.com/VisualStudio/2011/storyboarding/control">
  <Id Name="68a6efa7-0759-454d-829d-0dcf3dd35ea4" Revision="1" Stencil="System.MyShapes" StencilVersion="1.0"/>
</Control>
</file>

<file path=customXml/item60.xml><?xml version="1.0" encoding="utf-8"?>
<Control xmlns="http://schemas.microsoft.com/VisualStudio/2011/storyboarding/control">
  <Id Name="System.Storyboarding.Common.Text" Revision="1" Stencil="System.Storyboarding.Common" StencilVersion="0.1"/>
</Control>
</file>

<file path=customXml/item600.xml><?xml version="1.0" encoding="utf-8"?>
<Control xmlns="http://schemas.microsoft.com/VisualStudio/2011/storyboarding/control">
  <Id Name="System.Storyboarding.Common.Text" Revision="1" Stencil="System.Storyboarding.Common" StencilVersion="0.1"/>
</Control>
</file>

<file path=customXml/item601.xml><?xml version="1.0" encoding="utf-8"?>
<Control xmlns="http://schemas.microsoft.com/VisualStudio/2011/storyboarding/control">
  <Id Name="System.Storyboarding.Common.Text" Revision="1" Stencil="System.Storyboarding.Common" StencilVersion="0.1"/>
</Control>
</file>

<file path=customXml/item602.xml><?xml version="1.0" encoding="utf-8"?>
<Control xmlns="http://schemas.microsoft.com/VisualStudio/2011/storyboarding/control">
  <Id Name="2d0ec6f4-3d74-4898-a25c-e2cd29156f33" Revision="1" Stencil="System.MyShapes" StencilVersion="1.0"/>
</Control>
</file>

<file path=customXml/item603.xml><?xml version="1.0" encoding="utf-8"?>
<Control xmlns="http://schemas.microsoft.com/VisualStudio/2011/storyboarding/control">
  <Id Name="System.Storyboarding.Common.Text" Revision="1" Stencil="System.Storyboarding.Common" StencilVersion="0.1"/>
</Control>
</file>

<file path=customXml/item604.xml><?xml version="1.0" encoding="utf-8"?>
<Control xmlns="http://schemas.microsoft.com/VisualStudio/2011/storyboarding/control">
  <Id Name="System.Storyboarding.Common.Text" Revision="1" Stencil="System.Storyboarding.Common" StencilVersion="0.1"/>
</Control>
</file>

<file path=customXml/item605.xml><?xml version="1.0" encoding="utf-8"?>
<Control xmlns="http://schemas.microsoft.com/VisualStudio/2011/storyboarding/control">
  <Id Name="System.Storyboarding.Common.Text" Revision="1" Stencil="System.Storyboarding.Common" StencilVersion="0.1"/>
</Control>
</file>

<file path=customXml/item606.xml><?xml version="1.0" encoding="utf-8"?>
<Control xmlns="http://schemas.microsoft.com/VisualStudio/2011/storyboarding/control">
  <Id Name="2d0ec6f4-3d74-4898-a25c-e2cd29156f33" Revision="1" Stencil="System.MyShapes" StencilVersion="1.0"/>
</Control>
</file>

<file path=customXml/item607.xml><?xml version="1.0" encoding="utf-8"?>
<Control xmlns="http://schemas.microsoft.com/VisualStudio/2011/storyboarding/control">
  <Id Name="System.Storyboarding.Common.Text" Revision="1" Stencil="System.Storyboarding.Common" StencilVersion="0.1"/>
</Control>
</file>

<file path=customXml/item608.xml><?xml version="1.0" encoding="utf-8"?>
<Control xmlns="http://schemas.microsoft.com/VisualStudio/2011/storyboarding/control">
  <Id Name="126ea32c-c6f2-4e50-82f4-2b9687deaa14" Revision="1" Stencil="System.MyShapes" StencilVersion="1.0"/>
</Control>
</file>

<file path=customXml/item609.xml><?xml version="1.0" encoding="utf-8"?>
<Control xmlns="http://schemas.microsoft.com/VisualStudio/2011/storyboarding/control">
  <Id Name="System.Storyboarding.Common.Text" Revision="1" Stencil="System.Storyboarding.Common" StencilVersion="0.1"/>
</Control>
</file>

<file path=customXml/item61.xml><?xml version="1.0" encoding="utf-8"?>
<Control xmlns="http://schemas.microsoft.com/VisualStudio/2011/storyboarding/control">
  <Id Name="System.Storyboarding.Common.Text" Revision="1" Stencil="System.Storyboarding.Common" StencilVersion="0.1"/>
</Control>
</file>

<file path=customXml/item610.xml><?xml version="1.0" encoding="utf-8"?>
<Control xmlns="http://schemas.microsoft.com/VisualStudio/2011/storyboarding/control">
  <Id Name="System.Storyboarding.Common.Text" Revision="1" Stencil="System.Storyboarding.Common" StencilVersion="0.1"/>
</Control>
</file>

<file path=customXml/item611.xml><?xml version="1.0" encoding="utf-8"?>
<Control xmlns="http://schemas.microsoft.com/VisualStudio/2011/storyboarding/control">
  <Id Name="2d0ec6f4-3d74-4898-a25c-e2cd29156f33" Revision="1" Stencil="System.MyShapes" StencilVersion="1.0"/>
</Control>
</file>

<file path=customXml/item612.xml><?xml version="1.0" encoding="utf-8"?>
<Control xmlns="http://schemas.microsoft.com/VisualStudio/2011/storyboarding/control">
  <Id Name="5d1b3dce-16e1-4d33-a649-35b231ab4c99" Revision="1" Stencil="System.MyShapes" StencilVersion="1.0"/>
</Control>
</file>

<file path=customXml/item613.xml><?xml version="1.0" encoding="utf-8"?>
<Control xmlns="http://schemas.microsoft.com/VisualStudio/2011/storyboarding/control">
  <Id Name="System.Storyboarding.Common.Text" Revision="1" Stencil="System.Storyboarding.Common" StencilVersion="0.1"/>
</Control>
</file>

<file path=customXml/item614.xml><?xml version="1.0" encoding="utf-8"?>
<Control xmlns="http://schemas.microsoft.com/VisualStudio/2011/storyboarding/control">
  <Id Name="System.Storyboarding.Common.Text" Revision="1" Stencil="System.Storyboarding.Common" StencilVersion="0.1"/>
</Control>
</file>

<file path=customXml/item615.xml><?xml version="1.0" encoding="utf-8"?>
<Control xmlns="http://schemas.microsoft.com/VisualStudio/2011/storyboarding/control">
  <Id Name="126ea32c-c6f2-4e50-82f4-2b9687deaa14" Revision="1" Stencil="System.MyShapes" StencilVersion="1.0"/>
</Control>
</file>

<file path=customXml/item616.xml><?xml version="1.0" encoding="utf-8"?>
<Control xmlns="http://schemas.microsoft.com/VisualStudio/2011/storyboarding/control">
  <Id Name="System.Storyboarding.Common.Text" Revision="1" Stencil="System.Storyboarding.Common" StencilVersion="0.1"/>
</Control>
</file>

<file path=customXml/item617.xml><?xml version="1.0" encoding="utf-8"?>
<Control xmlns="http://schemas.microsoft.com/VisualStudio/2011/storyboarding/control">
  <Id Name="126ea32c-c6f2-4e50-82f4-2b9687deaa14" Revision="1" Stencil="System.MyShapes" StencilVersion="1.0"/>
</Control>
</file>

<file path=customXml/item618.xml><?xml version="1.0" encoding="utf-8"?>
<Control xmlns="http://schemas.microsoft.com/VisualStudio/2011/storyboarding/control">
  <Id Name="System.Storyboarding.Common.Text" Revision="1" Stencil="System.Storyboarding.Common" StencilVersion="0.1"/>
</Control>
</file>

<file path=customXml/item619.xml><?xml version="1.0" encoding="utf-8"?>
<Control xmlns="http://schemas.microsoft.com/VisualStudio/2011/storyboarding/control">
  <Id Name="System.Storyboarding.Common.Text" Revision="1" Stencil="System.Storyboarding.Common" StencilVersion="0.1"/>
</Control>
</file>

<file path=customXml/item62.xml><?xml version="1.0" encoding="utf-8"?>
<Control xmlns="http://schemas.microsoft.com/VisualStudio/2011/storyboarding/control">
  <Id Name="System.Storyboarding.Common.Text" Revision="1" Stencil="System.Storyboarding.Common" StencilVersion="0.1"/>
</Control>
</file>

<file path=customXml/item620.xml><?xml version="1.0" encoding="utf-8"?>
<Control xmlns="http://schemas.microsoft.com/VisualStudio/2011/storyboarding/control">
  <Id Name="2d0ec6f4-3d74-4898-a25c-e2cd29156f33" Revision="1" Stencil="System.MyShapes" StencilVersion="1.0"/>
</Control>
</file>

<file path=customXml/item621.xml><?xml version="1.0" encoding="utf-8"?>
<Control xmlns="http://schemas.microsoft.com/VisualStudio/2011/storyboarding/control">
  <Id Name="System.Storyboarding.Common.Text" Revision="1" Stencil="System.Storyboarding.Common" StencilVersion="0.1"/>
</Control>
</file>

<file path=customXml/item622.xml><?xml version="1.0" encoding="utf-8"?>
<Control xmlns="http://schemas.microsoft.com/VisualStudio/2011/storyboarding/control">
  <Id Name="System.Storyboarding.Common.Text" Revision="1" Stencil="System.Storyboarding.Common" StencilVersion="0.1"/>
</Control>
</file>

<file path=customXml/item623.xml><?xml version="1.0" encoding="utf-8"?>
<Control xmlns="http://schemas.microsoft.com/VisualStudio/2011/storyboarding/control">
  <Id Name="System.Storyboarding.Common.Text" Revision="1" Stencil="System.Storyboarding.Common" StencilVersion="0.1"/>
</Control>
</file>

<file path=customXml/item624.xml><?xml version="1.0" encoding="utf-8"?>
<Control xmlns="http://schemas.microsoft.com/VisualStudio/2011/storyboarding/control">
  <Id Name="System.Storyboarding.Common.Text" Revision="1" Stencil="System.Storyboarding.Common" StencilVersion="0.1"/>
</Control>
</file>

<file path=customXml/item625.xml><?xml version="1.0" encoding="utf-8"?>
<Control xmlns="http://schemas.microsoft.com/VisualStudio/2011/storyboarding/control">
  <Id Name="System.Storyboarding.Common.Text" Revision="1" Stencil="System.Storyboarding.Common" StencilVersion="0.1"/>
</Control>
</file>

<file path=customXml/item626.xml><?xml version="1.0" encoding="utf-8"?>
<Control xmlns="http://schemas.microsoft.com/VisualStudio/2011/storyboarding/control">
  <Id Name="68a6efa7-0759-454d-829d-0dcf3dd35ea4" Revision="1" Stencil="System.MyShapes" StencilVersion="1.0"/>
</Control>
</file>

<file path=customXml/item627.xml><?xml version="1.0" encoding="utf-8"?>
<Control xmlns="http://schemas.microsoft.com/VisualStudio/2011/storyboarding/control">
  <Id Name="System.Storyboarding.Common.Text" Revision="1" Stencil="System.Storyboarding.Common" StencilVersion="0.1"/>
</Control>
</file>

<file path=customXml/item628.xml><?xml version="1.0" encoding="utf-8"?>
<Control xmlns="http://schemas.microsoft.com/VisualStudio/2011/storyboarding/control">
  <Id Name="f942614c-ea29-48b0-a0bf-39a188daa13c" Revision="1" Stencil="System.MyShapes" StencilVersion="1.0"/>
</Control>
</file>

<file path=customXml/item629.xml><?xml version="1.0" encoding="utf-8"?>
<Control xmlns="http://schemas.microsoft.com/VisualStudio/2011/storyboarding/control">
  <Id Name="System.Storyboarding.Common.Text" Revision="1" Stencil="System.Storyboarding.Common" StencilVersion="0.1"/>
</Control>
</file>

<file path=customXml/item63.xml><?xml version="1.0" encoding="utf-8"?>
<Control xmlns="http://schemas.microsoft.com/VisualStudio/2011/storyboarding/control">
  <Id Name="f942614c-ea29-48b0-a0bf-39a188daa13c" Revision="1" Stencil="System.MyShapes" StencilVersion="1.0"/>
</Control>
</file>

<file path=customXml/item630.xml><?xml version="1.0" encoding="utf-8"?>
<Control xmlns="http://schemas.microsoft.com/VisualStudio/2011/storyboarding/control">
  <Id Name="System.Storyboarding.Common.Text" Revision="1" Stencil="System.Storyboarding.Common" StencilVersion="0.1"/>
</Control>
</file>

<file path=customXml/item631.xml><?xml version="1.0" encoding="utf-8"?>
<Control xmlns="http://schemas.microsoft.com/VisualStudio/2011/storyboarding/control">
  <Id Name="System.Storyboarding.Common.Text" Revision="1" Stencil="System.Storyboarding.Common" StencilVersion="0.1"/>
</Control>
</file>

<file path=customXml/item632.xml><?xml version="1.0" encoding="utf-8"?>
<Control xmlns="http://schemas.microsoft.com/VisualStudio/2011/storyboarding/control">
  <Id Name="68a6efa7-0759-454d-829d-0dcf3dd35ea4" Revision="1" Stencil="System.MyShapes" StencilVersion="1.0"/>
</Control>
</file>

<file path=customXml/item633.xml><?xml version="1.0" encoding="utf-8"?>
<Control xmlns="http://schemas.microsoft.com/VisualStudio/2011/storyboarding/control">
  <Id Name="2d0ec6f4-3d74-4898-a25c-e2cd29156f33" Revision="1" Stencil="System.MyShapes" StencilVersion="1.0"/>
</Control>
</file>

<file path=customXml/item634.xml><?xml version="1.0" encoding="utf-8"?>
<Control xmlns="http://schemas.microsoft.com/VisualStudio/2011/storyboarding/control">
  <Id Name="System.Storyboarding.Common.Text" Revision="1" Stencil="System.Storyboarding.Common" StencilVersion="0.1"/>
</Control>
</file>

<file path=customXml/item635.xml><?xml version="1.0" encoding="utf-8"?>
<Control xmlns="http://schemas.microsoft.com/VisualStudio/2011/storyboarding/control">
  <Id Name="System.Storyboarding.Common.Text" Revision="1" Stencil="System.Storyboarding.Common" StencilVersion="0.1"/>
</Control>
</file>

<file path=customXml/item636.xml><?xml version="1.0" encoding="utf-8"?>
<Control xmlns="http://schemas.microsoft.com/VisualStudio/2011/storyboarding/control">
  <Id Name="System.Storyboarding.Common.Text" Revision="1" Stencil="System.Storyboarding.Common" StencilVersion="0.1"/>
</Control>
</file>

<file path=customXml/item637.xml><?xml version="1.0" encoding="utf-8"?>
<Control xmlns="http://schemas.microsoft.com/VisualStudio/2011/storyboarding/control">
  <Id Name="2d0ec6f4-3d74-4898-a25c-e2cd29156f33" Revision="1" Stencil="System.MyShapes" StencilVersion="1.0"/>
</Control>
</file>

<file path=customXml/item638.xml><?xml version="1.0" encoding="utf-8"?>
<Control xmlns="http://schemas.microsoft.com/VisualStudio/2011/storyboarding/control">
  <Id Name="System.Storyboarding.Common.Text" Revision="1" Stencil="System.Storyboarding.Common" StencilVersion="0.1"/>
</Control>
</file>

<file path=customXml/item639.xml><?xml version="1.0" encoding="utf-8"?>
<Control xmlns="http://schemas.microsoft.com/VisualStudio/2011/storyboarding/control">
  <Id Name="System.Storyboarding.Common.Text" Revision="1" Stencil="System.Storyboarding.Common" StencilVersion="0.1"/>
</Control>
</file>

<file path=customXml/item64.xml><?xml version="1.0" encoding="utf-8"?>
<Control xmlns="http://schemas.microsoft.com/VisualStudio/2011/storyboarding/control">
  <Id Name="System.Storyboarding.Common.Text" Revision="1" Stencil="System.Storyboarding.Common" StencilVersion="0.1"/>
</Control>
</file>

<file path=customXml/item640.xml><?xml version="1.0" encoding="utf-8"?>
<Control xmlns="http://schemas.microsoft.com/VisualStudio/2011/storyboarding/control">
  <Id Name="System.Storyboarding.Common.Text" Revision="1" Stencil="System.Storyboarding.Common" StencilVersion="0.1"/>
</Control>
</file>

<file path=customXml/item641.xml><?xml version="1.0" encoding="utf-8"?>
<Control xmlns="http://schemas.microsoft.com/VisualStudio/2011/storyboarding/control">
  <Id Name="System.Storyboarding.Common.Text" Revision="1" Stencil="System.Storyboarding.Common" StencilVersion="0.1"/>
</Control>
</file>

<file path=customXml/item642.xml><?xml version="1.0" encoding="utf-8"?>
<Control xmlns="http://schemas.microsoft.com/VisualStudio/2011/storyboarding/control">
  <Id Name="System.Storyboarding.Common.Text" Revision="1" Stencil="System.Storyboarding.Common" StencilVersion="0.1"/>
</Control>
</file>

<file path=customXml/item643.xml><?xml version="1.0" encoding="utf-8"?>
<Control xmlns="http://schemas.microsoft.com/VisualStudio/2011/storyboarding/control">
  <Id Name="System.Storyboarding.Common.Text" Revision="1" Stencil="System.Storyboarding.Common" StencilVersion="0.1"/>
</Control>
</file>

<file path=customXml/item644.xml><?xml version="1.0" encoding="utf-8"?>
<Control xmlns="http://schemas.microsoft.com/VisualStudio/2011/storyboarding/control">
  <Id Name="System.Storyboarding.Common.Text" Revision="1" Stencil="System.Storyboarding.Common" StencilVersion="0.1"/>
</Control>
</file>

<file path=customXml/item645.xml><?xml version="1.0" encoding="utf-8"?>
<Control xmlns="http://schemas.microsoft.com/VisualStudio/2011/storyboarding/control">
  <Id Name="System.Storyboarding.Common.Text" Revision="1" Stencil="System.Storyboarding.Common" StencilVersion="0.1"/>
</Control>
</file>

<file path=customXml/item646.xml><?xml version="1.0" encoding="utf-8"?>
<Control xmlns="http://schemas.microsoft.com/VisualStudio/2011/storyboarding/control">
  <Id Name="System.Storyboarding.Common.Text" Revision="1" Stencil="System.Storyboarding.Common" StencilVersion="0.1"/>
</Control>
</file>

<file path=customXml/item647.xml><?xml version="1.0" encoding="utf-8"?>
<Control xmlns="http://schemas.microsoft.com/VisualStudio/2011/storyboarding/control">
  <Id Name="System.Storyboarding.Common.Text" Revision="1" Stencil="System.Storyboarding.Common" StencilVersion="0.1"/>
</Control>
</file>

<file path=customXml/item648.xml><?xml version="1.0" encoding="utf-8"?>
<Control xmlns="http://schemas.microsoft.com/VisualStudio/2011/storyboarding/control">
  <Id Name="System.Storyboarding.Common.Text" Revision="1" Stencil="System.Storyboarding.Common" StencilVersion="0.1"/>
</Control>
</file>

<file path=customXml/item649.xml><?xml version="1.0" encoding="utf-8"?>
<Control xmlns="http://schemas.microsoft.com/VisualStudio/2011/storyboarding/control">
  <Id Name="System.Storyboarding.Common.Text" Revision="1" Stencil="System.Storyboarding.Common" StencilVersion="0.1"/>
</Control>
</file>

<file path=customXml/item65.xml><?xml version="1.0" encoding="utf-8"?>
<Control xmlns="http://schemas.microsoft.com/VisualStudio/2011/storyboarding/control">
  <Id Name="System.Storyboarding.Common.Text" Revision="1" Stencil="System.Storyboarding.Common" StencilVersion="0.1"/>
</Control>
</file>

<file path=customXml/item650.xml><?xml version="1.0" encoding="utf-8"?>
<Control xmlns="http://schemas.microsoft.com/VisualStudio/2011/storyboarding/control">
  <Id Name="System.Storyboarding.Common.Text" Revision="1" Stencil="System.Storyboarding.Common" StencilVersion="0.1"/>
</Control>
</file>

<file path=customXml/item651.xml><?xml version="1.0" encoding="utf-8"?>
<Control xmlns="http://schemas.microsoft.com/VisualStudio/2011/storyboarding/control">
  <Id Name="System.Storyboarding.Common.Text" Revision="1" Stencil="System.Storyboarding.Common" StencilVersion="0.1"/>
</Control>
</file>

<file path=customXml/item652.xml><?xml version="1.0" encoding="utf-8"?>
<Control xmlns="http://schemas.microsoft.com/VisualStudio/2011/storyboarding/control">
  <Id Name="System.Storyboarding.Common.Text" Revision="1" Stencil="System.Storyboarding.Common" StencilVersion="0.1"/>
</Control>
</file>

<file path=customXml/item653.xml><?xml version="1.0" encoding="utf-8"?>
<Control xmlns="http://schemas.microsoft.com/VisualStudio/2011/storyboarding/control">
  <Id Name="System.Storyboarding.Common.Text" Revision="1" Stencil="System.Storyboarding.Common" StencilVersion="0.1"/>
</Control>
</file>

<file path=customXml/item654.xml><?xml version="1.0" encoding="utf-8"?>
<Control xmlns="http://schemas.microsoft.com/VisualStudio/2011/storyboarding/control">
  <Id Name="System.Storyboarding.Common.Text" Revision="1" Stencil="System.Storyboarding.Common" StencilVersion="0.1"/>
</Control>
</file>

<file path=customXml/item655.xml><?xml version="1.0" encoding="utf-8"?>
<Control xmlns="http://schemas.microsoft.com/VisualStudio/2011/storyboarding/control">
  <Id Name="System.Storyboarding.Common.Text" Revision="1" Stencil="System.Storyboarding.Common" StencilVersion="0.1"/>
</Control>
</file>

<file path=customXml/item656.xml><?xml version="1.0" encoding="utf-8"?>
<Control xmlns="http://schemas.microsoft.com/VisualStudio/2011/storyboarding/control">
  <Id Name="f942614c-ea29-48b0-a0bf-39a188daa13c" Revision="1" Stencil="System.MyShapes" StencilVersion="1.0"/>
</Control>
</file>

<file path=customXml/item657.xml><?xml version="1.0" encoding="utf-8"?>
<Control xmlns="http://schemas.microsoft.com/VisualStudio/2011/storyboarding/control">
  <Id Name="2d0ec6f4-3d74-4898-a25c-e2cd29156f33" Revision="1" Stencil="System.MyShapes" StencilVersion="1.0"/>
</Control>
</file>

<file path=customXml/item658.xml><?xml version="1.0" encoding="utf-8"?>
<Control xmlns="http://schemas.microsoft.com/VisualStudio/2011/storyboarding/control">
  <Id Name="System.Storyboarding.Common.Text" Revision="1" Stencil="System.Storyboarding.Common" StencilVersion="0.1"/>
</Control>
</file>

<file path=customXml/item659.xml><?xml version="1.0" encoding="utf-8"?>
<Control xmlns="http://schemas.microsoft.com/VisualStudio/2011/storyboarding/control">
  <Id Name="System.Storyboarding.Common.Text" Revision="1" Stencil="System.Storyboarding.Common" StencilVersion="0.1"/>
</Control>
</file>

<file path=customXml/item66.xml><?xml version="1.0" encoding="utf-8"?>
<Control xmlns="http://schemas.microsoft.com/VisualStudio/2011/storyboarding/control">
  <Id Name="System.Storyboarding.Common.Text" Revision="1" Stencil="System.Storyboarding.Common" StencilVersion="0.1"/>
</Control>
</file>

<file path=customXml/item660.xml><?xml version="1.0" encoding="utf-8"?>
<Control xmlns="http://schemas.microsoft.com/VisualStudio/2011/storyboarding/control">
  <Id Name="System.Storyboarding.Common.Text" Revision="1" Stencil="System.Storyboarding.Common" StencilVersion="0.1"/>
</Control>
</file>

<file path=customXml/item661.xml><?xml version="1.0" encoding="utf-8"?>
<Control xmlns="http://schemas.microsoft.com/VisualStudio/2011/storyboarding/control">
  <Id Name="System.Storyboarding.Common.Text" Revision="1" Stencil="System.Storyboarding.Common" StencilVersion="0.1"/>
</Control>
</file>

<file path=customXml/item662.xml><?xml version="1.0" encoding="utf-8"?>
<Control xmlns="http://schemas.microsoft.com/VisualStudio/2011/storyboarding/control">
  <Id Name="System.Storyboarding.Common.Text" Revision="1" Stencil="System.Storyboarding.Common" StencilVersion="0.1"/>
</Control>
</file>

<file path=customXml/item663.xml><?xml version="1.0" encoding="utf-8"?>
<Control xmlns="http://schemas.microsoft.com/VisualStudio/2011/storyboarding/control">
  <Id Name="System.Storyboarding.Common.Text" Revision="1" Stencil="System.Storyboarding.Common" StencilVersion="0.1"/>
</Control>
</file>

<file path=customXml/item664.xml><?xml version="1.0" encoding="utf-8"?>
<Control xmlns="http://schemas.microsoft.com/VisualStudio/2011/storyboarding/control">
  <Id Name="System.Storyboarding.Common.Text" Revision="1" Stencil="System.Storyboarding.Common" StencilVersion="0.1"/>
</Control>
</file>

<file path=customXml/item665.xml><?xml version="1.0" encoding="utf-8"?>
<Control xmlns="http://schemas.microsoft.com/VisualStudio/2011/storyboarding/control">
  <Id Name="System.Storyboarding.Common.Text" Revision="1" Stencil="System.Storyboarding.Common" StencilVersion="0.1"/>
</Control>
</file>

<file path=customXml/item666.xml><?xml version="1.0" encoding="utf-8"?>
<Control xmlns="http://schemas.microsoft.com/VisualStudio/2011/storyboarding/control">
  <Id Name="5d1b3dce-16e1-4d33-a649-35b231ab4c99" Revision="1" Stencil="System.MyShapes" StencilVersion="1.0"/>
</Control>
</file>

<file path=customXml/item667.xml><?xml version="1.0" encoding="utf-8"?>
<Control xmlns="http://schemas.microsoft.com/VisualStudio/2011/storyboarding/control">
  <Id Name="f942614c-ea29-48b0-a0bf-39a188daa13c" Revision="1" Stencil="System.MyShapes" StencilVersion="1.0"/>
</Control>
</file>

<file path=customXml/item668.xml><?xml version="1.0" encoding="utf-8"?>
<Control xmlns="http://schemas.microsoft.com/VisualStudio/2011/storyboarding/control">
  <Id Name="System.Storyboarding.Common.Text" Revision="1" Stencil="System.Storyboarding.Common" StencilVersion="0.1"/>
</Control>
</file>

<file path=customXml/item669.xml><?xml version="1.0" encoding="utf-8"?>
<Control xmlns="http://schemas.microsoft.com/VisualStudio/2011/storyboarding/control">
  <Id Name="System.Storyboarding.Common.Text" Revision="1" Stencil="System.Storyboarding.Common" StencilVersion="0.1"/>
</Control>
</file>

<file path=customXml/item67.xml><?xml version="1.0" encoding="utf-8"?>
<Control xmlns="http://schemas.microsoft.com/VisualStudio/2011/storyboarding/control">
  <Id Name="f942614c-ea29-48b0-a0bf-39a188daa13c" Revision="1" Stencil="System.MyShapes" StencilVersion="1.0"/>
</Control>
</file>

<file path=customXml/item670.xml><?xml version="1.0" encoding="utf-8"?>
<Control xmlns="http://schemas.microsoft.com/VisualStudio/2011/storyboarding/control">
  <Id Name="System.Storyboarding.Common.Text" Revision="1" Stencil="System.Storyboarding.Common" StencilVersion="0.1"/>
</Control>
</file>

<file path=customXml/item671.xml><?xml version="1.0" encoding="utf-8"?>
<Control xmlns="http://schemas.microsoft.com/VisualStudio/2011/storyboarding/control">
  <Id Name="System.Storyboarding.Common.Text" Revision="1" Stencil="System.Storyboarding.Common" StencilVersion="0.1"/>
</Control>
</file>

<file path=customXml/item672.xml><?xml version="1.0" encoding="utf-8"?>
<Control xmlns="http://schemas.microsoft.com/VisualStudio/2011/storyboarding/control">
  <Id Name="System.Storyboarding.Common.Text" Revision="1" Stencil="System.Storyboarding.Common" StencilVersion="0.1"/>
</Control>
</file>

<file path=customXml/item673.xml><?xml version="1.0" encoding="utf-8"?>
<Control xmlns="http://schemas.microsoft.com/VisualStudio/2011/storyboarding/control">
  <Id Name="System.Storyboarding.Common.Text" Revision="1" Stencil="System.Storyboarding.Common" StencilVersion="0.1"/>
</Control>
</file>

<file path=customXml/item674.xml><?xml version="1.0" encoding="utf-8"?>
<Control xmlns="http://schemas.microsoft.com/VisualStudio/2011/storyboarding/control">
  <Id Name="System.Storyboarding.Common.Text" Revision="1" Stencil="System.Storyboarding.Common" StencilVersion="0.1"/>
</Control>
</file>

<file path=customXml/item675.xml><?xml version="1.0" encoding="utf-8"?>
<Control xmlns="http://schemas.microsoft.com/VisualStudio/2011/storyboarding/control">
  <Id Name="System.Storyboarding.Common.Text" Revision="1" Stencil="System.Storyboarding.Common" StencilVersion="0.1"/>
</Control>
</file>

<file path=customXml/item676.xml><?xml version="1.0" encoding="utf-8"?>
<Control xmlns="http://schemas.microsoft.com/VisualStudio/2011/storyboarding/control">
  <Id Name="System.Storyboarding.Common.Text" Revision="1" Stencil="System.Storyboarding.Common" StencilVersion="0.1"/>
</Control>
</file>

<file path=customXml/item677.xml><?xml version="1.0" encoding="utf-8"?>
<Control xmlns="http://schemas.microsoft.com/VisualStudio/2011/storyboarding/control">
  <Id Name="System.Storyboarding.Common.Text" Revision="1" Stencil="System.Storyboarding.Common" StencilVersion="0.1"/>
</Control>
</file>

<file path=customXml/item678.xml><?xml version="1.0" encoding="utf-8"?>
<Control xmlns="http://schemas.microsoft.com/VisualStudio/2011/storyboarding/control">
  <Id Name="System.Storyboarding.Common.Text" Revision="1" Stencil="System.Storyboarding.Common" StencilVersion="0.1"/>
</Control>
</file>

<file path=customXml/item679.xml><?xml version="1.0" encoding="utf-8"?>
<Control xmlns="http://schemas.microsoft.com/VisualStudio/2011/storyboarding/control">
  <Id Name="System.Storyboarding.Common.Text" Revision="1" Stencil="System.Storyboarding.Common" StencilVersion="0.1"/>
</Control>
</file>

<file path=customXml/item68.xml><?xml version="1.0" encoding="utf-8"?>
<Control xmlns="http://schemas.microsoft.com/VisualStudio/2011/storyboarding/control">
  <Id Name="System.Storyboarding.Common.Text" Revision="1" Stencil="System.Storyboarding.Common" StencilVersion="0.1"/>
</Control>
</file>

<file path=customXml/item680.xml><?xml version="1.0" encoding="utf-8"?>
<Control xmlns="http://schemas.microsoft.com/VisualStudio/2011/storyboarding/control">
  <Id Name="System.Storyboarding.Common.Text" Revision="1" Stencil="System.Storyboarding.Common" StencilVersion="0.1"/>
</Control>
</file>

<file path=customXml/item681.xml><?xml version="1.0" encoding="utf-8"?>
<Control xmlns="http://schemas.microsoft.com/VisualStudio/2011/storyboarding/control">
  <Id Name="System.Storyboarding.Common.Text" Revision="1" Stencil="System.Storyboarding.Common" StencilVersion="0.1"/>
</Control>
</file>

<file path=customXml/item682.xml><?xml version="1.0" encoding="utf-8"?>
<Control xmlns="http://schemas.microsoft.com/VisualStudio/2011/storyboarding/control">
  <Id Name="68a6efa7-0759-454d-829d-0dcf3dd35ea4" Revision="1" Stencil="System.MyShapes" StencilVersion="1.0"/>
</Control>
</file>

<file path=customXml/item683.xml><?xml version="1.0" encoding="utf-8"?>
<Control xmlns="http://schemas.microsoft.com/VisualStudio/2011/storyboarding/control">
  <Id Name="System.Storyboarding.Common.Text" Revision="1" Stencil="System.Storyboarding.Common" StencilVersion="0.1"/>
</Control>
</file>

<file path=customXml/item684.xml><?xml version="1.0" encoding="utf-8"?>
<Control xmlns="http://schemas.microsoft.com/VisualStudio/2011/storyboarding/control">
  <Id Name="System.Storyboarding.Common.Text" Revision="1" Stencil="System.Storyboarding.Common" StencilVersion="0.1"/>
</Control>
</file>

<file path=customXml/item685.xml><?xml version="1.0" encoding="utf-8"?>
<Control xmlns="http://schemas.microsoft.com/VisualStudio/2011/storyboarding/control">
  <Id Name="System.Storyboarding.Common.Text" Revision="1" Stencil="System.Storyboarding.Common" StencilVersion="0.1"/>
</Control>
</file>

<file path=customXml/item686.xml><?xml version="1.0" encoding="utf-8"?>
<Control xmlns="http://schemas.microsoft.com/VisualStudio/2011/storyboarding/control">
  <Id Name="System.Storyboarding.Common.Text" Revision="1" Stencil="System.Storyboarding.Common" StencilVersion="0.1"/>
</Control>
</file>

<file path=customXml/item687.xml><?xml version="1.0" encoding="utf-8"?>
<Control xmlns="http://schemas.microsoft.com/VisualStudio/2011/storyboarding/control">
  <Id Name="System.Storyboarding.Common.Text" Revision="1" Stencil="System.Storyboarding.Common" StencilVersion="0.1"/>
</Control>
</file>

<file path=customXml/item688.xml><?xml version="1.0" encoding="utf-8"?>
<Control xmlns="http://schemas.microsoft.com/VisualStudio/2011/storyboarding/control">
  <Id Name="System.Storyboarding.Common.Text" Revision="1" Stencil="System.Storyboarding.Common" StencilVersion="0.1"/>
</Control>
</file>

<file path=customXml/item689.xml><?xml version="1.0" encoding="utf-8"?>
<Control xmlns="http://schemas.microsoft.com/VisualStudio/2011/storyboarding/control">
  <Id Name="System.Storyboarding.Common.Text" Revision="1" Stencil="System.Storyboarding.Common" StencilVersion="0.1"/>
</Control>
</file>

<file path=customXml/item69.xml><?xml version="1.0" encoding="utf-8"?>
<Control xmlns="http://schemas.microsoft.com/VisualStudio/2011/storyboarding/control">
  <Id Name="f942614c-ea29-48b0-a0bf-39a188daa13c" Revision="1" Stencil="System.MyShapes" StencilVersion="1.0"/>
</Control>
</file>

<file path=customXml/item690.xml><?xml version="1.0" encoding="utf-8"?>
<Control xmlns="http://schemas.microsoft.com/VisualStudio/2011/storyboarding/control">
  <Id Name="System.Storyboarding.Common.Text" Revision="1" Stencil="System.Storyboarding.Common" StencilVersion="0.1"/>
</Control>
</file>

<file path=customXml/item691.xml><?xml version="1.0" encoding="utf-8"?>
<Control xmlns="http://schemas.microsoft.com/VisualStudio/2011/storyboarding/control">
  <Id Name="System.Storyboarding.Common.Text" Revision="1" Stencil="System.Storyboarding.Common" StencilVersion="0.1"/>
</Control>
</file>

<file path=customXml/item692.xml><?xml version="1.0" encoding="utf-8"?>
<Control xmlns="http://schemas.microsoft.com/VisualStudio/2011/storyboarding/control">
  <Id Name="f942614c-ea29-48b0-a0bf-39a188daa13c" Revision="1" Stencil="System.MyShapes" StencilVersion="1.0"/>
</Control>
</file>

<file path=customXml/item693.xml><?xml version="1.0" encoding="utf-8"?>
<Control xmlns="http://schemas.microsoft.com/VisualStudio/2011/storyboarding/control">
  <Id Name="System.Storyboarding.Common.Text" Revision="1" Stencil="System.Storyboarding.Common" StencilVersion="0.1"/>
</Control>
</file>

<file path=customXml/item694.xml><?xml version="1.0" encoding="utf-8"?>
<Control xmlns="http://schemas.microsoft.com/VisualStudio/2011/storyboarding/control">
  <Id Name="System.Storyboarding.Common.Text" Revision="1" Stencil="System.Storyboarding.Common" StencilVersion="0.1"/>
</Control>
</file>

<file path=customXml/item695.xml><?xml version="1.0" encoding="utf-8"?>
<Control xmlns="http://schemas.microsoft.com/VisualStudio/2011/storyboarding/control">
  <Id Name="System.Storyboarding.Common.Text" Revision="1" Stencil="System.Storyboarding.Common" StencilVersion="0.1"/>
</Control>
</file>

<file path=customXml/item696.xml><?xml version="1.0" encoding="utf-8"?>
<Control xmlns="http://schemas.microsoft.com/VisualStudio/2011/storyboarding/control">
  <Id Name="f942614c-ea29-48b0-a0bf-39a188daa13c" Revision="1" Stencil="System.MyShapes" StencilVersion="1.0"/>
</Control>
</file>

<file path=customXml/item697.xml><?xml version="1.0" encoding="utf-8"?>
<Control xmlns="http://schemas.microsoft.com/VisualStudio/2011/storyboarding/control">
  <Id Name="f942614c-ea29-48b0-a0bf-39a188daa13c" Revision="1" Stencil="System.MyShapes" StencilVersion="1.0"/>
</Control>
</file>

<file path=customXml/item698.xml><?xml version="1.0" encoding="utf-8"?>
<Control xmlns="http://schemas.microsoft.com/VisualStudio/2011/storyboarding/control">
  <Id Name="System.Storyboarding.Common.Text" Revision="1" Stencil="System.Storyboarding.Common" StencilVersion="0.1"/>
</Control>
</file>

<file path=customXml/item699.xml><?xml version="1.0" encoding="utf-8"?>
<Control xmlns="http://schemas.microsoft.com/VisualStudio/2011/storyboarding/control">
  <Id Name="System.Storyboarding.Common.Text" Revision="1" Stencil="System.Storyboarding.Common" StencilVersion="0.1"/>
</Control>
</file>

<file path=customXml/item7.xml><?xml version="1.0" encoding="utf-8"?>
<Control xmlns="http://schemas.microsoft.com/VisualStudio/2011/storyboarding/control">
  <Id Name="System.Storyboarding.Common.Text" Revision="1" Stencil="System.Storyboarding.Common" StencilVersion="0.1"/>
</Control>
</file>

<file path=customXml/item70.xml><?xml version="1.0" encoding="utf-8"?>
<Control xmlns="http://schemas.microsoft.com/VisualStudio/2011/storyboarding/control">
  <Id Name="System.Storyboarding.Common.Text" Revision="1" Stencil="System.Storyboarding.Common" StencilVersion="0.1"/>
</Control>
</file>

<file path=customXml/item700.xml><?xml version="1.0" encoding="utf-8"?>
<Control xmlns="http://schemas.microsoft.com/VisualStudio/2011/storyboarding/control">
  <Id Name="68a6efa7-0759-454d-829d-0dcf3dd35ea4" Revision="1" Stencil="System.MyShapes" StencilVersion="1.0"/>
</Control>
</file>

<file path=customXml/item701.xml><?xml version="1.0" encoding="utf-8"?>
<Control xmlns="http://schemas.microsoft.com/VisualStudio/2011/storyboarding/control">
  <Id Name="System.Storyboarding.Common.Text" Revision="1" Stencil="System.Storyboarding.Common" StencilVersion="0.1"/>
</Control>
</file>

<file path=customXml/item702.xml><?xml version="1.0" encoding="utf-8"?>
<Control xmlns="http://schemas.microsoft.com/VisualStudio/2011/storyboarding/control">
  <Id Name="System.Storyboarding.Common.Text" Revision="1" Stencil="System.Storyboarding.Common" StencilVersion="0.1"/>
</Control>
</file>

<file path=customXml/item703.xml><?xml version="1.0" encoding="utf-8"?>
<Control xmlns="http://schemas.microsoft.com/VisualStudio/2011/storyboarding/control">
  <Id Name="f942614c-ea29-48b0-a0bf-39a188daa13c" Revision="1" Stencil="System.MyShapes" StencilVersion="1.0"/>
</Control>
</file>

<file path=customXml/item704.xml><?xml version="1.0" encoding="utf-8"?>
<Control xmlns="http://schemas.microsoft.com/VisualStudio/2011/storyboarding/control">
  <Id Name="System.Storyboarding.Common.Text" Revision="1" Stencil="System.Storyboarding.Common" StencilVersion="0.1"/>
</Control>
</file>

<file path=customXml/item705.xml><?xml version="1.0" encoding="utf-8"?>
<Control xmlns="http://schemas.microsoft.com/VisualStudio/2011/storyboarding/control">
  <Id Name="System.Storyboarding.Common.Text" Revision="1" Stencil="System.Storyboarding.Common" StencilVersion="0.1"/>
</Control>
</file>

<file path=customXml/item706.xml><?xml version="1.0" encoding="utf-8"?>
<Control xmlns="http://schemas.microsoft.com/VisualStudio/2011/storyboarding/control">
  <Id Name="System.Storyboarding.Common.Text" Revision="1" Stencil="System.Storyboarding.Common" StencilVersion="0.1"/>
</Control>
</file>

<file path=customXml/item707.xml><?xml version="1.0" encoding="utf-8"?>
<Control xmlns="http://schemas.microsoft.com/VisualStudio/2011/storyboarding/control">
  <Id Name="System.Storyboarding.Common.Text" Revision="1" Stencil="System.Storyboarding.Common" StencilVersion="0.1"/>
</Control>
</file>

<file path=customXml/item708.xml><?xml version="1.0" encoding="utf-8"?>
<Control xmlns="http://schemas.microsoft.com/VisualStudio/2011/storyboarding/control">
  <Id Name="System.Storyboarding.Common.Text" Revision="1" Stencil="System.Storyboarding.Common" StencilVersion="0.1"/>
</Control>
</file>

<file path=customXml/item709.xml><?xml version="1.0" encoding="utf-8"?>
<Control xmlns="http://schemas.microsoft.com/VisualStudio/2011/storyboarding/control">
  <Id Name="System.Storyboarding.Common.Text" Revision="1" Stencil="System.Storyboarding.Common" StencilVersion="0.1"/>
</Control>
</file>

<file path=customXml/item71.xml><?xml version="1.0" encoding="utf-8"?>
<Control xmlns="http://schemas.microsoft.com/VisualStudio/2011/storyboarding/control">
  <Id Name="System.Storyboarding.Common.Text" Revision="1" Stencil="System.Storyboarding.Common" StencilVersion="0.1"/>
</Control>
</file>

<file path=customXml/item710.xml><?xml version="1.0" encoding="utf-8"?>
<Control xmlns="http://schemas.microsoft.com/VisualStudio/2011/storyboarding/control">
  <Id Name="System.Storyboarding.Common.Text" Revision="1" Stencil="System.Storyboarding.Common" StencilVersion="0.1"/>
</Control>
</file>

<file path=customXml/item711.xml><?xml version="1.0" encoding="utf-8"?>
<Control xmlns="http://schemas.microsoft.com/VisualStudio/2011/storyboarding/control">
  <Id Name="System.Storyboarding.Common.Text" Revision="1" Stencil="System.Storyboarding.Common" StencilVersion="0.1"/>
</Control>
</file>

<file path=customXml/item712.xml><?xml version="1.0" encoding="utf-8"?>
<Control xmlns="http://schemas.microsoft.com/VisualStudio/2011/storyboarding/control">
  <Id Name="126ea32c-c6f2-4e50-82f4-2b9687deaa14" Revision="1" Stencil="System.MyShapes" StencilVersion="1.0"/>
</Control>
</file>

<file path=customXml/item713.xml><?xml version="1.0" encoding="utf-8"?>
<Control xmlns="http://schemas.microsoft.com/VisualStudio/2011/storyboarding/control">
  <Id Name="0eb6adba-f44f-478a-accc-2bc808ff9e71" Revision="1" Stencil="System.MyShapes" StencilVersion="1.0"/>
</Control>
</file>

<file path=customXml/item714.xml><?xml version="1.0" encoding="utf-8"?>
<Control xmlns="http://schemas.microsoft.com/VisualStudio/2011/storyboarding/control">
  <Id Name="System.Storyboarding.Common.Text" Revision="1" Stencil="System.Storyboarding.Common" StencilVersion="0.1"/>
</Control>
</file>

<file path=customXml/item715.xml><?xml version="1.0" encoding="utf-8"?>
<Control xmlns="http://schemas.microsoft.com/VisualStudio/2011/storyboarding/control">
  <Id Name="System.Storyboarding.Common.Text" Revision="1" Stencil="System.Storyboarding.Common" StencilVersion="0.1"/>
</Control>
</file>

<file path=customXml/item716.xml><?xml version="1.0" encoding="utf-8"?>
<Control xmlns="http://schemas.microsoft.com/VisualStudio/2011/storyboarding/control">
  <Id Name="System.Storyboarding.Common.Text" Revision="1" Stencil="System.Storyboarding.Common" StencilVersion="0.1"/>
</Control>
</file>

<file path=customXml/item717.xml><?xml version="1.0" encoding="utf-8"?>
<Control xmlns="http://schemas.microsoft.com/VisualStudio/2011/storyboarding/control">
  <Id Name="System.Storyboarding.Common.Text" Revision="1" Stencil="System.Storyboarding.Common" StencilVersion="0.1"/>
</Control>
</file>

<file path=customXml/item718.xml><?xml version="1.0" encoding="utf-8"?>
<Control xmlns="http://schemas.microsoft.com/VisualStudio/2011/storyboarding/control">
  <Id Name="2d0ec6f4-3d74-4898-a25c-e2cd29156f33" Revision="1" Stencil="System.MyShapes" StencilVersion="1.0"/>
</Control>
</file>

<file path=customXml/item719.xml><?xml version="1.0" encoding="utf-8"?>
<Control xmlns="http://schemas.microsoft.com/VisualStudio/2011/storyboarding/control">
  <Id Name="System.Storyboarding.Common.Text" Revision="1" Stencil="System.Storyboarding.Common" StencilVersion="0.1"/>
</Control>
</file>

<file path=customXml/item72.xml><?xml version="1.0" encoding="utf-8"?>
<Control xmlns="http://schemas.microsoft.com/VisualStudio/2011/storyboarding/control">
  <Id Name="System.Storyboarding.Common.Text" Revision="1" Stencil="System.Storyboarding.Common" StencilVersion="0.1"/>
</Control>
</file>

<file path=customXml/item720.xml><?xml version="1.0" encoding="utf-8"?>
<Control xmlns="http://schemas.microsoft.com/VisualStudio/2011/storyboarding/control">
  <Id Name="System.Storyboarding.Common.Text" Revision="1" Stencil="System.Storyboarding.Common" StencilVersion="0.1"/>
</Control>
</file>

<file path=customXml/item721.xml><?xml version="1.0" encoding="utf-8"?>
<Control xmlns="http://schemas.microsoft.com/VisualStudio/2011/storyboarding/control">
  <Id Name="System.Storyboarding.Common.Text" Revision="1" Stencil="System.Storyboarding.Common" StencilVersion="0.1"/>
</Control>
</file>

<file path=customXml/item722.xml><?xml version="1.0" encoding="utf-8"?>
<Control xmlns="http://schemas.microsoft.com/VisualStudio/2011/storyboarding/control">
  <Id Name="0eb6adba-f44f-478a-accc-2bc808ff9e71" Revision="1" Stencil="System.MyShapes" StencilVersion="1.0"/>
</Control>
</file>

<file path=customXml/item723.xml><?xml version="1.0" encoding="utf-8"?>
<Control xmlns="http://schemas.microsoft.com/VisualStudio/2011/storyboarding/control">
  <Id Name="f942614c-ea29-48b0-a0bf-39a188daa13c" Revision="1" Stencil="System.MyShapes" StencilVersion="1.0"/>
</Control>
</file>

<file path=customXml/item724.xml><?xml version="1.0" encoding="utf-8"?>
<Control xmlns="http://schemas.microsoft.com/VisualStudio/2011/storyboarding/control">
  <Id Name="2d0ec6f4-3d74-4898-a25c-e2cd29156f33" Revision="1" Stencil="System.MyShapes" StencilVersion="1.0"/>
</Control>
</file>

<file path=customXml/item725.xml><?xml version="1.0" encoding="utf-8"?>
<Control xmlns="http://schemas.microsoft.com/VisualStudio/2011/storyboarding/control">
  <Id Name="System.Storyboarding.Common.Text" Revision="1" Stencil="System.Storyboarding.Common" StencilVersion="0.1"/>
</Control>
</file>

<file path=customXml/item726.xml><?xml version="1.0" encoding="utf-8"?>
<Control xmlns="http://schemas.microsoft.com/VisualStudio/2011/storyboarding/control">
  <Id Name="System.Storyboarding.Common.Text" Revision="1" Stencil="System.Storyboarding.Common" StencilVersion="0.1"/>
</Control>
</file>

<file path=customXml/item727.xml><?xml version="1.0" encoding="utf-8"?>
<Control xmlns="http://schemas.microsoft.com/VisualStudio/2011/storyboarding/control">
  <Id Name="System.Storyboarding.Common.Text" Revision="1" Stencil="System.Storyboarding.Common" StencilVersion="0.1"/>
</Control>
</file>

<file path=customXml/item728.xml><?xml version="1.0" encoding="utf-8"?>
<Control xmlns="http://schemas.microsoft.com/VisualStudio/2011/storyboarding/control">
  <Id Name="System.Storyboarding.Common.Text" Revision="1" Stencil="System.Storyboarding.Common" StencilVersion="0.1"/>
</Control>
</file>

<file path=customXml/item729.xml><?xml version="1.0" encoding="utf-8"?>
<Control xmlns="http://schemas.microsoft.com/VisualStudio/2011/storyboarding/control">
  <Id Name="System.Storyboarding.Common.Text" Revision="1" Stencil="System.Storyboarding.Common" StencilVersion="0.1"/>
</Control>
</file>

<file path=customXml/item73.xml><?xml version="1.0" encoding="utf-8"?>
<Control xmlns="http://schemas.microsoft.com/VisualStudio/2011/storyboarding/control">
  <Id Name="2d0ec6f4-3d74-4898-a25c-e2cd29156f33" Revision="1" Stencil="System.MyShapes" StencilVersion="1.0"/>
</Control>
</file>

<file path=customXml/item730.xml><?xml version="1.0" encoding="utf-8"?>
<Control xmlns="http://schemas.microsoft.com/VisualStudio/2011/storyboarding/control">
  <Id Name="System.Storyboarding.Common.Text" Revision="1" Stencil="System.Storyboarding.Common" StencilVersion="0.1"/>
</Control>
</file>

<file path=customXml/item731.xml><?xml version="1.0" encoding="utf-8"?>
<Control xmlns="http://schemas.microsoft.com/VisualStudio/2011/storyboarding/control">
  <Id Name="System.Storyboarding.Common.Text" Revision="1" Stencil="System.Storyboarding.Common" StencilVersion="0.1"/>
</Control>
</file>

<file path=customXml/item732.xml><?xml version="1.0" encoding="utf-8"?>
<Control xmlns="http://schemas.microsoft.com/VisualStudio/2011/storyboarding/control">
  <Id Name="68a6efa7-0759-454d-829d-0dcf3dd35ea4" Revision="1" Stencil="System.MyShapes" StencilVersion="1.0"/>
</Control>
</file>

<file path=customXml/item733.xml><?xml version="1.0" encoding="utf-8"?>
<Control xmlns="http://schemas.microsoft.com/VisualStudio/2011/storyboarding/control">
  <Id Name="2d0ec6f4-3d74-4898-a25c-e2cd29156f33" Revision="1" Stencil="System.MyShapes" StencilVersion="1.0"/>
</Control>
</file>

<file path=customXml/item734.xml><?xml version="1.0" encoding="utf-8"?>
<Control xmlns="http://schemas.microsoft.com/VisualStudio/2011/storyboarding/control">
  <Id Name="System.Storyboarding.Common.Text" Revision="1" Stencil="System.Storyboarding.Common" StencilVersion="0.1"/>
</Control>
</file>

<file path=customXml/item735.xml><?xml version="1.0" encoding="utf-8"?>
<Control xmlns="http://schemas.microsoft.com/VisualStudio/2011/storyboarding/control">
  <Id Name="System.Storyboarding.Common.Text" Revision="1" Stencil="System.Storyboarding.Common" StencilVersion="0.1"/>
</Control>
</file>

<file path=customXml/item736.xml><?xml version="1.0" encoding="utf-8"?>
<Control xmlns="http://schemas.microsoft.com/VisualStudio/2011/storyboarding/control">
  <Id Name="System.Storyboarding.Common.Text" Revision="1" Stencil="System.Storyboarding.Common" StencilVersion="0.1"/>
</Control>
</file>

<file path=customXml/item737.xml><?xml version="1.0" encoding="utf-8"?>
<Control xmlns="http://schemas.microsoft.com/VisualStudio/2011/storyboarding/control">
  <Id Name="System.Storyboarding.Common.Text" Revision="1" Stencil="System.Storyboarding.Common" StencilVersion="0.1"/>
</Control>
</file>

<file path=customXml/item738.xml><?xml version="1.0" encoding="utf-8"?>
<Control xmlns="http://schemas.microsoft.com/VisualStudio/2011/storyboarding/control">
  <Id Name="System.Storyboarding.Common.Text" Revision="1" Stencil="System.Storyboarding.Common" StencilVersion="0.1"/>
</Control>
</file>

<file path=customXml/item739.xml><?xml version="1.0" encoding="utf-8"?>
<Control xmlns="http://schemas.microsoft.com/VisualStudio/2011/storyboarding/control">
  <Id Name="2d0ec6f4-3d74-4898-a25c-e2cd29156f33" Revision="1" Stencil="System.MyShapes" StencilVersion="1.0"/>
</Control>
</file>

<file path=customXml/item74.xml><?xml version="1.0" encoding="utf-8"?>
<Control xmlns="http://schemas.microsoft.com/VisualStudio/2011/storyboarding/control">
  <Id Name="System.Storyboarding.Common.Text" Revision="1" Stencil="System.Storyboarding.Common" StencilVersion="0.1"/>
</Control>
</file>

<file path=customXml/item740.xml><?xml version="1.0" encoding="utf-8"?>
<Control xmlns="http://schemas.microsoft.com/VisualStudio/2011/storyboarding/control">
  <Id Name="System.Storyboarding.Common.Text" Revision="1" Stencil="System.Storyboarding.Common" StencilVersion="0.1"/>
</Control>
</file>

<file path=customXml/item741.xml><?xml version="1.0" encoding="utf-8"?>
<Control xmlns="http://schemas.microsoft.com/VisualStudio/2011/storyboarding/control">
  <Id Name="System.Storyboarding.Common.Text" Revision="1" Stencil="System.Storyboarding.Common" StencilVersion="0.1"/>
</Control>
</file>

<file path=customXml/item742.xml><?xml version="1.0" encoding="utf-8"?>
<Control xmlns="http://schemas.microsoft.com/VisualStudio/2011/storyboarding/control">
  <Id Name="System.Storyboarding.Common.Text" Revision="1" Stencil="System.Storyboarding.Common" StencilVersion="0.1"/>
</Control>
</file>

<file path=customXml/item743.xml><?xml version="1.0" encoding="utf-8"?>
<Control xmlns="http://schemas.microsoft.com/VisualStudio/2011/storyboarding/control">
  <Id Name="System.Storyboarding.Common.Text" Revision="1" Stencil="System.Storyboarding.Common" StencilVersion="0.1"/>
</Control>
</file>

<file path=customXml/item744.xml><?xml version="1.0" encoding="utf-8"?>
<Control xmlns="http://schemas.microsoft.com/VisualStudio/2011/storyboarding/control">
  <Id Name="System.Storyboarding.Common.Text" Revision="1" Stencil="System.Storyboarding.Common" StencilVersion="0.1"/>
</Control>
</file>

<file path=customXml/item745.xml><?xml version="1.0" encoding="utf-8"?>
<Control xmlns="http://schemas.microsoft.com/VisualStudio/2011/storyboarding/control">
  <Id Name="System.Storyboarding.Common.Text" Revision="1" Stencil="System.Storyboarding.Common" StencilVersion="0.1"/>
</Control>
</file>

<file path=customXml/item746.xml><?xml version="1.0" encoding="utf-8"?>
<Control xmlns="http://schemas.microsoft.com/VisualStudio/2011/storyboarding/control">
  <Id Name="System.Storyboarding.Common.Text" Revision="1" Stencil="System.Storyboarding.Common" StencilVersion="0.1"/>
</Control>
</file>

<file path=customXml/item747.xml><?xml version="1.0" encoding="utf-8"?>
<Control xmlns="http://schemas.microsoft.com/VisualStudio/2011/storyboarding/control">
  <Id Name="System.Storyboarding.Common.Text" Revision="1" Stencil="System.Storyboarding.Common" StencilVersion="0.1"/>
</Control>
</file>

<file path=customXml/item748.xml><?xml version="1.0" encoding="utf-8"?>
<Control xmlns="http://schemas.microsoft.com/VisualStudio/2011/storyboarding/control">
  <Id Name="System.Storyboarding.Common.Text" Revision="1" Stencil="System.Storyboarding.Common" StencilVersion="0.1"/>
</Control>
</file>

<file path=customXml/item749.xml><?xml version="1.0" encoding="utf-8"?>
<Control xmlns="http://schemas.microsoft.com/VisualStudio/2011/storyboarding/control">
  <Id Name="2d0ec6f4-3d74-4898-a25c-e2cd29156f33" Revision="1" Stencil="System.MyShapes" StencilVersion="1.0"/>
</Control>
</file>

<file path=customXml/item75.xml><?xml version="1.0" encoding="utf-8"?>
<Control xmlns="http://schemas.microsoft.com/VisualStudio/2011/storyboarding/control">
  <Id Name="2d0ec6f4-3d74-4898-a25c-e2cd29156f33" Revision="1" Stencil="System.MyShapes" StencilVersion="1.0"/>
</Control>
</file>

<file path=customXml/item750.xml><?xml version="1.0" encoding="utf-8"?>
<Control xmlns="http://schemas.microsoft.com/VisualStudio/2011/storyboarding/control">
  <Id Name="System.Storyboarding.Common.Text" Revision="1" Stencil="System.Storyboarding.Common" StencilVersion="0.1"/>
</Control>
</file>

<file path=customXml/item751.xml><?xml version="1.0" encoding="utf-8"?>
<Control xmlns="http://schemas.microsoft.com/VisualStudio/2011/storyboarding/control">
  <Id Name="f942614c-ea29-48b0-a0bf-39a188daa13c" Revision="1" Stencil="System.MyShapes" StencilVersion="1.0"/>
</Control>
</file>

<file path=customXml/item752.xml><?xml version="1.0" encoding="utf-8"?>
<Control xmlns="http://schemas.microsoft.com/VisualStudio/2011/storyboarding/control">
  <Id Name="System.Storyboarding.Common.Text" Revision="1" Stencil="System.Storyboarding.Common" StencilVersion="0.1"/>
</Control>
</file>

<file path=customXml/item753.xml><?xml version="1.0" encoding="utf-8"?>
<Control xmlns="http://schemas.microsoft.com/VisualStudio/2011/storyboarding/control">
  <Id Name="System.Storyboarding.Common.Text" Revision="1" Stencil="System.Storyboarding.Common" StencilVersion="0.1"/>
</Control>
</file>

<file path=customXml/item754.xml><?xml version="1.0" encoding="utf-8"?>
<Control xmlns="http://schemas.microsoft.com/VisualStudio/2011/storyboarding/control">
  <Id Name="f942614c-ea29-48b0-a0bf-39a188daa13c" Revision="1" Stencil="System.MyShapes" StencilVersion="1.0"/>
</Control>
</file>

<file path=customXml/item755.xml><?xml version="1.0" encoding="utf-8"?>
<Control xmlns="http://schemas.microsoft.com/VisualStudio/2011/storyboarding/control">
  <Id Name="System.Storyboarding.Common.Text" Revision="1" Stencil="System.Storyboarding.Common" StencilVersion="0.1"/>
</Control>
</file>

<file path=customXml/item756.xml><?xml version="1.0" encoding="utf-8"?>
<Control xmlns="http://schemas.microsoft.com/VisualStudio/2011/storyboarding/control">
  <Id Name="f942614c-ea29-48b0-a0bf-39a188daa13c" Revision="1" Stencil="System.MyShapes" StencilVersion="1.0"/>
</Control>
</file>

<file path=customXml/item757.xml><?xml version="1.0" encoding="utf-8"?>
<Control xmlns="http://schemas.microsoft.com/VisualStudio/2011/storyboarding/control">
  <Id Name="f942614c-ea29-48b0-a0bf-39a188daa13c" Revision="1" Stencil="System.MyShapes" StencilVersion="1.0"/>
</Control>
</file>

<file path=customXml/item758.xml><?xml version="1.0" encoding="utf-8"?>
<Control xmlns="http://schemas.microsoft.com/VisualStudio/2011/storyboarding/control">
  <Id Name="System.Storyboarding.Common.Text" Revision="1" Stencil="System.Storyboarding.Common" StencilVersion="0.1"/>
</Control>
</file>

<file path=customXml/item759.xml><?xml version="1.0" encoding="utf-8"?>
<Control xmlns="http://schemas.microsoft.com/VisualStudio/2011/storyboarding/control">
  <Id Name="2d0ec6f4-3d74-4898-a25c-e2cd29156f33" Revision="1" Stencil="System.MyShapes" StencilVersion="1.0"/>
</Control>
</file>

<file path=customXml/item76.xml><?xml version="1.0" encoding="utf-8"?>
<Control xmlns="http://schemas.microsoft.com/VisualStudio/2011/storyboarding/control">
  <Id Name="System.Storyboarding.Common.Text" Revision="1" Stencil="System.Storyboarding.Common" StencilVersion="0.1"/>
</Control>
</file>

<file path=customXml/item760.xml><?xml version="1.0" encoding="utf-8"?>
<Control xmlns="http://schemas.microsoft.com/VisualStudio/2011/storyboarding/control">
  <Id Name="System.Storyboarding.Common.Text" Revision="1" Stencil="System.Storyboarding.Common" StencilVersion="0.1"/>
</Control>
</file>

<file path=customXml/item761.xml><?xml version="1.0" encoding="utf-8"?>
<Control xmlns="http://schemas.microsoft.com/VisualStudio/2011/storyboarding/control">
  <Id Name="System.Storyboarding.Common.Text" Revision="1" Stencil="System.Storyboarding.Common" StencilVersion="0.1"/>
</Control>
</file>

<file path=customXml/item762.xml><?xml version="1.0" encoding="utf-8"?>
<Control xmlns="http://schemas.microsoft.com/VisualStudio/2011/storyboarding/control">
  <Id Name="System.Storyboarding.Common.Text" Revision="1" Stencil="System.Storyboarding.Common" StencilVersion="0.1"/>
</Control>
</file>

<file path=customXml/item763.xml><?xml version="1.0" encoding="utf-8"?>
<Control xmlns="http://schemas.microsoft.com/VisualStudio/2011/storyboarding/control">
  <Id Name="System.Storyboarding.Common.Text" Revision="1" Stencil="System.Storyboarding.Common" StencilVersion="0.1"/>
</Control>
</file>

<file path=customXml/item764.xml><?xml version="1.0" encoding="utf-8"?>
<Control xmlns="http://schemas.microsoft.com/VisualStudio/2011/storyboarding/control">
  <Id Name="2d0ec6f4-3d74-4898-a25c-e2cd29156f33" Revision="1" Stencil="System.MyShapes" StencilVersion="1.0"/>
</Control>
</file>

<file path=customXml/item765.xml><?xml version="1.0" encoding="utf-8"?>
<Control xmlns="http://schemas.microsoft.com/VisualStudio/2011/storyboarding/control">
  <Id Name="f942614c-ea29-48b0-a0bf-39a188daa13c" Revision="1" Stencil="System.MyShapes" StencilVersion="1.0"/>
</Control>
</file>

<file path=customXml/item766.xml><?xml version="1.0" encoding="utf-8"?>
<Control xmlns="http://schemas.microsoft.com/VisualStudio/2011/storyboarding/control">
  <Id Name="System.Storyboarding.Common.Text" Revision="1" Stencil="System.Storyboarding.Common" StencilVersion="0.1"/>
</Control>
</file>

<file path=customXml/item767.xml><?xml version="1.0" encoding="utf-8"?>
<Control xmlns="http://schemas.microsoft.com/VisualStudio/2011/storyboarding/control">
  <Id Name="System.Storyboarding.Common.Text" Revision="1" Stencil="System.Storyboarding.Common" StencilVersion="0.1"/>
</Control>
</file>

<file path=customXml/item768.xml><?xml version="1.0" encoding="utf-8"?>
<Control xmlns="http://schemas.microsoft.com/VisualStudio/2011/storyboarding/control">
  <Id Name="f942614c-ea29-48b0-a0bf-39a188daa13c" Revision="1" Stencil="System.MyShapes" StencilVersion="1.0"/>
</Control>
</file>

<file path=customXml/item769.xml><?xml version="1.0" encoding="utf-8"?>
<Control xmlns="http://schemas.microsoft.com/VisualStudio/2011/storyboarding/control">
  <Id Name="System.Storyboarding.Common.Text" Revision="1" Stencil="System.Storyboarding.Common" StencilVersion="0.1"/>
</Control>
</file>

<file path=customXml/item77.xml><?xml version="1.0" encoding="utf-8"?>
<Control xmlns="http://schemas.microsoft.com/VisualStudio/2011/storyboarding/control">
  <Id Name="System.Storyboarding.Common.Text" Revision="1" Stencil="System.Storyboarding.Common" StencilVersion="0.1"/>
</Control>
</file>

<file path=customXml/item770.xml><?xml version="1.0" encoding="utf-8"?>
<Control xmlns="http://schemas.microsoft.com/VisualStudio/2011/storyboarding/control">
  <Id Name="f942614c-ea29-48b0-a0bf-39a188daa13c" Revision="1" Stencil="System.MyShapes" StencilVersion="1.0"/>
</Control>
</file>

<file path=customXml/item771.xml><?xml version="1.0" encoding="utf-8"?>
<Control xmlns="http://schemas.microsoft.com/VisualStudio/2011/storyboarding/control">
  <Id Name="f942614c-ea29-48b0-a0bf-39a188daa13c" Revision="1" Stencil="System.MyShapes" StencilVersion="1.0"/>
</Control>
</file>

<file path=customXml/item772.xml><?xml version="1.0" encoding="utf-8"?>
<Control xmlns="http://schemas.microsoft.com/VisualStudio/2011/storyboarding/control">
  <Id Name="System.Storyboarding.Common.Text" Revision="1" Stencil="System.Storyboarding.Common" StencilVersion="0.1"/>
</Control>
</file>

<file path=customXml/item773.xml><?xml version="1.0" encoding="utf-8"?>
<Control xmlns="http://schemas.microsoft.com/VisualStudio/2011/storyboarding/control">
  <Id Name="System.Storyboarding.Common.Text" Revision="1" Stencil="System.Storyboarding.Common" StencilVersion="0.1"/>
</Control>
</file>

<file path=customXml/item774.xml><?xml version="1.0" encoding="utf-8"?>
<Control xmlns="http://schemas.microsoft.com/VisualStudio/2011/storyboarding/control">
  <Id Name="System.Storyboarding.Common.Text" Revision="1" Stencil="System.Storyboarding.Common" StencilVersion="0.1"/>
</Control>
</file>

<file path=customXml/item775.xml><?xml version="1.0" encoding="utf-8"?>
<Control xmlns="http://schemas.microsoft.com/VisualStudio/2011/storyboarding/control">
  <Id Name="System.Storyboarding.Common.Text" Revision="1" Stencil="System.Storyboarding.Common" StencilVersion="0.1"/>
</Control>
</file>

<file path=customXml/item776.xml><?xml version="1.0" encoding="utf-8"?>
<Control xmlns="http://schemas.microsoft.com/VisualStudio/2011/storyboarding/control">
  <Id Name="System.Storyboarding.Common.Text" Revision="1" Stencil="System.Storyboarding.Common" StencilVersion="0.1"/>
</Control>
</file>

<file path=customXml/item777.xml><?xml version="1.0" encoding="utf-8"?>
<Control xmlns="http://schemas.microsoft.com/VisualStudio/2011/storyboarding/control">
  <Id Name="System.Storyboarding.Common.Text" Revision="1" Stencil="System.Storyboarding.Common" StencilVersion="0.1"/>
</Control>
</file>

<file path=customXml/item778.xml><?xml version="1.0" encoding="utf-8"?>
<Control xmlns="http://schemas.microsoft.com/VisualStudio/2011/storyboarding/control">
  <Id Name="System.Storyboarding.Common.Text" Revision="1" Stencil="System.Storyboarding.Common" StencilVersion="0.1"/>
</Control>
</file>

<file path=customXml/item779.xml><?xml version="1.0" encoding="utf-8"?>
<Control xmlns="http://schemas.microsoft.com/VisualStudio/2011/storyboarding/control">
  <Id Name="68a6efa7-0759-454d-829d-0dcf3dd35ea4" Revision="1" Stencil="System.MyShapes" StencilVersion="1.0"/>
</Control>
</file>

<file path=customXml/item78.xml><?xml version="1.0" encoding="utf-8"?>
<Control xmlns="http://schemas.microsoft.com/VisualStudio/2011/storyboarding/control">
  <Id Name="System.Storyboarding.Common.Text" Revision="1" Stencil="System.Storyboarding.Common" StencilVersion="0.1"/>
</Control>
</file>

<file path=customXml/item780.xml><?xml version="1.0" encoding="utf-8"?>
<Control xmlns="http://schemas.microsoft.com/VisualStudio/2011/storyboarding/control">
  <Id Name="System.Storyboarding.Common.Text" Revision="1" Stencil="System.Storyboarding.Common" StencilVersion="0.1"/>
</Control>
</file>

<file path=customXml/item781.xml><?xml version="1.0" encoding="utf-8"?>
<Control xmlns="http://schemas.microsoft.com/VisualStudio/2011/storyboarding/control">
  <Id Name="System.Storyboarding.Common.Text" Revision="1" Stencil="System.Storyboarding.Common" StencilVersion="0.1"/>
</Control>
</file>

<file path=customXml/item782.xml><?xml version="1.0" encoding="utf-8"?>
<Control xmlns="http://schemas.microsoft.com/VisualStudio/2011/storyboarding/control">
  <Id Name="System.Storyboarding.Common.Text" Revision="1" Stencil="System.Storyboarding.Common" StencilVersion="0.1"/>
</Control>
</file>

<file path=customXml/item783.xml><?xml version="1.0" encoding="utf-8"?>
<Control xmlns="http://schemas.microsoft.com/VisualStudio/2011/storyboarding/control">
  <Id Name="System.Storyboarding.Common.Text" Revision="1" Stencil="System.Storyboarding.Common" StencilVersion="0.1"/>
</Control>
</file>

<file path=customXml/item784.xml><?xml version="1.0" encoding="utf-8"?>
<Control xmlns="http://schemas.microsoft.com/VisualStudio/2011/storyboarding/control">
  <Id Name="System.Storyboarding.Common.Text" Revision="1" Stencil="System.Storyboarding.Common" StencilVersion="0.1"/>
</Control>
</file>

<file path=customXml/item785.xml><?xml version="1.0" encoding="utf-8"?>
<Control xmlns="http://schemas.microsoft.com/VisualStudio/2011/storyboarding/control">
  <Id Name="System.Storyboarding.Common.Text" Revision="1" Stencil="System.Storyboarding.Common" StencilVersion="0.1"/>
</Control>
</file>

<file path=customXml/item786.xml><?xml version="1.0" encoding="utf-8"?>
<Control xmlns="http://schemas.microsoft.com/VisualStudio/2011/storyboarding/control">
  <Id Name="68a6efa7-0759-454d-829d-0dcf3dd35ea4" Revision="1" Stencil="System.MyShapes" StencilVersion="1.0"/>
</Control>
</file>

<file path=customXml/item787.xml><?xml version="1.0" encoding="utf-8"?>
<Control xmlns="http://schemas.microsoft.com/VisualStudio/2011/storyboarding/control">
  <Id Name="5d1b3dce-16e1-4d33-a649-35b231ab4c99" Revision="1" Stencil="System.MyShapes" StencilVersion="1.0"/>
</Control>
</file>

<file path=customXml/item788.xml><?xml version="1.0" encoding="utf-8"?>
<Control xmlns="http://schemas.microsoft.com/VisualStudio/2011/storyboarding/control">
  <Id Name="System.Storyboarding.Common.Text" Revision="1" Stencil="System.Storyboarding.Common" StencilVersion="0.1"/>
</Control>
</file>

<file path=customXml/item789.xml><?xml version="1.0" encoding="utf-8"?>
<Control xmlns="http://schemas.microsoft.com/VisualStudio/2011/storyboarding/control">
  <Id Name="System.Storyboarding.Common.Text" Revision="1" Stencil="System.Storyboarding.Common" StencilVersion="0.1"/>
</Control>
</file>

<file path=customXml/item79.xml><?xml version="1.0" encoding="utf-8"?>
<Control xmlns="http://schemas.microsoft.com/VisualStudio/2011/storyboarding/control">
  <Id Name="System.Storyboarding.Common.Text" Revision="1" Stencil="System.Storyboarding.Common" StencilVersion="0.1"/>
</Control>
</file>

<file path=customXml/item790.xml><?xml version="1.0" encoding="utf-8"?>
<Control xmlns="http://schemas.microsoft.com/VisualStudio/2011/storyboarding/control">
  <Id Name="System.Storyboarding.Common.Text" Revision="1" Stencil="System.Storyboarding.Common" StencilVersion="0.1"/>
</Control>
</file>

<file path=customXml/item791.xml><?xml version="1.0" encoding="utf-8"?>
<Control xmlns="http://schemas.microsoft.com/VisualStudio/2011/storyboarding/control">
  <Id Name="System.Storyboarding.Common.Text" Revision="1" Stencil="System.Storyboarding.Common" StencilVersion="0.1"/>
</Control>
</file>

<file path=customXml/item792.xml><?xml version="1.0" encoding="utf-8"?>
<Control xmlns="http://schemas.microsoft.com/VisualStudio/2011/storyboarding/control">
  <Id Name="System.Storyboarding.Common.Text" Revision="1" Stencil="System.Storyboarding.Common" StencilVersion="0.1"/>
</Control>
</file>

<file path=customXml/item793.xml><?xml version="1.0" encoding="utf-8"?>
<Control xmlns="http://schemas.microsoft.com/VisualStudio/2011/storyboarding/control">
  <Id Name="2d0ec6f4-3d74-4898-a25c-e2cd29156f33" Revision="1" Stencil="System.MyShapes" StencilVersion="1.0"/>
</Control>
</file>

<file path=customXml/item794.xml><?xml version="1.0" encoding="utf-8"?>
<Control xmlns="http://schemas.microsoft.com/VisualStudio/2011/storyboarding/control">
  <Id Name="2d0ec6f4-3d74-4898-a25c-e2cd29156f33" Revision="1" Stencil="System.MyShapes" StencilVersion="1.0"/>
</Control>
</file>

<file path=customXml/item795.xml><?xml version="1.0" encoding="utf-8"?>
<Control xmlns="http://schemas.microsoft.com/VisualStudio/2011/storyboarding/control">
  <Id Name="System.Storyboarding.Common.Text" Revision="1" Stencil="System.Storyboarding.Common" StencilVersion="0.1"/>
</Control>
</file>

<file path=customXml/item796.xml><?xml version="1.0" encoding="utf-8"?>
<Control xmlns="http://schemas.microsoft.com/VisualStudio/2011/storyboarding/control">
  <Id Name="68a6efa7-0759-454d-829d-0dcf3dd35ea4" Revision="1" Stencil="System.MyShapes" StencilVersion="1.0"/>
</Control>
</file>

<file path=customXml/item797.xml><?xml version="1.0" encoding="utf-8"?>
<Control xmlns="http://schemas.microsoft.com/VisualStudio/2011/storyboarding/control">
  <Id Name="126ea32c-c6f2-4e50-82f4-2b9687deaa14" Revision="1" Stencil="System.MyShapes" StencilVersion="1.0"/>
</Control>
</file>

<file path=customXml/item798.xml><?xml version="1.0" encoding="utf-8"?>
<Control xmlns="http://schemas.microsoft.com/VisualStudio/2011/storyboarding/control">
  <Id Name="System.Storyboarding.Common.Text" Revision="1" Stencil="System.Storyboarding.Common" StencilVersion="0.1"/>
</Control>
</file>

<file path=customXml/item799.xml><?xml version="1.0" encoding="utf-8"?>
<Control xmlns="http://schemas.microsoft.com/VisualStudio/2011/storyboarding/control">
  <Id Name="System.Storyboarding.Common.Text" Revision="1" Stencil="System.Storyboarding.Common" StencilVersion="0.1"/>
</Control>
</file>

<file path=customXml/item8.xml><?xml version="1.0" encoding="utf-8"?>
<Control xmlns="http://schemas.microsoft.com/VisualStudio/2011/storyboarding/control">
  <Id Name="System.Storyboarding.Common.Text" Revision="1" Stencil="System.Storyboarding.Common" StencilVersion="0.1"/>
</Control>
</file>

<file path=customXml/item80.xml><?xml version="1.0" encoding="utf-8"?>
<Control xmlns="http://schemas.microsoft.com/VisualStudio/2011/storyboarding/control">
  <Id Name="System.Storyboarding.Common.Text" Revision="1" Stencil="System.Storyboarding.Common" StencilVersion="0.1"/>
</Control>
</file>

<file path=customXml/item800.xml><?xml version="1.0" encoding="utf-8"?>
<Control xmlns="http://schemas.microsoft.com/VisualStudio/2011/storyboarding/control">
  <Id Name="System.Storyboarding.Common.Text" Revision="1" Stencil="System.Storyboarding.Common" StencilVersion="0.1"/>
</Control>
</file>

<file path=customXml/item801.xml><?xml version="1.0" encoding="utf-8"?>
<Control xmlns="http://schemas.microsoft.com/VisualStudio/2011/storyboarding/control">
  <Id Name="68a6efa7-0759-454d-829d-0dcf3dd35ea4" Revision="1" Stencil="System.MyShapes" StencilVersion="1.0"/>
</Control>
</file>

<file path=customXml/item802.xml><?xml version="1.0" encoding="utf-8"?>
<Control xmlns="http://schemas.microsoft.com/VisualStudio/2011/storyboarding/control">
  <Id Name="System.Storyboarding.Common.Text" Revision="1" Stencil="System.Storyboarding.Common" StencilVersion="0.1"/>
</Control>
</file>

<file path=customXml/item803.xml><?xml version="1.0" encoding="utf-8"?>
<Control xmlns="http://schemas.microsoft.com/VisualStudio/2011/storyboarding/control">
  <Id Name="System.Storyboarding.Common.Text" Revision="1" Stencil="System.Storyboarding.Common" StencilVersion="0.1"/>
</Control>
</file>

<file path=customXml/item804.xml><?xml version="1.0" encoding="utf-8"?>
<Control xmlns="http://schemas.microsoft.com/VisualStudio/2011/storyboarding/control">
  <Id Name="System.Storyboarding.Common.Text" Revision="1" Stencil="System.Storyboarding.Common" StencilVersion="0.1"/>
</Control>
</file>

<file path=customXml/item805.xml><?xml version="1.0" encoding="utf-8"?>
<Control xmlns="http://schemas.microsoft.com/VisualStudio/2011/storyboarding/control">
  <Id Name="68a6efa7-0759-454d-829d-0dcf3dd35ea4" Revision="1" Stencil="System.MyShapes" StencilVersion="1.0"/>
</Control>
</file>

<file path=customXml/item806.xml><?xml version="1.0" encoding="utf-8"?>
<Control xmlns="http://schemas.microsoft.com/VisualStudio/2011/storyboarding/control">
  <Id Name="System.Storyboarding.Common.Text" Revision="1" Stencil="System.Storyboarding.Common" StencilVersion="0.1"/>
</Control>
</file>

<file path=customXml/item807.xml><?xml version="1.0" encoding="utf-8"?>
<Control xmlns="http://schemas.microsoft.com/VisualStudio/2011/storyboarding/control">
  <Id Name="68a6efa7-0759-454d-829d-0dcf3dd35ea4" Revision="1" Stencil="System.MyShapes" StencilVersion="1.0"/>
</Control>
</file>

<file path=customXml/item808.xml><?xml version="1.0" encoding="utf-8"?>
<Control xmlns="http://schemas.microsoft.com/VisualStudio/2011/storyboarding/control">
  <Id Name="System.Storyboarding.Common.Text" Revision="1" Stencil="System.Storyboarding.Common" StencilVersion="0.1"/>
</Control>
</file>

<file path=customXml/item809.xml><?xml version="1.0" encoding="utf-8"?>
<Control xmlns="http://schemas.microsoft.com/VisualStudio/2011/storyboarding/control">
  <Id Name="System.Storyboarding.Common.Text" Revision="1" Stencil="System.Storyboarding.Common" StencilVersion="0.1"/>
</Control>
</file>

<file path=customXml/item81.xml><?xml version="1.0" encoding="utf-8"?>
<Control xmlns="http://schemas.microsoft.com/VisualStudio/2011/storyboarding/control">
  <Id Name="System.Storyboarding.Common.Text" Revision="1" Stencil="System.Storyboarding.Common" StencilVersion="0.1"/>
</Control>
</file>

<file path=customXml/item810.xml><?xml version="1.0" encoding="utf-8"?>
<Control xmlns="http://schemas.microsoft.com/VisualStudio/2011/storyboarding/control">
  <Id Name="System.Storyboarding.Common.Text" Revision="1" Stencil="System.Storyboarding.Common" StencilVersion="0.1"/>
</Control>
</file>

<file path=customXml/item811.xml><?xml version="1.0" encoding="utf-8"?>
<Control xmlns="http://schemas.microsoft.com/VisualStudio/2011/storyboarding/control">
  <Id Name="System.Storyboarding.Common.Text" Revision="1" Stencil="System.Storyboarding.Common" StencilVersion="0.1"/>
</Control>
</file>

<file path=customXml/item812.xml><?xml version="1.0" encoding="utf-8"?>
<Control xmlns="http://schemas.microsoft.com/VisualStudio/2011/storyboarding/control">
  <Id Name="f942614c-ea29-48b0-a0bf-39a188daa13c" Revision="1" Stencil="System.MyShapes" StencilVersion="1.0"/>
</Control>
</file>

<file path=customXml/item813.xml><?xml version="1.0" encoding="utf-8"?>
<Control xmlns="http://schemas.microsoft.com/VisualStudio/2011/storyboarding/control">
  <Id Name="System.Storyboarding.Common.Text" Revision="1" Stencil="System.Storyboarding.Common" StencilVersion="0.1"/>
</Control>
</file>

<file path=customXml/item814.xml><?xml version="1.0" encoding="utf-8"?>
<Control xmlns="http://schemas.microsoft.com/VisualStudio/2011/storyboarding/control">
  <Id Name="System.Storyboarding.Common.Text" Revision="1" Stencil="System.Storyboarding.Common" StencilVersion="0.1"/>
</Control>
</file>

<file path=customXml/item815.xml><?xml version="1.0" encoding="utf-8"?>
<Control xmlns="http://schemas.microsoft.com/VisualStudio/2011/storyboarding/control">
  <Id Name="System.Storyboarding.Common.Text" Revision="1" Stencil="System.Storyboarding.Common" StencilVersion="0.1"/>
</Control>
</file>

<file path=customXml/item816.xml><?xml version="1.0" encoding="utf-8"?>
<Control xmlns="http://schemas.microsoft.com/VisualStudio/2011/storyboarding/control">
  <Id Name="126ea32c-c6f2-4e50-82f4-2b9687deaa14" Revision="1" Stencil="System.MyShapes" StencilVersion="1.0"/>
</Control>
</file>

<file path=customXml/item817.xml><?xml version="1.0" encoding="utf-8"?>
<Control xmlns="http://schemas.microsoft.com/VisualStudio/2011/storyboarding/control">
  <Id Name="System.Storyboarding.Common.Text" Revision="1" Stencil="System.Storyboarding.Common" StencilVersion="0.1"/>
</Control>
</file>

<file path=customXml/item818.xml><?xml version="1.0" encoding="utf-8"?>
<Control xmlns="http://schemas.microsoft.com/VisualStudio/2011/storyboarding/control">
  <Id Name="f942614c-ea29-48b0-a0bf-39a188daa13c" Revision="1" Stencil="System.MyShapes" StencilVersion="1.0"/>
</Control>
</file>

<file path=customXml/item819.xml><?xml version="1.0" encoding="utf-8"?>
<Control xmlns="http://schemas.microsoft.com/VisualStudio/2011/storyboarding/control">
  <Id Name="System.Storyboarding.Common.Text" Revision="1" Stencil="System.Storyboarding.Common" StencilVersion="0.1"/>
</Control>
</file>

<file path=customXml/item82.xml><?xml version="1.0" encoding="utf-8"?>
<Control xmlns="http://schemas.microsoft.com/VisualStudio/2011/storyboarding/control">
  <Id Name="f942614c-ea29-48b0-a0bf-39a188daa13c" Revision="1" Stencil="System.MyShapes" StencilVersion="1.0"/>
</Control>
</file>

<file path=customXml/item820.xml><?xml version="1.0" encoding="utf-8"?>
<Control xmlns="http://schemas.microsoft.com/VisualStudio/2011/storyboarding/control">
  <Id Name="System.Storyboarding.Common.Text" Revision="1" Stencil="System.Storyboarding.Common" StencilVersion="0.1"/>
</Control>
</file>

<file path=customXml/item821.xml><?xml version="1.0" encoding="utf-8"?>
<Control xmlns="http://schemas.microsoft.com/VisualStudio/2011/storyboarding/control">
  <Id Name="System.Storyboarding.Common.Text" Revision="1" Stencil="System.Storyboarding.Common" StencilVersion="0.1"/>
</Control>
</file>

<file path=customXml/item822.xml><?xml version="1.0" encoding="utf-8"?>
<Control xmlns="http://schemas.microsoft.com/VisualStudio/2011/storyboarding/control">
  <Id Name="System.Storyboarding.Common.Text" Revision="1" Stencil="System.Storyboarding.Common" StencilVersion="0.1"/>
</Control>
</file>

<file path=customXml/item823.xml><?xml version="1.0" encoding="utf-8"?>
<Control xmlns="http://schemas.microsoft.com/VisualStudio/2011/storyboarding/control">
  <Id Name="System.Storyboarding.Common.Text" Revision="1" Stencil="System.Storyboarding.Common" StencilVersion="0.1"/>
</Control>
</file>

<file path=customXml/item824.xml><?xml version="1.0" encoding="utf-8"?>
<Control xmlns="http://schemas.microsoft.com/VisualStudio/2011/storyboarding/control">
  <Id Name="2d0ec6f4-3d74-4898-a25c-e2cd29156f33" Revision="1" Stencil="System.MyShapes" StencilVersion="1.0"/>
</Control>
</file>

<file path=customXml/item825.xml><?xml version="1.0" encoding="utf-8"?>
<Control xmlns="http://schemas.microsoft.com/VisualStudio/2011/storyboarding/control">
  <Id Name="System.Storyboarding.Common.Text" Revision="1" Stencil="System.Storyboarding.Common" StencilVersion="0.1"/>
</Control>
</file>

<file path=customXml/item826.xml><?xml version="1.0" encoding="utf-8"?>
<Control xmlns="http://schemas.microsoft.com/VisualStudio/2011/storyboarding/control">
  <Id Name="System.Storyboarding.Common.Text" Revision="1" Stencil="System.Storyboarding.Common" StencilVersion="0.1"/>
</Control>
</file>

<file path=customXml/item827.xml><?xml version="1.0" encoding="utf-8"?>
<Control xmlns="http://schemas.microsoft.com/VisualStudio/2011/storyboarding/control">
  <Id Name="68a6efa7-0759-454d-829d-0dcf3dd35ea4" Revision="1" Stencil="System.MyShapes" StencilVersion="1.0"/>
</Control>
</file>

<file path=customXml/item828.xml><?xml version="1.0" encoding="utf-8"?>
<Control xmlns="http://schemas.microsoft.com/VisualStudio/2011/storyboarding/control">
  <Id Name="System.Storyboarding.Common.Text" Revision="1" Stencil="System.Storyboarding.Common" StencilVersion="0.1"/>
</Control>
</file>

<file path=customXml/item829.xml><?xml version="1.0" encoding="utf-8"?>
<Control xmlns="http://schemas.microsoft.com/VisualStudio/2011/storyboarding/control">
  <Id Name="f942614c-ea29-48b0-a0bf-39a188daa13c" Revision="1" Stencil="System.MyShapes" StencilVersion="1.0"/>
</Control>
</file>

<file path=customXml/item83.xml><?xml version="1.0" encoding="utf-8"?>
<Control xmlns="http://schemas.microsoft.com/VisualStudio/2011/storyboarding/control">
  <Id Name="System.Storyboarding.Common.Text" Revision="1" Stencil="System.Storyboarding.Common" StencilVersion="0.1"/>
</Control>
</file>

<file path=customXml/item830.xml><?xml version="1.0" encoding="utf-8"?>
<Control xmlns="http://schemas.microsoft.com/VisualStudio/2011/storyboarding/control">
  <Id Name="System.Storyboarding.Common.Text" Revision="1" Stencil="System.Storyboarding.Common" StencilVersion="0.1"/>
</Control>
</file>

<file path=customXml/item831.xml><?xml version="1.0" encoding="utf-8"?>
<Control xmlns="http://schemas.microsoft.com/VisualStudio/2011/storyboarding/control">
  <Id Name="System.Storyboarding.Common.Text" Revision="1" Stencil="System.Storyboarding.Common" StencilVersion="0.1"/>
</Control>
</file>

<file path=customXml/item832.xml><?xml version="1.0" encoding="utf-8"?>
<Control xmlns="http://schemas.microsoft.com/VisualStudio/2011/storyboarding/control">
  <Id Name="f942614c-ea29-48b0-a0bf-39a188daa13c" Revision="1" Stencil="System.MyShapes" StencilVersion="1.0"/>
</Control>
</file>

<file path=customXml/item833.xml><?xml version="1.0" encoding="utf-8"?>
<Control xmlns="http://schemas.microsoft.com/VisualStudio/2011/storyboarding/control">
  <Id Name="System.Storyboarding.Common.Text" Revision="1" Stencil="System.Storyboarding.Common" StencilVersion="0.1"/>
</Control>
</file>

<file path=customXml/item834.xml><?xml version="1.0" encoding="utf-8"?>
<Control xmlns="http://schemas.microsoft.com/VisualStudio/2011/storyboarding/control">
  <Id Name="System.Storyboarding.Common.Text" Revision="1" Stencil="System.Storyboarding.Common" StencilVersion="0.1"/>
</Control>
</file>

<file path=customXml/item835.xml><?xml version="1.0" encoding="utf-8"?>
<Control xmlns="http://schemas.microsoft.com/VisualStudio/2011/storyboarding/control">
  <Id Name="f942614c-ea29-48b0-a0bf-39a188daa13c" Revision="1" Stencil="System.MyShapes" StencilVersion="1.0"/>
</Control>
</file>

<file path=customXml/item836.xml><?xml version="1.0" encoding="utf-8"?>
<Control xmlns="http://schemas.microsoft.com/VisualStudio/2011/storyboarding/control">
  <Id Name="f942614c-ea29-48b0-a0bf-39a188daa13c" Revision="1" Stencil="System.MyShapes" StencilVersion="1.0"/>
</Control>
</file>

<file path=customXml/item837.xml><?xml version="1.0" encoding="utf-8"?>
<Control xmlns="http://schemas.microsoft.com/VisualStudio/2011/storyboarding/control">
  <Id Name="f942614c-ea29-48b0-a0bf-39a188daa13c" Revision="1" Stencil="System.MyShapes" StencilVersion="1.0"/>
</Control>
</file>

<file path=customXml/item838.xml><?xml version="1.0" encoding="utf-8"?>
<Control xmlns="http://schemas.microsoft.com/VisualStudio/2011/storyboarding/control">
  <Id Name="System.Storyboarding.Common.Text" Revision="1" Stencil="System.Storyboarding.Common" StencilVersion="0.1"/>
</Control>
</file>

<file path=customXml/item839.xml><?xml version="1.0" encoding="utf-8"?>
<Control xmlns="http://schemas.microsoft.com/VisualStudio/2011/storyboarding/control">
  <Id Name="System.Storyboarding.Common.Text" Revision="1" Stencil="System.Storyboarding.Common" StencilVersion="0.1"/>
</Control>
</file>

<file path=customXml/item84.xml><?xml version="1.0" encoding="utf-8"?>
<Control xmlns="http://schemas.microsoft.com/VisualStudio/2011/storyboarding/control">
  <Id Name="f942614c-ea29-48b0-a0bf-39a188daa13c" Revision="1" Stencil="System.MyShapes" StencilVersion="1.0"/>
</Control>
</file>

<file path=customXml/item840.xml><?xml version="1.0" encoding="utf-8"?>
<Control xmlns="http://schemas.microsoft.com/VisualStudio/2011/storyboarding/control">
  <Id Name="System.Storyboarding.Common.Text" Revision="1" Stencil="System.Storyboarding.Common" StencilVersion="0.1"/>
</Control>
</file>

<file path=customXml/item841.xml><?xml version="1.0" encoding="utf-8"?>
<Control xmlns="http://schemas.microsoft.com/VisualStudio/2011/storyboarding/control">
  <Id Name="System.Storyboarding.Common.Text" Revision="1" Stencil="System.Storyboarding.Common" StencilVersion="0.1"/>
</Control>
</file>

<file path=customXml/item842.xml><?xml version="1.0" encoding="utf-8"?>
<Control xmlns="http://schemas.microsoft.com/VisualStudio/2011/storyboarding/control">
  <Id Name="f942614c-ea29-48b0-a0bf-39a188daa13c" Revision="1" Stencil="System.MyShapes" StencilVersion="1.0"/>
</Control>
</file>

<file path=customXml/item843.xml><?xml version="1.0" encoding="utf-8"?>
<Control xmlns="http://schemas.microsoft.com/VisualStudio/2011/storyboarding/control">
  <Id Name="System.Storyboarding.Common.Text" Revision="1" Stencil="System.Storyboarding.Common" StencilVersion="0.1"/>
</Control>
</file>

<file path=customXml/item844.xml><?xml version="1.0" encoding="utf-8"?>
<Control xmlns="http://schemas.microsoft.com/VisualStudio/2011/storyboarding/control">
  <Id Name="System.Storyboarding.Common.Text" Revision="1" Stencil="System.Storyboarding.Common" StencilVersion="0.1"/>
</Control>
</file>

<file path=customXml/item845.xml><?xml version="1.0" encoding="utf-8"?>
<Control xmlns="http://schemas.microsoft.com/VisualStudio/2011/storyboarding/control">
  <Id Name="System.Storyboarding.Common.Text" Revision="1" Stencil="System.Storyboarding.Common" StencilVersion="0.1"/>
</Control>
</file>

<file path=customXml/item846.xml><?xml version="1.0" encoding="utf-8"?>
<Control xmlns="http://schemas.microsoft.com/VisualStudio/2011/storyboarding/control">
  <Id Name="System.Storyboarding.Common.Text" Revision="1" Stencil="System.Storyboarding.Common" StencilVersion="0.1"/>
</Control>
</file>

<file path=customXml/item847.xml><?xml version="1.0" encoding="utf-8"?>
<Control xmlns="http://schemas.microsoft.com/VisualStudio/2011/storyboarding/control">
  <Id Name="f942614c-ea29-48b0-a0bf-39a188daa13c" Revision="1" Stencil="System.MyShapes" StencilVersion="1.0"/>
</Control>
</file>

<file path=customXml/item848.xml><?xml version="1.0" encoding="utf-8"?>
<Control xmlns="http://schemas.microsoft.com/VisualStudio/2011/storyboarding/control">
  <Id Name="126ea32c-c6f2-4e50-82f4-2b9687deaa14" Revision="1" Stencil="System.MyShapes" StencilVersion="1.0"/>
</Control>
</file>

<file path=customXml/item849.xml><?xml version="1.0" encoding="utf-8"?>
<Control xmlns="http://schemas.microsoft.com/VisualStudio/2011/storyboarding/control">
  <Id Name="2d0ec6f4-3d74-4898-a25c-e2cd29156f33" Revision="1" Stencil="System.MyShapes" StencilVersion="1.0"/>
</Control>
</file>

<file path=customXml/item85.xml><?xml version="1.0" encoding="utf-8"?>
<Control xmlns="http://schemas.microsoft.com/VisualStudio/2011/storyboarding/control">
  <Id Name="System.Storyboarding.Common.Text" Revision="1" Stencil="System.Storyboarding.Common" StencilVersion="0.1"/>
</Control>
</file>

<file path=customXml/item850.xml><?xml version="1.0" encoding="utf-8"?>
<Control xmlns="http://schemas.microsoft.com/VisualStudio/2011/storyboarding/control">
  <Id Name="System.Storyboarding.Common.Text" Revision="1" Stencil="System.Storyboarding.Common" StencilVersion="0.1"/>
</Control>
</file>

<file path=customXml/item851.xml><?xml version="1.0" encoding="utf-8"?>
<Control xmlns="http://schemas.microsoft.com/VisualStudio/2011/storyboarding/control">
  <Id Name="System.Storyboarding.Common.Text" Revision="1" Stencil="System.Storyboarding.Common" StencilVersion="0.1"/>
</Control>
</file>

<file path=customXml/item852.xml><?xml version="1.0" encoding="utf-8"?>
<Control xmlns="http://schemas.microsoft.com/VisualStudio/2011/storyboarding/control">
  <Id Name="System.Storyboarding.Common.Text" Revision="1" Stencil="System.Storyboarding.Common" StencilVersion="0.1"/>
</Control>
</file>

<file path=customXml/item853.xml><?xml version="1.0" encoding="utf-8"?>
<Control xmlns="http://schemas.microsoft.com/VisualStudio/2011/storyboarding/control">
  <Id Name="System.Storyboarding.Common.Text" Revision="1" Stencil="System.Storyboarding.Common" StencilVersion="0.1"/>
</Control>
</file>

<file path=customXml/item854.xml><?xml version="1.0" encoding="utf-8"?>
<Control xmlns="http://schemas.microsoft.com/VisualStudio/2011/storyboarding/control">
  <Id Name="2d0ec6f4-3d74-4898-a25c-e2cd29156f33" Revision="1" Stencil="System.MyShapes" StencilVersion="1.0"/>
</Control>
</file>

<file path=customXml/item855.xml><?xml version="1.0" encoding="utf-8"?>
<Control xmlns="http://schemas.microsoft.com/VisualStudio/2011/storyboarding/control">
  <Id Name="System.Storyboarding.Common.Text" Revision="1" Stencil="System.Storyboarding.Common" StencilVersion="0.1"/>
</Control>
</file>

<file path=customXml/item856.xml><?xml version="1.0" encoding="utf-8"?>
<Control xmlns="http://schemas.microsoft.com/VisualStudio/2011/storyboarding/control">
  <Id Name="System.Storyboarding.Common.Text" Revision="1" Stencil="System.Storyboarding.Common" StencilVersion="0.1"/>
</Control>
</file>

<file path=customXml/item857.xml><?xml version="1.0" encoding="utf-8"?>
<Control xmlns="http://schemas.microsoft.com/VisualStudio/2011/storyboarding/control">
  <Id Name="System.Storyboarding.Common.Text" Revision="1" Stencil="System.Storyboarding.Common" StencilVersion="0.1"/>
</Control>
</file>

<file path=customXml/item858.xml><?xml version="1.0" encoding="utf-8"?>
<Control xmlns="http://schemas.microsoft.com/VisualStudio/2011/storyboarding/control">
  <Id Name="System.Storyboarding.Common.Text" Revision="1" Stencil="System.Storyboarding.Common" StencilVersion="0.1"/>
</Control>
</file>

<file path=customXml/item859.xml><?xml version="1.0" encoding="utf-8"?>
<Control xmlns="http://schemas.microsoft.com/VisualStudio/2011/storyboarding/control">
  <Id Name="System.Storyboarding.Common.Text" Revision="1" Stencil="System.Storyboarding.Common" StencilVersion="0.1"/>
</Control>
</file>

<file path=customXml/item86.xml><?xml version="1.0" encoding="utf-8"?>
<Control xmlns="http://schemas.microsoft.com/VisualStudio/2011/storyboarding/control">
  <Id Name="System.Storyboarding.Common.Text" Revision="1" Stencil="System.Storyboarding.Common" StencilVersion="0.1"/>
</Control>
</file>

<file path=customXml/item860.xml><?xml version="1.0" encoding="utf-8"?>
<Control xmlns="http://schemas.microsoft.com/VisualStudio/2011/storyboarding/control">
  <Id Name="2d0ec6f4-3d74-4898-a25c-e2cd29156f33" Revision="1" Stencil="System.MyShapes" StencilVersion="1.0"/>
</Control>
</file>

<file path=customXml/item861.xml><?xml version="1.0" encoding="utf-8"?>
<Control xmlns="http://schemas.microsoft.com/VisualStudio/2011/storyboarding/control">
  <Id Name="System.Storyboarding.Common.Text" Revision="1" Stencil="System.Storyboarding.Common" StencilVersion="0.1"/>
</Control>
</file>

<file path=customXml/item862.xml><?xml version="1.0" encoding="utf-8"?>
<Control xmlns="http://schemas.microsoft.com/VisualStudio/2011/storyboarding/control">
  <Id Name="System.Storyboarding.Common.Text" Revision="1" Stencil="System.Storyboarding.Common" StencilVersion="0.1"/>
</Control>
</file>

<file path=customXml/item863.xml><?xml version="1.0" encoding="utf-8"?>
<Control xmlns="http://schemas.microsoft.com/VisualStudio/2011/storyboarding/control">
  <Id Name="0eb6adba-f44f-478a-accc-2bc808ff9e71" Revision="1" Stencil="System.MyShapes" StencilVersion="1.0"/>
</Control>
</file>

<file path=customXml/item864.xml><?xml version="1.0" encoding="utf-8"?>
<Control xmlns="http://schemas.microsoft.com/VisualStudio/2011/storyboarding/control">
  <Id Name="5d1b3dce-16e1-4d33-a649-35b231ab4c99" Revision="1" Stencil="System.MyShapes" StencilVersion="1.0"/>
</Control>
</file>

<file path=customXml/item865.xml><?xml version="1.0" encoding="utf-8"?>
<Control xmlns="http://schemas.microsoft.com/VisualStudio/2011/storyboarding/control">
  <Id Name="System.Storyboarding.Common.Text" Revision="1" Stencil="System.Storyboarding.Common" StencilVersion="0.1"/>
</Control>
</file>

<file path=customXml/item866.xml><?xml version="1.0" encoding="utf-8"?>
<Control xmlns="http://schemas.microsoft.com/VisualStudio/2011/storyboarding/control">
  <Id Name="2d0ec6f4-3d74-4898-a25c-e2cd29156f33" Revision="1" Stencil="System.MyShapes" StencilVersion="1.0"/>
</Control>
</file>

<file path=customXml/item867.xml><?xml version="1.0" encoding="utf-8"?>
<Control xmlns="http://schemas.microsoft.com/VisualStudio/2011/storyboarding/control">
  <Id Name="System.Storyboarding.Common.Text" Revision="1" Stencil="System.Storyboarding.Common" StencilVersion="0.1"/>
</Control>
</file>

<file path=customXml/item868.xml><?xml version="1.0" encoding="utf-8"?>
<Control xmlns="http://schemas.microsoft.com/VisualStudio/2011/storyboarding/control">
  <Id Name="System.Storyboarding.Common.Text" Revision="1" Stencil="System.Storyboarding.Common" StencilVersion="0.1"/>
</Control>
</file>

<file path=customXml/item869.xml><?xml version="1.0" encoding="utf-8"?>
<Control xmlns="http://schemas.microsoft.com/VisualStudio/2011/storyboarding/control">
  <Id Name="System.Storyboarding.Common.Text" Revision="1" Stencil="System.Storyboarding.Common" StencilVersion="0.1"/>
</Control>
</file>

<file path=customXml/item87.xml><?xml version="1.0" encoding="utf-8"?>
<Control xmlns="http://schemas.microsoft.com/VisualStudio/2011/storyboarding/control">
  <Id Name="f942614c-ea29-48b0-a0bf-39a188daa13c" Revision="1" Stencil="System.MyShapes" StencilVersion="1.0"/>
</Control>
</file>

<file path=customXml/item870.xml><?xml version="1.0" encoding="utf-8"?>
<Control xmlns="http://schemas.microsoft.com/VisualStudio/2011/storyboarding/control">
  <Id Name="System.Storyboarding.Common.Text" Revision="1" Stencil="System.Storyboarding.Common" StencilVersion="0.1"/>
</Control>
</file>

<file path=customXml/item871.xml><?xml version="1.0" encoding="utf-8"?>
<Control xmlns="http://schemas.microsoft.com/VisualStudio/2011/storyboarding/control">
  <Id Name="System.Storyboarding.Common.Text" Revision="1" Stencil="System.Storyboarding.Common" StencilVersion="0.1"/>
</Control>
</file>

<file path=customXml/item872.xml><?xml version="1.0" encoding="utf-8"?>
<Control xmlns="http://schemas.microsoft.com/VisualStudio/2011/storyboarding/control">
  <Id Name="System.Storyboarding.Common.Text" Revision="1" Stencil="System.Storyboarding.Common" StencilVersion="0.1"/>
</Control>
</file>

<file path=customXml/item873.xml><?xml version="1.0" encoding="utf-8"?>
<Control xmlns="http://schemas.microsoft.com/VisualStudio/2011/storyboarding/control">
  <Id Name="System.Storyboarding.Common.Text" Revision="1" Stencil="System.Storyboarding.Common" StencilVersion="0.1"/>
</Control>
</file>

<file path=customXml/item874.xml><?xml version="1.0" encoding="utf-8"?>
<Control xmlns="http://schemas.microsoft.com/VisualStudio/2011/storyboarding/control">
  <Id Name="System.Storyboarding.Common.Text" Revision="1" Stencil="System.Storyboarding.Common" StencilVersion="0.1"/>
</Control>
</file>

<file path=customXml/item875.xml><?xml version="1.0" encoding="utf-8"?>
<Control xmlns="http://schemas.microsoft.com/VisualStudio/2011/storyboarding/control">
  <Id Name="System.Storyboarding.Common.Text" Revision="1" Stencil="System.Storyboarding.Common" StencilVersion="0.1"/>
</Control>
</file>

<file path=customXml/item876.xml><?xml version="1.0" encoding="utf-8"?>
<Control xmlns="http://schemas.microsoft.com/VisualStudio/2011/storyboarding/control">
  <Id Name="System.Storyboarding.Common.Text" Revision="1" Stencil="System.Storyboarding.Common" StencilVersion="0.1"/>
</Control>
</file>

<file path=customXml/item877.xml><?xml version="1.0" encoding="utf-8"?>
<Control xmlns="http://schemas.microsoft.com/VisualStudio/2011/storyboarding/control">
  <Id Name="f942614c-ea29-48b0-a0bf-39a188daa13c" Revision="1" Stencil="System.MyShapes" StencilVersion="1.0"/>
</Control>
</file>

<file path=customXml/item878.xml><?xml version="1.0" encoding="utf-8"?>
<Control xmlns="http://schemas.microsoft.com/VisualStudio/2011/storyboarding/control">
  <Id Name="126ea32c-c6f2-4e50-82f4-2b9687deaa14" Revision="1" Stencil="System.MyShapes" StencilVersion="1.0"/>
</Control>
</file>

<file path=customXml/item879.xml><?xml version="1.0" encoding="utf-8"?>
<Control xmlns="http://schemas.microsoft.com/VisualStudio/2011/storyboarding/control">
  <Id Name="System.Storyboarding.Common.Text" Revision="1" Stencil="System.Storyboarding.Common" StencilVersion="0.1"/>
</Control>
</file>

<file path=customXml/item88.xml><?xml version="1.0" encoding="utf-8"?>
<Control xmlns="http://schemas.microsoft.com/VisualStudio/2011/storyboarding/control">
  <Id Name="5d1b3dce-16e1-4d33-a649-35b231ab4c99" Revision="1" Stencil="System.MyShapes" StencilVersion="1.0"/>
</Control>
</file>

<file path=customXml/item880.xml><?xml version="1.0" encoding="utf-8"?>
<Control xmlns="http://schemas.microsoft.com/VisualStudio/2011/storyboarding/control">
  <Id Name="System.Storyboarding.Common.Text" Revision="1" Stencil="System.Storyboarding.Common" StencilVersion="0.1"/>
</Control>
</file>

<file path=customXml/item881.xml><?xml version="1.0" encoding="utf-8"?>
<Control xmlns="http://schemas.microsoft.com/VisualStudio/2011/storyboarding/control">
  <Id Name="System.Storyboarding.Common.Text" Revision="1" Stencil="System.Storyboarding.Common" StencilVersion="0.1"/>
</Control>
</file>

<file path=customXml/item882.xml><?xml version="1.0" encoding="utf-8"?>
<Control xmlns="http://schemas.microsoft.com/VisualStudio/2011/storyboarding/control">
  <Id Name="f942614c-ea29-48b0-a0bf-39a188daa13c" Revision="1" Stencil="System.MyShapes" StencilVersion="1.0"/>
</Control>
</file>

<file path=customXml/item883.xml><?xml version="1.0" encoding="utf-8"?>
<Control xmlns="http://schemas.microsoft.com/VisualStudio/2011/storyboarding/control">
  <Id Name="System.Storyboarding.Common.Text" Revision="1" Stencil="System.Storyboarding.Common" StencilVersion="0.1"/>
</Control>
</file>

<file path=customXml/item884.xml><?xml version="1.0" encoding="utf-8"?>
<Control xmlns="http://schemas.microsoft.com/VisualStudio/2011/storyboarding/control">
  <Id Name="System.Storyboarding.Common.Text" Revision="1" Stencil="System.Storyboarding.Common" StencilVersion="0.1"/>
</Control>
</file>

<file path=customXml/item885.xml><?xml version="1.0" encoding="utf-8"?>
<Control xmlns="http://schemas.microsoft.com/VisualStudio/2011/storyboarding/control">
  <Id Name="System.Storyboarding.Common.Text" Revision="1" Stencil="System.Storyboarding.Common" StencilVersion="0.1"/>
</Control>
</file>

<file path=customXml/item886.xml><?xml version="1.0" encoding="utf-8"?>
<Control xmlns="http://schemas.microsoft.com/VisualStudio/2011/storyboarding/control">
  <Id Name="System.Storyboarding.Common.Text" Revision="1" Stencil="System.Storyboarding.Common" StencilVersion="0.1"/>
</Control>
</file>

<file path=customXml/item887.xml><?xml version="1.0" encoding="utf-8"?>
<Control xmlns="http://schemas.microsoft.com/VisualStudio/2011/storyboarding/control">
  <Id Name="68a6efa7-0759-454d-829d-0dcf3dd35ea4" Revision="1" Stencil="System.MyShapes" StencilVersion="1.0"/>
</Control>
</file>

<file path=customXml/item888.xml><?xml version="1.0" encoding="utf-8"?>
<Control xmlns="http://schemas.microsoft.com/VisualStudio/2011/storyboarding/control">
  <Id Name="System.Storyboarding.Common.Text" Revision="1" Stencil="System.Storyboarding.Common" StencilVersion="0.1"/>
</Control>
</file>

<file path=customXml/item889.xml><?xml version="1.0" encoding="utf-8"?>
<Control xmlns="http://schemas.microsoft.com/VisualStudio/2011/storyboarding/control">
  <Id Name="f942614c-ea29-48b0-a0bf-39a188daa13c" Revision="1" Stencil="System.MyShapes" StencilVersion="1.0"/>
</Control>
</file>

<file path=customXml/item89.xml><?xml version="1.0" encoding="utf-8"?>
<Control xmlns="http://schemas.microsoft.com/VisualStudio/2011/storyboarding/control">
  <Id Name="System.Storyboarding.Common.Text" Revision="1" Stencil="System.Storyboarding.Common" StencilVersion="0.1"/>
</Control>
</file>

<file path=customXml/item890.xml><?xml version="1.0" encoding="utf-8"?>
<Control xmlns="http://schemas.microsoft.com/VisualStudio/2011/storyboarding/control">
  <Id Name="System.Storyboarding.Common.Text" Revision="1" Stencil="System.Storyboarding.Common" StencilVersion="0.1"/>
</Control>
</file>

<file path=customXml/item891.xml><?xml version="1.0" encoding="utf-8"?>
<Control xmlns="http://schemas.microsoft.com/VisualStudio/2011/storyboarding/control">
  <Id Name="System.Storyboarding.Common.Text" Revision="1" Stencil="System.Storyboarding.Common" StencilVersion="0.1"/>
</Control>
</file>

<file path=customXml/item892.xml><?xml version="1.0" encoding="utf-8"?>
<Control xmlns="http://schemas.microsoft.com/VisualStudio/2011/storyboarding/control">
  <Id Name="System.Storyboarding.Common.Text" Revision="1" Stencil="System.Storyboarding.Common" StencilVersion="0.1"/>
</Control>
</file>

<file path=customXml/item893.xml><?xml version="1.0" encoding="utf-8"?>
<Control xmlns="http://schemas.microsoft.com/VisualStudio/2011/storyboarding/control">
  <Id Name="System.Storyboarding.Common.Text" Revision="1" Stencil="System.Storyboarding.Common" StencilVersion="0.1"/>
</Control>
</file>

<file path=customXml/item894.xml><?xml version="1.0" encoding="utf-8"?>
<Control xmlns="http://schemas.microsoft.com/VisualStudio/2011/storyboarding/control">
  <Id Name="System.Storyboarding.Common.Text" Revision="1" Stencil="System.Storyboarding.Common" StencilVersion="0.1"/>
</Control>
</file>

<file path=customXml/item895.xml><?xml version="1.0" encoding="utf-8"?>
<Control xmlns="http://schemas.microsoft.com/VisualStudio/2011/storyboarding/control">
  <Id Name="System.Storyboarding.Common.Text" Revision="1" Stencil="System.Storyboarding.Common" StencilVersion="0.1"/>
</Control>
</file>

<file path=customXml/item896.xml><?xml version="1.0" encoding="utf-8"?>
<Control xmlns="http://schemas.microsoft.com/VisualStudio/2011/storyboarding/control">
  <Id Name="f942614c-ea29-48b0-a0bf-39a188daa13c" Revision="1" Stencil="System.MyShapes" StencilVersion="1.0"/>
</Control>
</file>

<file path=customXml/item897.xml><?xml version="1.0" encoding="utf-8"?>
<Control xmlns="http://schemas.microsoft.com/VisualStudio/2011/storyboarding/control">
  <Id Name="126ea32c-c6f2-4e50-82f4-2b9687deaa14" Revision="1" Stencil="System.MyShapes" StencilVersion="1.0"/>
</Control>
</file>

<file path=customXml/item898.xml><?xml version="1.0" encoding="utf-8"?>
<Control xmlns="http://schemas.microsoft.com/VisualStudio/2011/storyboarding/control">
  <Id Name="System.Storyboarding.Common.Text" Revision="1" Stencil="System.Storyboarding.Common" StencilVersion="0.1"/>
</Control>
</file>

<file path=customXml/item899.xml><?xml version="1.0" encoding="utf-8"?>
<Control xmlns="http://schemas.microsoft.com/VisualStudio/2011/storyboarding/control">
  <Id Name="System.Storyboarding.Common.Text" Revision="1" Stencil="System.Storyboarding.Common" StencilVersion="0.1"/>
</Control>
</file>

<file path=customXml/item9.xml><?xml version="1.0" encoding="utf-8"?>
<Control xmlns="http://schemas.microsoft.com/VisualStudio/2011/storyboarding/control">
  <Id Name="126ea32c-c6f2-4e50-82f4-2b9687deaa14" Revision="1" Stencil="System.MyShapes" StencilVersion="1.0"/>
</Control>
</file>

<file path=customXml/item90.xml><?xml version="1.0" encoding="utf-8"?>
<Control xmlns="http://schemas.microsoft.com/VisualStudio/2011/storyboarding/control">
  <Id Name="System.Storyboarding.Common.Text" Revision="1" Stencil="System.Storyboarding.Common" StencilVersion="0.1"/>
</Control>
</file>

<file path=customXml/item900.xml><?xml version="1.0" encoding="utf-8"?>
<Control xmlns="http://schemas.microsoft.com/VisualStudio/2011/storyboarding/control">
  <Id Name="System.Storyboarding.Common.Text" Revision="1" Stencil="System.Storyboarding.Common" StencilVersion="0.1"/>
</Control>
</file>

<file path=customXml/item901.xml><?xml version="1.0" encoding="utf-8"?>
<Control xmlns="http://schemas.microsoft.com/VisualStudio/2011/storyboarding/control">
  <Id Name="System.Storyboarding.Common.Text" Revision="1" Stencil="System.Storyboarding.Common" StencilVersion="0.1"/>
</Control>
</file>

<file path=customXml/item902.xml><?xml version="1.0" encoding="utf-8"?>
<Control xmlns="http://schemas.microsoft.com/VisualStudio/2011/storyboarding/control">
  <Id Name="System.Storyboarding.Common.Text" Revision="1" Stencil="System.Storyboarding.Common" StencilVersion="0.1"/>
</Control>
</file>

<file path=customXml/item903.xml><?xml version="1.0" encoding="utf-8"?>
<Control xmlns="http://schemas.microsoft.com/VisualStudio/2011/storyboarding/control">
  <Id Name="System.Storyboarding.Common.Text" Revision="1" Stencil="System.Storyboarding.Common" StencilVersion="0.1"/>
</Control>
</file>

<file path=customXml/item904.xml><?xml version="1.0" encoding="utf-8"?>
<Control xmlns="http://schemas.microsoft.com/VisualStudio/2011/storyboarding/control">
  <Id Name="f942614c-ea29-48b0-a0bf-39a188daa13c" Revision="1" Stencil="System.MyShapes" StencilVersion="1.0"/>
</Control>
</file>

<file path=customXml/item905.xml><?xml version="1.0" encoding="utf-8"?>
<Control xmlns="http://schemas.microsoft.com/VisualStudio/2011/storyboarding/control">
  <Id Name="System.Storyboarding.Common.Text" Revision="1" Stencil="System.Storyboarding.Common" StencilVersion="0.1"/>
</Control>
</file>

<file path=customXml/item906.xml><?xml version="1.0" encoding="utf-8"?>
<Control xmlns="http://schemas.microsoft.com/VisualStudio/2011/storyboarding/control">
  <Id Name="System.Storyboarding.Common.Text" Revision="1" Stencil="System.Storyboarding.Common" StencilVersion="0.1"/>
</Control>
</file>

<file path=customXml/item907.xml><?xml version="1.0" encoding="utf-8"?>
<Control xmlns="http://schemas.microsoft.com/VisualStudio/2011/storyboarding/control">
  <Id Name="System.Storyboarding.Common.Text" Revision="1" Stencil="System.Storyboarding.Common" StencilVersion="0.1"/>
</Control>
</file>

<file path=customXml/item908.xml><?xml version="1.0" encoding="utf-8"?>
<Control xmlns="http://schemas.microsoft.com/VisualStudio/2011/storyboarding/control">
  <Id Name="System.Storyboarding.Common.Text" Revision="1" Stencil="System.Storyboarding.Common" StencilVersion="0.1"/>
</Control>
</file>

<file path=customXml/item909.xml><?xml version="1.0" encoding="utf-8"?>
<Control xmlns="http://schemas.microsoft.com/VisualStudio/2011/storyboarding/control">
  <Id Name="f942614c-ea29-48b0-a0bf-39a188daa13c" Revision="1" Stencil="System.MyShapes" StencilVersion="1.0"/>
</Control>
</file>

<file path=customXml/item91.xml><?xml version="1.0" encoding="utf-8"?>
<Control xmlns="http://schemas.microsoft.com/VisualStudio/2011/storyboarding/control">
  <Id Name="System.Storyboarding.Common.Text" Revision="1" Stencil="System.Storyboarding.Common" StencilVersion="0.1"/>
</Control>
</file>

<file path=customXml/item910.xml><?xml version="1.0" encoding="utf-8"?>
<Control xmlns="http://schemas.microsoft.com/VisualStudio/2011/storyboarding/control">
  <Id Name="System.Storyboarding.Common.Text" Revision="1" Stencil="System.Storyboarding.Common" StencilVersion="0.1"/>
</Control>
</file>

<file path=customXml/item911.xml><?xml version="1.0" encoding="utf-8"?>
<Control xmlns="http://schemas.microsoft.com/VisualStudio/2011/storyboarding/control">
  <Id Name="System.Storyboarding.Common.Text" Revision="1" Stencil="System.Storyboarding.Common" StencilVersion="0.1"/>
</Control>
</file>

<file path=customXml/item912.xml><?xml version="1.0" encoding="utf-8"?>
<Control xmlns="http://schemas.microsoft.com/VisualStudio/2011/storyboarding/control">
  <Id Name="System.Storyboarding.Common.Text" Revision="1" Stencil="System.Storyboarding.Common" StencilVersion="0.1"/>
</Control>
</file>

<file path=customXml/item913.xml><?xml version="1.0" encoding="utf-8"?>
<Control xmlns="http://schemas.microsoft.com/VisualStudio/2011/storyboarding/control">
  <Id Name="2d0ec6f4-3d74-4898-a25c-e2cd29156f33" Revision="1" Stencil="System.MyShapes" StencilVersion="1.0"/>
</Control>
</file>

<file path=customXml/item914.xml><?xml version="1.0" encoding="utf-8"?>
<Control xmlns="http://schemas.microsoft.com/VisualStudio/2011/storyboarding/control">
  <Id Name="System.Storyboarding.Common.Text" Revision="1" Stencil="System.Storyboarding.Common" StencilVersion="0.1"/>
</Control>
</file>

<file path=customXml/item915.xml><?xml version="1.0" encoding="utf-8"?>
<Control xmlns="http://schemas.microsoft.com/VisualStudio/2011/storyboarding/control">
  <Id Name="System.Storyboarding.Common.Text" Revision="1" Stencil="System.Storyboarding.Common" StencilVersion="0.1"/>
</Control>
</file>

<file path=customXml/item916.xml><?xml version="1.0" encoding="utf-8"?>
<Control xmlns="http://schemas.microsoft.com/VisualStudio/2011/storyboarding/control">
  <Id Name="2d0ec6f4-3d74-4898-a25c-e2cd29156f33" Revision="1" Stencil="System.MyShapes" StencilVersion="1.0"/>
</Control>
</file>

<file path=customXml/item917.xml><?xml version="1.0" encoding="utf-8"?>
<Control xmlns="http://schemas.microsoft.com/VisualStudio/2011/storyboarding/control">
  <Id Name="68a6efa7-0759-454d-829d-0dcf3dd35ea4" Revision="1" Stencil="System.MyShapes" StencilVersion="1.0"/>
</Control>
</file>

<file path=customXml/item918.xml><?xml version="1.0" encoding="utf-8"?>
<Control xmlns="http://schemas.microsoft.com/VisualStudio/2011/storyboarding/control">
  <Id Name="System.Storyboarding.Common.Text" Revision="1" Stencil="System.Storyboarding.Common" StencilVersion="0.1"/>
</Control>
</file>

<file path=customXml/item919.xml><?xml version="1.0" encoding="utf-8"?>
<Control xmlns="http://schemas.microsoft.com/VisualStudio/2011/storyboarding/control">
  <Id Name="System.Storyboarding.Common.Text" Revision="1" Stencil="System.Storyboarding.Common" StencilVersion="0.1"/>
</Control>
</file>

<file path=customXml/item92.xml><?xml version="1.0" encoding="utf-8"?>
<Control xmlns="http://schemas.microsoft.com/VisualStudio/2011/storyboarding/control">
  <Id Name="2d0ec6f4-3d74-4898-a25c-e2cd29156f33" Revision="1" Stencil="System.MyShapes" StencilVersion="1.0"/>
</Control>
</file>

<file path=customXml/item920.xml><?xml version="1.0" encoding="utf-8"?>
<Control xmlns="http://schemas.microsoft.com/VisualStudio/2011/storyboarding/control">
  <Id Name="System.Storyboarding.Common.Text" Revision="1" Stencil="System.Storyboarding.Common" StencilVersion="0.1"/>
</Control>
</file>

<file path=customXml/item921.xml><?xml version="1.0" encoding="utf-8"?>
<Control xmlns="http://schemas.microsoft.com/VisualStudio/2011/storyboarding/control">
  <Id Name="System.Storyboarding.Common.Text" Revision="1" Stencil="System.Storyboarding.Common" StencilVersion="0.1"/>
</Control>
</file>

<file path=customXml/item922.xml><?xml version="1.0" encoding="utf-8"?>
<Control xmlns="http://schemas.microsoft.com/VisualStudio/2011/storyboarding/control">
  <Id Name="System.Storyboarding.Common.Text" Revision="1" Stencil="System.Storyboarding.Common" StencilVersion="0.1"/>
</Control>
</file>

<file path=customXml/item923.xml><?xml version="1.0" encoding="utf-8"?>
<Control xmlns="http://schemas.microsoft.com/VisualStudio/2011/storyboarding/control">
  <Id Name="System.Storyboarding.Common.Text" Revision="1" Stencil="System.Storyboarding.Common" StencilVersion="0.1"/>
</Control>
</file>

<file path=customXml/item924.xml><?xml version="1.0" encoding="utf-8"?>
<Control xmlns="http://schemas.microsoft.com/VisualStudio/2011/storyboarding/control">
  <Id Name="2d0ec6f4-3d74-4898-a25c-e2cd29156f33" Revision="1" Stencil="System.MyShapes" StencilVersion="1.0"/>
</Control>
</file>

<file path=customXml/item925.xml><?xml version="1.0" encoding="utf-8"?>
<Control xmlns="http://schemas.microsoft.com/VisualStudio/2011/storyboarding/control">
  <Id Name="System.Storyboarding.Common.Text" Revision="1" Stencil="System.Storyboarding.Common" StencilVersion="0.1"/>
</Control>
</file>

<file path=customXml/item926.xml><?xml version="1.0" encoding="utf-8"?>
<Control xmlns="http://schemas.microsoft.com/VisualStudio/2011/storyboarding/control">
  <Id Name="5d1b3dce-16e1-4d33-a649-35b231ab4c99" Revision="1" Stencil="System.MyShapes" StencilVersion="1.0"/>
</Control>
</file>

<file path=customXml/item927.xml><?xml version="1.0" encoding="utf-8"?>
<Control xmlns="http://schemas.microsoft.com/VisualStudio/2011/storyboarding/control">
  <Id Name="System.Storyboarding.Common.Text" Revision="1" Stencil="System.Storyboarding.Common" StencilVersion="0.1"/>
</Control>
</file>

<file path=customXml/item928.xml><?xml version="1.0" encoding="utf-8"?>
<Control xmlns="http://schemas.microsoft.com/VisualStudio/2011/storyboarding/control">
  <Id Name="System.Storyboarding.Common.Text" Revision="1" Stencil="System.Storyboarding.Common" StencilVersion="0.1"/>
</Control>
</file>

<file path=customXml/item929.xml><?xml version="1.0" encoding="utf-8"?>
<Control xmlns="http://schemas.microsoft.com/VisualStudio/2011/storyboarding/control">
  <Id Name="System.Storyboarding.Common.Text" Revision="1" Stencil="System.Storyboarding.Common" StencilVersion="0.1"/>
</Control>
</file>

<file path=customXml/item93.xml><?xml version="1.0" encoding="utf-8"?>
<Control xmlns="http://schemas.microsoft.com/VisualStudio/2011/storyboarding/control">
  <Id Name="System.Storyboarding.Common.Text" Revision="1" Stencil="System.Storyboarding.Common" StencilVersion="0.1"/>
</Control>
</file>

<file path=customXml/item930.xml><?xml version="1.0" encoding="utf-8"?>
<Control xmlns="http://schemas.microsoft.com/VisualStudio/2011/storyboarding/control">
  <Id Name="System.Storyboarding.Common.Text" Revision="1" Stencil="System.Storyboarding.Common" StencilVersion="0.1"/>
</Control>
</file>

<file path=customXml/item931.xml><?xml version="1.0" encoding="utf-8"?>
<Control xmlns="http://schemas.microsoft.com/VisualStudio/2011/storyboarding/control">
  <Id Name="System.Storyboarding.Common.Text" Revision="1" Stencil="System.Storyboarding.Common" StencilVersion="0.1"/>
</Control>
</file>

<file path=customXml/item932.xml><?xml version="1.0" encoding="utf-8"?>
<Control xmlns="http://schemas.microsoft.com/VisualStudio/2011/storyboarding/control">
  <Id Name="System.Storyboarding.Common.Text" Revision="1" Stencil="System.Storyboarding.Common" StencilVersion="0.1"/>
</Control>
</file>

<file path=customXml/item933.xml><?xml version="1.0" encoding="utf-8"?>
<Control xmlns="http://schemas.microsoft.com/VisualStudio/2011/storyboarding/control">
  <Id Name="System.Storyboarding.Common.Text" Revision="1" Stencil="System.Storyboarding.Common" StencilVersion="0.1"/>
</Control>
</file>

<file path=customXml/item934.xml><?xml version="1.0" encoding="utf-8"?>
<Control xmlns="http://schemas.microsoft.com/VisualStudio/2011/storyboarding/control">
  <Id Name="System.Storyboarding.Common.Text" Revision="1" Stencil="System.Storyboarding.Common" StencilVersion="0.1"/>
</Control>
</file>

<file path=customXml/item935.xml><?xml version="1.0" encoding="utf-8"?>
<Control xmlns="http://schemas.microsoft.com/VisualStudio/2011/storyboarding/control">
  <Id Name="System.Storyboarding.Common.Text" Revision="1" Stencil="System.Storyboarding.Common" StencilVersion="0.1"/>
</Control>
</file>

<file path=customXml/item936.xml><?xml version="1.0" encoding="utf-8"?>
<Control xmlns="http://schemas.microsoft.com/VisualStudio/2011/storyboarding/control">
  <Id Name="System.Storyboarding.Common.Text" Revision="1" Stencil="System.Storyboarding.Common" StencilVersion="0.1"/>
</Control>
</file>

<file path=customXml/item937.xml><?xml version="1.0" encoding="utf-8"?>
<Control xmlns="http://schemas.microsoft.com/VisualStudio/2011/storyboarding/control">
  <Id Name="System.Storyboarding.Common.Text" Revision="1" Stencil="System.Storyboarding.Common" StencilVersion="0.1"/>
</Control>
</file>

<file path=customXml/item938.xml><?xml version="1.0" encoding="utf-8"?>
<Control xmlns="http://schemas.microsoft.com/VisualStudio/2011/storyboarding/control">
  <Id Name="System.Storyboarding.Common.Text" Revision="1" Stencil="System.Storyboarding.Common" StencilVersion="0.1"/>
</Control>
</file>

<file path=customXml/item939.xml><?xml version="1.0" encoding="utf-8"?>
<Control xmlns="http://schemas.microsoft.com/VisualStudio/2011/storyboarding/control">
  <Id Name="f942614c-ea29-48b0-a0bf-39a188daa13c" Revision="1" Stencil="System.MyShapes" StencilVersion="1.0"/>
</Control>
</file>

<file path=customXml/item94.xml><?xml version="1.0" encoding="utf-8"?>
<Control xmlns="http://schemas.microsoft.com/VisualStudio/2011/storyboarding/control">
  <Id Name="System.Storyboarding.Common.Text" Revision="1" Stencil="System.Storyboarding.Common" StencilVersion="0.1"/>
</Control>
</file>

<file path=customXml/item940.xml><?xml version="1.0" encoding="utf-8"?>
<Control xmlns="http://schemas.microsoft.com/VisualStudio/2011/storyboarding/control">
  <Id Name="System.Storyboarding.Common.Text" Revision="1" Stencil="System.Storyboarding.Common" StencilVersion="0.1"/>
</Control>
</file>

<file path=customXml/item941.xml><?xml version="1.0" encoding="utf-8"?>
<Control xmlns="http://schemas.microsoft.com/VisualStudio/2011/storyboarding/control">
  <Id Name="f942614c-ea29-48b0-a0bf-39a188daa13c" Revision="1" Stencil="System.MyShapes" StencilVersion="1.0"/>
</Control>
</file>

<file path=customXml/item942.xml><?xml version="1.0" encoding="utf-8"?>
<Control xmlns="http://schemas.microsoft.com/VisualStudio/2011/storyboarding/control">
  <Id Name="System.Storyboarding.Common.Text" Revision="1" Stencil="System.Storyboarding.Common" StencilVersion="0.1"/>
</Control>
</file>

<file path=customXml/item943.xml><?xml version="1.0" encoding="utf-8"?>
<Control xmlns="http://schemas.microsoft.com/VisualStudio/2011/storyboarding/control">
  <Id Name="System.Storyboarding.Common.Text" Revision="1" Stencil="System.Storyboarding.Common" StencilVersion="0.1"/>
</Control>
</file>

<file path=customXml/item944.xml><?xml version="1.0" encoding="utf-8"?>
<Control xmlns="http://schemas.microsoft.com/VisualStudio/2011/storyboarding/control">
  <Id Name="2d0ec6f4-3d74-4898-a25c-e2cd29156f33" Revision="1" Stencil="System.MyShapes" StencilVersion="1.0"/>
</Control>
</file>

<file path=customXml/item945.xml><?xml version="1.0" encoding="utf-8"?>
<Control xmlns="http://schemas.microsoft.com/VisualStudio/2011/storyboarding/control">
  <Id Name="System.Storyboarding.Common.Text" Revision="1" Stencil="System.Storyboarding.Common" StencilVersion="0.1"/>
</Control>
</file>

<file path=customXml/item946.xml><?xml version="1.0" encoding="utf-8"?>
<Control xmlns="http://schemas.microsoft.com/VisualStudio/2011/storyboarding/control">
  <Id Name="System.Storyboarding.Common.Text" Revision="1" Stencil="System.Storyboarding.Common" StencilVersion="0.1"/>
</Control>
</file>

<file path=customXml/item947.xml><?xml version="1.0" encoding="utf-8"?>
<Control xmlns="http://schemas.microsoft.com/VisualStudio/2011/storyboarding/control">
  <Id Name="System.Storyboarding.Common.Text" Revision="1" Stencil="System.Storyboarding.Common" StencilVersion="0.1"/>
</Control>
</file>

<file path=customXml/item948.xml><?xml version="1.0" encoding="utf-8"?>
<Control xmlns="http://schemas.microsoft.com/VisualStudio/2011/storyboarding/control">
  <Id Name="System.Storyboarding.Common.Text" Revision="1" Stencil="System.Storyboarding.Common" StencilVersion="0.1"/>
</Control>
</file>

<file path=customXml/item949.xml><?xml version="1.0" encoding="utf-8"?>
<Control xmlns="http://schemas.microsoft.com/VisualStudio/2011/storyboarding/control">
  <Id Name="f942614c-ea29-48b0-a0bf-39a188daa13c" Revision="1" Stencil="System.MyShapes" StencilVersion="1.0"/>
</Control>
</file>

<file path=customXml/item95.xml><?xml version="1.0" encoding="utf-8"?>
<Control xmlns="http://schemas.microsoft.com/VisualStudio/2011/storyboarding/control">
  <Id Name="5d1b3dce-16e1-4d33-a649-35b231ab4c99" Revision="1" Stencil="System.MyShapes" StencilVersion="1.0"/>
</Control>
</file>

<file path=customXml/item950.xml><?xml version="1.0" encoding="utf-8"?>
<Control xmlns="http://schemas.microsoft.com/VisualStudio/2011/storyboarding/control">
  <Id Name="System.Storyboarding.Common.Text" Revision="1" Stencil="System.Storyboarding.Common" StencilVersion="0.1"/>
</Control>
</file>

<file path=customXml/item951.xml><?xml version="1.0" encoding="utf-8"?>
<Control xmlns="http://schemas.microsoft.com/VisualStudio/2011/storyboarding/control">
  <Id Name="2d0ec6f4-3d74-4898-a25c-e2cd29156f33" Revision="1" Stencil="System.MyShapes" StencilVersion="1.0"/>
</Control>
</file>

<file path=customXml/item952.xml><?xml version="1.0" encoding="utf-8"?>
<Control xmlns="http://schemas.microsoft.com/VisualStudio/2011/storyboarding/control">
  <Id Name="System.Storyboarding.Common.Text" Revision="1" Stencil="System.Storyboarding.Common" StencilVersion="0.1"/>
</Control>
</file>

<file path=customXml/item953.xml><?xml version="1.0" encoding="utf-8"?>
<Control xmlns="http://schemas.microsoft.com/VisualStudio/2011/storyboarding/control">
  <Id Name="System.Storyboarding.Common.Text" Revision="1" Stencil="System.Storyboarding.Common" StencilVersion="0.1"/>
</Control>
</file>

<file path=customXml/item954.xml><?xml version="1.0" encoding="utf-8"?>
<Control xmlns="http://schemas.microsoft.com/VisualStudio/2011/storyboarding/control">
  <Id Name="f942614c-ea29-48b0-a0bf-39a188daa13c" Revision="1" Stencil="System.MyShapes" StencilVersion="1.0"/>
</Control>
</file>

<file path=customXml/item955.xml><?xml version="1.0" encoding="utf-8"?>
<Control xmlns="http://schemas.microsoft.com/VisualStudio/2011/storyboarding/control">
  <Id Name="System.Storyboarding.Common.Text" Revision="1" Stencil="System.Storyboarding.Common" StencilVersion="0.1"/>
</Control>
</file>

<file path=customXml/item956.xml><?xml version="1.0" encoding="utf-8"?>
<Control xmlns="http://schemas.microsoft.com/VisualStudio/2011/storyboarding/control">
  <Id Name="System.Storyboarding.Common.Text" Revision="1" Stencil="System.Storyboarding.Common" StencilVersion="0.1"/>
</Control>
</file>

<file path=customXml/item957.xml><?xml version="1.0" encoding="utf-8"?>
<Control xmlns="http://schemas.microsoft.com/VisualStudio/2011/storyboarding/control">
  <Id Name="f942614c-ea29-48b0-a0bf-39a188daa13c" Revision="1" Stencil="System.MyShapes" StencilVersion="1.0"/>
</Control>
</file>

<file path=customXml/item958.xml><?xml version="1.0" encoding="utf-8"?>
<Control xmlns="http://schemas.microsoft.com/VisualStudio/2011/storyboarding/control">
  <Id Name="System.Storyboarding.Common.Text" Revision="1" Stencil="System.Storyboarding.Common" StencilVersion="0.1"/>
</Control>
</file>

<file path=customXml/item959.xml><?xml version="1.0" encoding="utf-8"?>
<Control xmlns="http://schemas.microsoft.com/VisualStudio/2011/storyboarding/control">
  <Id Name="2d0ec6f4-3d74-4898-a25c-e2cd29156f33" Revision="1" Stencil="System.MyShapes" StencilVersion="1.0"/>
</Control>
</file>

<file path=customXml/item96.xml><?xml version="1.0" encoding="utf-8"?>
<Control xmlns="http://schemas.microsoft.com/VisualStudio/2011/storyboarding/control">
  <Id Name="System.Storyboarding.Common.Text" Revision="1" Stencil="System.Storyboarding.Common" StencilVersion="0.1"/>
</Control>
</file>

<file path=customXml/item960.xml><?xml version="1.0" encoding="utf-8"?>
<Control xmlns="http://schemas.microsoft.com/VisualStudio/2011/storyboarding/control">
  <Id Name="f942614c-ea29-48b0-a0bf-39a188daa13c" Revision="1" Stencil="System.MyShapes" StencilVersion="1.0"/>
</Control>
</file>

<file path=customXml/item961.xml><?xml version="1.0" encoding="utf-8"?>
<Control xmlns="http://schemas.microsoft.com/VisualStudio/2011/storyboarding/control">
  <Id Name="System.Storyboarding.Common.Text" Revision="1" Stencil="System.Storyboarding.Common" StencilVersion="0.1"/>
</Control>
</file>

<file path=customXml/item962.xml><?xml version="1.0" encoding="utf-8"?>
<Control xmlns="http://schemas.microsoft.com/VisualStudio/2011/storyboarding/control">
  <Id Name="System.Storyboarding.Common.Text" Revision="1" Stencil="System.Storyboarding.Common" StencilVersion="0.1"/>
</Control>
</file>

<file path=customXml/item963.xml><?xml version="1.0" encoding="utf-8"?>
<Control xmlns="http://schemas.microsoft.com/VisualStudio/2011/storyboarding/control">
  <Id Name="f942614c-ea29-48b0-a0bf-39a188daa13c" Revision="1" Stencil="System.MyShapes" StencilVersion="1.0"/>
</Control>
</file>

<file path=customXml/item964.xml><?xml version="1.0" encoding="utf-8"?>
<Control xmlns="http://schemas.microsoft.com/VisualStudio/2011/storyboarding/control">
  <Id Name="System.Storyboarding.Common.Text" Revision="1" Stencil="System.Storyboarding.Common" StencilVersion="0.1"/>
</Control>
</file>

<file path=customXml/item965.xml><?xml version="1.0" encoding="utf-8"?>
<Control xmlns="http://schemas.microsoft.com/VisualStudio/2011/storyboarding/control">
  <Id Name="System.Storyboarding.Common.Text" Revision="1" Stencil="System.Storyboarding.Common" StencilVersion="0.1"/>
</Control>
</file>

<file path=customXml/item966.xml><?xml version="1.0" encoding="utf-8"?>
<Control xmlns="http://schemas.microsoft.com/VisualStudio/2011/storyboarding/control">
  <Id Name="68a6efa7-0759-454d-829d-0dcf3dd35ea4" Revision="1" Stencil="System.MyShapes" StencilVersion="1.0"/>
</Control>
</file>

<file path=customXml/item967.xml><?xml version="1.0" encoding="utf-8"?>
<Control xmlns="http://schemas.microsoft.com/VisualStudio/2011/storyboarding/control">
  <Id Name="System.Storyboarding.Common.Text" Revision="1" Stencil="System.Storyboarding.Common" StencilVersion="0.1"/>
</Control>
</file>

<file path=customXml/item968.xml><?xml version="1.0" encoding="utf-8"?>
<Control xmlns="http://schemas.microsoft.com/VisualStudio/2011/storyboarding/control">
  <Id Name="System.Storyboarding.Common.Text" Revision="1" Stencil="System.Storyboarding.Common" StencilVersion="0.1"/>
</Control>
</file>

<file path=customXml/item969.xml><?xml version="1.0" encoding="utf-8"?>
<Control xmlns="http://schemas.microsoft.com/VisualStudio/2011/storyboarding/control">
  <Id Name="System.Storyboarding.Common.Text" Revision="1" Stencil="System.Storyboarding.Common" StencilVersion="0.1"/>
</Control>
</file>

<file path=customXml/item97.xml><?xml version="1.0" encoding="utf-8"?>
<Control xmlns="http://schemas.microsoft.com/VisualStudio/2011/storyboarding/control">
  <Id Name="System.Storyboarding.Common.Text" Revision="1" Stencil="System.Storyboarding.Common" StencilVersion="0.1"/>
</Control>
</file>

<file path=customXml/item970.xml><?xml version="1.0" encoding="utf-8"?>
<Control xmlns="http://schemas.microsoft.com/VisualStudio/2011/storyboarding/control">
  <Id Name="f942614c-ea29-48b0-a0bf-39a188daa13c" Revision="1" Stencil="System.MyShapes" StencilVersion="1.0"/>
</Control>
</file>

<file path=customXml/item971.xml><?xml version="1.0" encoding="utf-8"?>
<Control xmlns="http://schemas.microsoft.com/VisualStudio/2011/storyboarding/control">
  <Id Name="System.Storyboarding.Common.Text" Revision="1" Stencil="System.Storyboarding.Common" StencilVersion="0.1"/>
</Control>
</file>

<file path=customXml/item972.xml><?xml version="1.0" encoding="utf-8"?>
<Control xmlns="http://schemas.microsoft.com/VisualStudio/2011/storyboarding/control">
  <Id Name="System.Storyboarding.Common.Text" Revision="1" Stencil="System.Storyboarding.Common" StencilVersion="0.1"/>
</Control>
</file>

<file path=customXml/item973.xml><?xml version="1.0" encoding="utf-8"?>
<Control xmlns="http://schemas.microsoft.com/VisualStudio/2011/storyboarding/control">
  <Id Name="System.Storyboarding.Common.Text" Revision="1" Stencil="System.Storyboarding.Common" StencilVersion="0.1"/>
</Control>
</file>

<file path=customXml/item974.xml><?xml version="1.0" encoding="utf-8"?>
<Control xmlns="http://schemas.microsoft.com/VisualStudio/2011/storyboarding/control">
  <Id Name="System.Storyboarding.Common.Text" Revision="1" Stencil="System.Storyboarding.Common" StencilVersion="0.1"/>
</Control>
</file>

<file path=customXml/item975.xml><?xml version="1.0" encoding="utf-8"?>
<Control xmlns="http://schemas.microsoft.com/VisualStudio/2011/storyboarding/control">
  <Id Name="System.Storyboarding.Common.Text" Revision="1" Stencil="System.Storyboarding.Common" StencilVersion="0.1"/>
</Control>
</file>

<file path=customXml/item976.xml><?xml version="1.0" encoding="utf-8"?>
<Control xmlns="http://schemas.microsoft.com/VisualStudio/2011/storyboarding/control">
  <Id Name="System.Storyboarding.Common.Text" Revision="1" Stencil="System.Storyboarding.Common" StencilVersion="0.1"/>
</Control>
</file>

<file path=customXml/item977.xml><?xml version="1.0" encoding="utf-8"?>
<Control xmlns="http://schemas.microsoft.com/VisualStudio/2011/storyboarding/control">
  <Id Name="System.Storyboarding.Common.Text" Revision="1" Stencil="System.Storyboarding.Common" StencilVersion="0.1"/>
</Control>
</file>

<file path=customXml/item978.xml><?xml version="1.0" encoding="utf-8"?>
<Control xmlns="http://schemas.microsoft.com/VisualStudio/2011/storyboarding/control">
  <Id Name="System.Storyboarding.Common.Text" Revision="1" Stencil="System.Storyboarding.Common" StencilVersion="0.1"/>
</Control>
</file>

<file path=customXml/item979.xml><?xml version="1.0" encoding="utf-8"?>
<Control xmlns="http://schemas.microsoft.com/VisualStudio/2011/storyboarding/control">
  <Id Name="System.Storyboarding.Common.Text" Revision="1" Stencil="System.Storyboarding.Common" StencilVersion="0.1"/>
</Control>
</file>

<file path=customXml/item98.xml><?xml version="1.0" encoding="utf-8"?>
<Control xmlns="http://schemas.microsoft.com/VisualStudio/2011/storyboarding/control">
  <Id Name="System.Storyboarding.Common.Text" Revision="1" Stencil="System.Storyboarding.Common" StencilVersion="0.1"/>
</Control>
</file>

<file path=customXml/item980.xml><?xml version="1.0" encoding="utf-8"?>
<Control xmlns="http://schemas.microsoft.com/VisualStudio/2011/storyboarding/control">
  <Id Name="System.Storyboarding.Common.Text" Revision="1" Stencil="System.Storyboarding.Common" StencilVersion="0.1"/>
</Control>
</file>

<file path=customXml/item981.xml><?xml version="1.0" encoding="utf-8"?>
<Control xmlns="http://schemas.microsoft.com/VisualStudio/2011/storyboarding/control">
  <Id Name="System.Storyboarding.Common.Text" Revision="1" Stencil="System.Storyboarding.Common" StencilVersion="0.1"/>
</Control>
</file>

<file path=customXml/item982.xml><?xml version="1.0" encoding="utf-8"?>
<Control xmlns="http://schemas.microsoft.com/VisualStudio/2011/storyboarding/control">
  <Id Name="f942614c-ea29-48b0-a0bf-39a188daa13c" Revision="1" Stencil="System.MyShapes" StencilVersion="1.0"/>
</Control>
</file>

<file path=customXml/item983.xml><?xml version="1.0" encoding="utf-8"?>
<Control xmlns="http://schemas.microsoft.com/VisualStudio/2011/storyboarding/control">
  <Id Name="System.Storyboarding.Common.Text" Revision="1" Stencil="System.Storyboarding.Common" StencilVersion="0.1"/>
</Control>
</file>

<file path=customXml/item984.xml><?xml version="1.0" encoding="utf-8"?>
<Control xmlns="http://schemas.microsoft.com/VisualStudio/2011/storyboarding/control">
  <Id Name="System.Storyboarding.Common.Text" Revision="1" Stencil="System.Storyboarding.Common" StencilVersion="0.1"/>
</Control>
</file>

<file path=customXml/item985.xml><?xml version="1.0" encoding="utf-8"?>
<Control xmlns="http://schemas.microsoft.com/VisualStudio/2011/storyboarding/control">
  <Id Name="System.Storyboarding.Common.Text" Revision="1" Stencil="System.Storyboarding.Common" StencilVersion="0.1"/>
</Control>
</file>

<file path=customXml/item986.xml><?xml version="1.0" encoding="utf-8"?>
<Control xmlns="http://schemas.microsoft.com/VisualStudio/2011/storyboarding/control">
  <Id Name="System.Storyboarding.Common.Text" Revision="1" Stencil="System.Storyboarding.Common" StencilVersion="0.1"/>
</Control>
</file>

<file path=customXml/item987.xml><?xml version="1.0" encoding="utf-8"?>
<Control xmlns="http://schemas.microsoft.com/VisualStudio/2011/storyboarding/control">
  <Id Name="System.Storyboarding.Common.Text" Revision="1" Stencil="System.Storyboarding.Common" StencilVersion="0.1"/>
</Control>
</file>

<file path=customXml/item988.xml><?xml version="1.0" encoding="utf-8"?>
<Control xmlns="http://schemas.microsoft.com/VisualStudio/2011/storyboarding/control">
  <Id Name="System.Storyboarding.Common.Text" Revision="1" Stencil="System.Storyboarding.Common" StencilVersion="0.1"/>
</Control>
</file>

<file path=customXml/item989.xml><?xml version="1.0" encoding="utf-8"?>
<Control xmlns="http://schemas.microsoft.com/VisualStudio/2011/storyboarding/control">
  <Id Name="System.Storyboarding.Common.Text" Revision="1" Stencil="System.Storyboarding.Common" StencilVersion="0.1"/>
</Control>
</file>

<file path=customXml/item99.xml><?xml version="1.0" encoding="utf-8"?>
<Control xmlns="http://schemas.microsoft.com/VisualStudio/2011/storyboarding/control">
  <Id Name="2d0ec6f4-3d74-4898-a25c-e2cd29156f33" Revision="1" Stencil="System.MyShapes" StencilVersion="1.0"/>
</Control>
</file>

<file path=customXml/item990.xml><?xml version="1.0" encoding="utf-8"?>
<Control xmlns="http://schemas.microsoft.com/VisualStudio/2011/storyboarding/control">
  <Id Name="System.Storyboarding.Common.Text" Revision="1" Stencil="System.Storyboarding.Common" StencilVersion="0.1"/>
</Control>
</file>

<file path=customXml/item991.xml><?xml version="1.0" encoding="utf-8"?>
<Control xmlns="http://schemas.microsoft.com/VisualStudio/2011/storyboarding/control">
  <Id Name="68a6efa7-0759-454d-829d-0dcf3dd35ea4" Revision="1" Stencil="System.MyShapes" StencilVersion="1.0"/>
</Control>
</file>

<file path=customXml/item992.xml><?xml version="1.0" encoding="utf-8"?>
<Control xmlns="http://schemas.microsoft.com/VisualStudio/2011/storyboarding/control">
  <Id Name="System.Storyboarding.Common.Text" Revision="1" Stencil="System.Storyboarding.Common" StencilVersion="0.1"/>
</Control>
</file>

<file path=customXml/item993.xml><?xml version="1.0" encoding="utf-8"?>
<Control xmlns="http://schemas.microsoft.com/VisualStudio/2011/storyboarding/control">
  <Id Name="System.Storyboarding.Common.Text" Revision="1" Stencil="System.Storyboarding.Common" StencilVersion="0.1"/>
</Control>
</file>

<file path=customXml/item994.xml><?xml version="1.0" encoding="utf-8"?>
<Control xmlns="http://schemas.microsoft.com/VisualStudio/2011/storyboarding/control">
  <Id Name="System.Storyboarding.Common.Text" Revision="1" Stencil="System.Storyboarding.Common" StencilVersion="0.1"/>
</Control>
</file>

<file path=customXml/item995.xml><?xml version="1.0" encoding="utf-8"?>
<Control xmlns="http://schemas.microsoft.com/VisualStudio/2011/storyboarding/control">
  <Id Name="System.Storyboarding.Common.Text" Revision="1" Stencil="System.Storyboarding.Common" StencilVersion="0.1"/>
</Control>
</file>

<file path=customXml/item996.xml><?xml version="1.0" encoding="utf-8"?>
<Control xmlns="http://schemas.microsoft.com/VisualStudio/2011/storyboarding/control">
  <Id Name="System.Storyboarding.Common.Text" Revision="1" Stencil="System.Storyboarding.Common" StencilVersion="0.1"/>
</Control>
</file>

<file path=customXml/item997.xml><?xml version="1.0" encoding="utf-8"?>
<Control xmlns="http://schemas.microsoft.com/VisualStudio/2011/storyboarding/control">
  <Id Name="System.Storyboarding.Common.Text" Revision="1" Stencil="System.Storyboarding.Common" StencilVersion="0.1"/>
</Control>
</file>

<file path=customXml/item998.xml><?xml version="1.0" encoding="utf-8"?>
<Control xmlns="http://schemas.microsoft.com/VisualStudio/2011/storyboarding/control">
  <Id Name="System.Storyboarding.Common.Text" Revision="1" Stencil="System.Storyboarding.Common" StencilVersion="0.1"/>
</Control>
</file>

<file path=customXml/item999.xml><?xml version="1.0" encoding="utf-8"?>
<Control xmlns="http://schemas.microsoft.com/VisualStudio/2011/storyboarding/control">
  <Id Name="System.Storyboarding.Common.Text" Revision="1" Stencil="System.Storyboarding.Common" StencilVersion="0.1"/>
</Control>
</file>

<file path=customXml/itemProps1.xml><?xml version="1.0" encoding="utf-8"?>
<ds:datastoreItem xmlns:ds="http://schemas.openxmlformats.org/officeDocument/2006/customXml" ds:itemID="{56C4F1EB-3E21-4B7D-9631-F789D9F108A7}">
  <ds:schemaRefs>
    <ds:schemaRef ds:uri="http://schemas.microsoft.com/VisualStudio/2011/storyboarding/control"/>
  </ds:schemaRefs>
</ds:datastoreItem>
</file>

<file path=customXml/itemProps10.xml><?xml version="1.0" encoding="utf-8"?>
<ds:datastoreItem xmlns:ds="http://schemas.openxmlformats.org/officeDocument/2006/customXml" ds:itemID="{25CEBFF8-12AD-4E41-BBD7-51F76EB967EB}">
  <ds:schemaRefs>
    <ds:schemaRef ds:uri="http://schemas.microsoft.com/VisualStudio/2011/storyboarding/control"/>
  </ds:schemaRefs>
</ds:datastoreItem>
</file>

<file path=customXml/itemProps100.xml><?xml version="1.0" encoding="utf-8"?>
<ds:datastoreItem xmlns:ds="http://schemas.openxmlformats.org/officeDocument/2006/customXml" ds:itemID="{97329C17-60B7-4889-863C-97F04AADA260}">
  <ds:schemaRefs>
    <ds:schemaRef ds:uri="http://schemas.microsoft.com/VisualStudio/2011/storyboarding/control"/>
  </ds:schemaRefs>
</ds:datastoreItem>
</file>

<file path=customXml/itemProps1000.xml><?xml version="1.0" encoding="utf-8"?>
<ds:datastoreItem xmlns:ds="http://schemas.openxmlformats.org/officeDocument/2006/customXml" ds:itemID="{35BB042A-7B33-4C10-8847-02EECCD5D608}">
  <ds:schemaRefs>
    <ds:schemaRef ds:uri="http://schemas.microsoft.com/VisualStudio/2011/storyboarding/control"/>
  </ds:schemaRefs>
</ds:datastoreItem>
</file>

<file path=customXml/itemProps1001.xml><?xml version="1.0" encoding="utf-8"?>
<ds:datastoreItem xmlns:ds="http://schemas.openxmlformats.org/officeDocument/2006/customXml" ds:itemID="{863954C9-67C9-4B92-9375-55270634038F}">
  <ds:schemaRefs>
    <ds:schemaRef ds:uri="http://schemas.microsoft.com/VisualStudio/2011/storyboarding/control"/>
  </ds:schemaRefs>
</ds:datastoreItem>
</file>

<file path=customXml/itemProps1002.xml><?xml version="1.0" encoding="utf-8"?>
<ds:datastoreItem xmlns:ds="http://schemas.openxmlformats.org/officeDocument/2006/customXml" ds:itemID="{BEAAAA38-7F8A-413C-BB4D-986F312E68EE}">
  <ds:schemaRefs>
    <ds:schemaRef ds:uri="http://schemas.microsoft.com/VisualStudio/2011/storyboarding/control"/>
  </ds:schemaRefs>
</ds:datastoreItem>
</file>

<file path=customXml/itemProps1003.xml><?xml version="1.0" encoding="utf-8"?>
<ds:datastoreItem xmlns:ds="http://schemas.openxmlformats.org/officeDocument/2006/customXml" ds:itemID="{4FA6996D-FD26-4F62-8954-ABC440280B14}">
  <ds:schemaRefs>
    <ds:schemaRef ds:uri="http://schemas.microsoft.com/VisualStudio/2011/storyboarding/control"/>
  </ds:schemaRefs>
</ds:datastoreItem>
</file>

<file path=customXml/itemProps1004.xml><?xml version="1.0" encoding="utf-8"?>
<ds:datastoreItem xmlns:ds="http://schemas.openxmlformats.org/officeDocument/2006/customXml" ds:itemID="{43936804-1923-4EE3-A3A4-2A64B8485F07}">
  <ds:schemaRefs>
    <ds:schemaRef ds:uri="http://schemas.microsoft.com/VisualStudio/2011/storyboarding/control"/>
  </ds:schemaRefs>
</ds:datastoreItem>
</file>

<file path=customXml/itemProps1005.xml><?xml version="1.0" encoding="utf-8"?>
<ds:datastoreItem xmlns:ds="http://schemas.openxmlformats.org/officeDocument/2006/customXml" ds:itemID="{90675901-0B1B-4F1B-812F-76100E7E61AA}">
  <ds:schemaRefs>
    <ds:schemaRef ds:uri="http://schemas.microsoft.com/VisualStudio/2011/storyboarding/control"/>
  </ds:schemaRefs>
</ds:datastoreItem>
</file>

<file path=customXml/itemProps1006.xml><?xml version="1.0" encoding="utf-8"?>
<ds:datastoreItem xmlns:ds="http://schemas.openxmlformats.org/officeDocument/2006/customXml" ds:itemID="{5218FC88-785F-49C2-AA7C-5B2C0E8C1B44}">
  <ds:schemaRefs>
    <ds:schemaRef ds:uri="http://schemas.microsoft.com/VisualStudio/2011/storyboarding/control"/>
  </ds:schemaRefs>
</ds:datastoreItem>
</file>

<file path=customXml/itemProps1007.xml><?xml version="1.0" encoding="utf-8"?>
<ds:datastoreItem xmlns:ds="http://schemas.openxmlformats.org/officeDocument/2006/customXml" ds:itemID="{11A58473-7AF3-4BD3-8538-4FCFCF5FA665}">
  <ds:schemaRefs>
    <ds:schemaRef ds:uri="http://schemas.microsoft.com/VisualStudio/2011/storyboarding/control"/>
  </ds:schemaRefs>
</ds:datastoreItem>
</file>

<file path=customXml/itemProps1008.xml><?xml version="1.0" encoding="utf-8"?>
<ds:datastoreItem xmlns:ds="http://schemas.openxmlformats.org/officeDocument/2006/customXml" ds:itemID="{80812009-3B0A-4656-9FAF-93A2D74FC560}">
  <ds:schemaRefs>
    <ds:schemaRef ds:uri="http://schemas.microsoft.com/VisualStudio/2011/storyboarding/control"/>
  </ds:schemaRefs>
</ds:datastoreItem>
</file>

<file path=customXml/itemProps1009.xml><?xml version="1.0" encoding="utf-8"?>
<ds:datastoreItem xmlns:ds="http://schemas.openxmlformats.org/officeDocument/2006/customXml" ds:itemID="{2B4D4F00-CCD4-4758-9913-9F03292D0795}">
  <ds:schemaRefs>
    <ds:schemaRef ds:uri="http://schemas.microsoft.com/VisualStudio/2011/storyboarding/control"/>
  </ds:schemaRefs>
</ds:datastoreItem>
</file>

<file path=customXml/itemProps101.xml><?xml version="1.0" encoding="utf-8"?>
<ds:datastoreItem xmlns:ds="http://schemas.openxmlformats.org/officeDocument/2006/customXml" ds:itemID="{C55C2843-0724-4D8A-8BE0-BF5ACF12297B}">
  <ds:schemaRefs>
    <ds:schemaRef ds:uri="http://schemas.microsoft.com/VisualStudio/2011/storyboarding/control"/>
  </ds:schemaRefs>
</ds:datastoreItem>
</file>

<file path=customXml/itemProps1010.xml><?xml version="1.0" encoding="utf-8"?>
<ds:datastoreItem xmlns:ds="http://schemas.openxmlformats.org/officeDocument/2006/customXml" ds:itemID="{17809777-8DB2-4F93-9ADB-BC548D0C7029}">
  <ds:schemaRefs>
    <ds:schemaRef ds:uri="http://schemas.microsoft.com/VisualStudio/2011/storyboarding/control"/>
  </ds:schemaRefs>
</ds:datastoreItem>
</file>

<file path=customXml/itemProps1011.xml><?xml version="1.0" encoding="utf-8"?>
<ds:datastoreItem xmlns:ds="http://schemas.openxmlformats.org/officeDocument/2006/customXml" ds:itemID="{A27FE821-037F-4FE7-A3E6-75928E72D8E8}">
  <ds:schemaRefs>
    <ds:schemaRef ds:uri="http://schemas.microsoft.com/VisualStudio/2011/storyboarding/control"/>
  </ds:schemaRefs>
</ds:datastoreItem>
</file>

<file path=customXml/itemProps1012.xml><?xml version="1.0" encoding="utf-8"?>
<ds:datastoreItem xmlns:ds="http://schemas.openxmlformats.org/officeDocument/2006/customXml" ds:itemID="{D932C953-7858-4773-802C-EA13089A3F70}">
  <ds:schemaRefs>
    <ds:schemaRef ds:uri="http://schemas.microsoft.com/VisualStudio/2011/storyboarding/control"/>
  </ds:schemaRefs>
</ds:datastoreItem>
</file>

<file path=customXml/itemProps1013.xml><?xml version="1.0" encoding="utf-8"?>
<ds:datastoreItem xmlns:ds="http://schemas.openxmlformats.org/officeDocument/2006/customXml" ds:itemID="{F1FAE985-4292-4636-BD93-19FC479FADB9}">
  <ds:schemaRefs>
    <ds:schemaRef ds:uri="http://schemas.microsoft.com/VisualStudio/2011/storyboarding/control"/>
  </ds:schemaRefs>
</ds:datastoreItem>
</file>

<file path=customXml/itemProps1014.xml><?xml version="1.0" encoding="utf-8"?>
<ds:datastoreItem xmlns:ds="http://schemas.openxmlformats.org/officeDocument/2006/customXml" ds:itemID="{BCC3437A-7198-4376-B2ED-BE2B105AC8AC}">
  <ds:schemaRefs>
    <ds:schemaRef ds:uri="http://schemas.microsoft.com/VisualStudio/2011/storyboarding/control"/>
  </ds:schemaRefs>
</ds:datastoreItem>
</file>

<file path=customXml/itemProps1015.xml><?xml version="1.0" encoding="utf-8"?>
<ds:datastoreItem xmlns:ds="http://schemas.openxmlformats.org/officeDocument/2006/customXml" ds:itemID="{C0692CA5-2CC4-4B8D-AFC8-B5585F191B06}">
  <ds:schemaRefs>
    <ds:schemaRef ds:uri="http://schemas.microsoft.com/VisualStudio/2011/storyboarding/control"/>
  </ds:schemaRefs>
</ds:datastoreItem>
</file>

<file path=customXml/itemProps1016.xml><?xml version="1.0" encoding="utf-8"?>
<ds:datastoreItem xmlns:ds="http://schemas.openxmlformats.org/officeDocument/2006/customXml" ds:itemID="{90E0191D-EE0D-4C7D-8724-D4F1967D4C9A}">
  <ds:schemaRefs>
    <ds:schemaRef ds:uri="http://schemas.microsoft.com/VisualStudio/2011/storyboarding/control"/>
  </ds:schemaRefs>
</ds:datastoreItem>
</file>

<file path=customXml/itemProps1017.xml><?xml version="1.0" encoding="utf-8"?>
<ds:datastoreItem xmlns:ds="http://schemas.openxmlformats.org/officeDocument/2006/customXml" ds:itemID="{F3E1EE07-7947-42AB-8CEA-1F498D51B744}">
  <ds:schemaRefs>
    <ds:schemaRef ds:uri="http://schemas.microsoft.com/VisualStudio/2011/storyboarding/control"/>
  </ds:schemaRefs>
</ds:datastoreItem>
</file>

<file path=customXml/itemProps1018.xml><?xml version="1.0" encoding="utf-8"?>
<ds:datastoreItem xmlns:ds="http://schemas.openxmlformats.org/officeDocument/2006/customXml" ds:itemID="{58A4C4DB-1FAA-43D3-8655-A175136AB8CA}">
  <ds:schemaRefs>
    <ds:schemaRef ds:uri="http://schemas.microsoft.com/VisualStudio/2011/storyboarding/control"/>
  </ds:schemaRefs>
</ds:datastoreItem>
</file>

<file path=customXml/itemProps1019.xml><?xml version="1.0" encoding="utf-8"?>
<ds:datastoreItem xmlns:ds="http://schemas.openxmlformats.org/officeDocument/2006/customXml" ds:itemID="{B3FB255E-41D1-4B01-B34E-7B8AA0749AA6}">
  <ds:schemaRefs>
    <ds:schemaRef ds:uri="http://schemas.microsoft.com/VisualStudio/2011/storyboarding/control"/>
  </ds:schemaRefs>
</ds:datastoreItem>
</file>

<file path=customXml/itemProps102.xml><?xml version="1.0" encoding="utf-8"?>
<ds:datastoreItem xmlns:ds="http://schemas.openxmlformats.org/officeDocument/2006/customXml" ds:itemID="{AC3549AE-512B-4140-9E1A-24E31A9A7116}">
  <ds:schemaRefs>
    <ds:schemaRef ds:uri="http://schemas.microsoft.com/VisualStudio/2011/storyboarding/control"/>
  </ds:schemaRefs>
</ds:datastoreItem>
</file>

<file path=customXml/itemProps1020.xml><?xml version="1.0" encoding="utf-8"?>
<ds:datastoreItem xmlns:ds="http://schemas.openxmlformats.org/officeDocument/2006/customXml" ds:itemID="{E65B75E5-B325-4627-B40D-F23A93902ABE}">
  <ds:schemaRefs>
    <ds:schemaRef ds:uri="http://schemas.microsoft.com/VisualStudio/2011/storyboarding/control"/>
  </ds:schemaRefs>
</ds:datastoreItem>
</file>

<file path=customXml/itemProps1021.xml><?xml version="1.0" encoding="utf-8"?>
<ds:datastoreItem xmlns:ds="http://schemas.openxmlformats.org/officeDocument/2006/customXml" ds:itemID="{735E5EC3-2607-4A23-B3F8-87DDB87912AB}">
  <ds:schemaRefs>
    <ds:schemaRef ds:uri="http://schemas.microsoft.com/VisualStudio/2011/storyboarding/control"/>
  </ds:schemaRefs>
</ds:datastoreItem>
</file>

<file path=customXml/itemProps1022.xml><?xml version="1.0" encoding="utf-8"?>
<ds:datastoreItem xmlns:ds="http://schemas.openxmlformats.org/officeDocument/2006/customXml" ds:itemID="{D58F4547-8269-4BBE-8DE0-88C5CE0B24C2}">
  <ds:schemaRefs>
    <ds:schemaRef ds:uri="http://schemas.microsoft.com/VisualStudio/2011/storyboarding/control"/>
  </ds:schemaRefs>
</ds:datastoreItem>
</file>

<file path=customXml/itemProps1023.xml><?xml version="1.0" encoding="utf-8"?>
<ds:datastoreItem xmlns:ds="http://schemas.openxmlformats.org/officeDocument/2006/customXml" ds:itemID="{D9E0AADA-324D-4A4E-B909-844B15AFB3FB}">
  <ds:schemaRefs>
    <ds:schemaRef ds:uri="http://schemas.microsoft.com/VisualStudio/2011/storyboarding/control"/>
  </ds:schemaRefs>
</ds:datastoreItem>
</file>

<file path=customXml/itemProps1024.xml><?xml version="1.0" encoding="utf-8"?>
<ds:datastoreItem xmlns:ds="http://schemas.openxmlformats.org/officeDocument/2006/customXml" ds:itemID="{D23D894A-286E-45FC-8EE2-696223D6F32B}">
  <ds:schemaRefs>
    <ds:schemaRef ds:uri="http://schemas.microsoft.com/VisualStudio/2011/storyboarding/control"/>
  </ds:schemaRefs>
</ds:datastoreItem>
</file>

<file path=customXml/itemProps1025.xml><?xml version="1.0" encoding="utf-8"?>
<ds:datastoreItem xmlns:ds="http://schemas.openxmlformats.org/officeDocument/2006/customXml" ds:itemID="{915EA78B-35A2-4114-A4B6-8B608D9E035B}">
  <ds:schemaRefs>
    <ds:schemaRef ds:uri="http://schemas.microsoft.com/VisualStudio/2011/storyboarding/control"/>
  </ds:schemaRefs>
</ds:datastoreItem>
</file>

<file path=customXml/itemProps1026.xml><?xml version="1.0" encoding="utf-8"?>
<ds:datastoreItem xmlns:ds="http://schemas.openxmlformats.org/officeDocument/2006/customXml" ds:itemID="{BD7183A1-1F0F-47B6-8E94-A4BB5B694C7C}">
  <ds:schemaRefs>
    <ds:schemaRef ds:uri="http://schemas.microsoft.com/VisualStudio/2011/storyboarding/control"/>
  </ds:schemaRefs>
</ds:datastoreItem>
</file>

<file path=customXml/itemProps1027.xml><?xml version="1.0" encoding="utf-8"?>
<ds:datastoreItem xmlns:ds="http://schemas.openxmlformats.org/officeDocument/2006/customXml" ds:itemID="{F5807915-23B2-40DC-B5BD-FDDC99CC0130}">
  <ds:schemaRefs>
    <ds:schemaRef ds:uri="http://schemas.microsoft.com/VisualStudio/2011/storyboarding/control"/>
  </ds:schemaRefs>
</ds:datastoreItem>
</file>

<file path=customXml/itemProps1028.xml><?xml version="1.0" encoding="utf-8"?>
<ds:datastoreItem xmlns:ds="http://schemas.openxmlformats.org/officeDocument/2006/customXml" ds:itemID="{40E249BD-A869-49F3-A5F1-049B300E4A4A}">
  <ds:schemaRefs>
    <ds:schemaRef ds:uri="http://schemas.microsoft.com/VisualStudio/2011/storyboarding/control"/>
  </ds:schemaRefs>
</ds:datastoreItem>
</file>

<file path=customXml/itemProps1029.xml><?xml version="1.0" encoding="utf-8"?>
<ds:datastoreItem xmlns:ds="http://schemas.openxmlformats.org/officeDocument/2006/customXml" ds:itemID="{29710947-FF37-4674-B013-56B5B15F5D00}">
  <ds:schemaRefs>
    <ds:schemaRef ds:uri="http://schemas.microsoft.com/VisualStudio/2011/storyboarding/control"/>
  </ds:schemaRefs>
</ds:datastoreItem>
</file>

<file path=customXml/itemProps103.xml><?xml version="1.0" encoding="utf-8"?>
<ds:datastoreItem xmlns:ds="http://schemas.openxmlformats.org/officeDocument/2006/customXml" ds:itemID="{E093905A-3E6E-47C4-930D-72F1022D02D1}">
  <ds:schemaRefs>
    <ds:schemaRef ds:uri="http://schemas.microsoft.com/VisualStudio/2011/storyboarding/control"/>
  </ds:schemaRefs>
</ds:datastoreItem>
</file>

<file path=customXml/itemProps1030.xml><?xml version="1.0" encoding="utf-8"?>
<ds:datastoreItem xmlns:ds="http://schemas.openxmlformats.org/officeDocument/2006/customXml" ds:itemID="{D6CFAF24-39E8-4503-BDA5-576B3FEFA3E6}">
  <ds:schemaRefs>
    <ds:schemaRef ds:uri="http://schemas.microsoft.com/VisualStudio/2011/storyboarding/control"/>
  </ds:schemaRefs>
</ds:datastoreItem>
</file>

<file path=customXml/itemProps1031.xml><?xml version="1.0" encoding="utf-8"?>
<ds:datastoreItem xmlns:ds="http://schemas.openxmlformats.org/officeDocument/2006/customXml" ds:itemID="{825DDA8A-C7E9-4450-B7D1-D384407E5FF3}">
  <ds:schemaRefs>
    <ds:schemaRef ds:uri="http://schemas.microsoft.com/VisualStudio/2011/storyboarding/control"/>
  </ds:schemaRefs>
</ds:datastoreItem>
</file>

<file path=customXml/itemProps1032.xml><?xml version="1.0" encoding="utf-8"?>
<ds:datastoreItem xmlns:ds="http://schemas.openxmlformats.org/officeDocument/2006/customXml" ds:itemID="{169CB6CC-0B24-4D0F-A664-0DE3B0150A66}">
  <ds:schemaRefs>
    <ds:schemaRef ds:uri="http://schemas.microsoft.com/VisualStudio/2011/storyboarding/control"/>
  </ds:schemaRefs>
</ds:datastoreItem>
</file>

<file path=customXml/itemProps1033.xml><?xml version="1.0" encoding="utf-8"?>
<ds:datastoreItem xmlns:ds="http://schemas.openxmlformats.org/officeDocument/2006/customXml" ds:itemID="{5A7655B1-857D-4654-AC76-3D5DA69918D0}">
  <ds:schemaRefs>
    <ds:schemaRef ds:uri="http://schemas.microsoft.com/VisualStudio/2011/storyboarding/control"/>
  </ds:schemaRefs>
</ds:datastoreItem>
</file>

<file path=customXml/itemProps1034.xml><?xml version="1.0" encoding="utf-8"?>
<ds:datastoreItem xmlns:ds="http://schemas.openxmlformats.org/officeDocument/2006/customXml" ds:itemID="{62345164-FEF6-4C0E-ABFA-6B2446C5271E}">
  <ds:schemaRefs>
    <ds:schemaRef ds:uri="http://schemas.microsoft.com/VisualStudio/2011/storyboarding/control"/>
  </ds:schemaRefs>
</ds:datastoreItem>
</file>

<file path=customXml/itemProps1035.xml><?xml version="1.0" encoding="utf-8"?>
<ds:datastoreItem xmlns:ds="http://schemas.openxmlformats.org/officeDocument/2006/customXml" ds:itemID="{14A86760-1B63-4306-B5AD-CA271A74984C}">
  <ds:schemaRefs>
    <ds:schemaRef ds:uri="http://schemas.microsoft.com/VisualStudio/2011/storyboarding/control"/>
  </ds:schemaRefs>
</ds:datastoreItem>
</file>

<file path=customXml/itemProps1036.xml><?xml version="1.0" encoding="utf-8"?>
<ds:datastoreItem xmlns:ds="http://schemas.openxmlformats.org/officeDocument/2006/customXml" ds:itemID="{4D81C08B-4298-4496-A443-856CD4F83BE6}">
  <ds:schemaRefs>
    <ds:schemaRef ds:uri="http://schemas.microsoft.com/VisualStudio/2011/storyboarding/control"/>
  </ds:schemaRefs>
</ds:datastoreItem>
</file>

<file path=customXml/itemProps1037.xml><?xml version="1.0" encoding="utf-8"?>
<ds:datastoreItem xmlns:ds="http://schemas.openxmlformats.org/officeDocument/2006/customXml" ds:itemID="{7CE9B171-E188-49A3-A8AB-99DC7E5C1D1E}">
  <ds:schemaRefs>
    <ds:schemaRef ds:uri="http://schemas.microsoft.com/VisualStudio/2011/storyboarding/control"/>
  </ds:schemaRefs>
</ds:datastoreItem>
</file>

<file path=customXml/itemProps1038.xml><?xml version="1.0" encoding="utf-8"?>
<ds:datastoreItem xmlns:ds="http://schemas.openxmlformats.org/officeDocument/2006/customXml" ds:itemID="{9156D125-ACAD-4068-9D9E-D00B254280A0}">
  <ds:schemaRefs>
    <ds:schemaRef ds:uri="http://schemas.microsoft.com/VisualStudio/2011/storyboarding/control"/>
  </ds:schemaRefs>
</ds:datastoreItem>
</file>

<file path=customXml/itemProps1039.xml><?xml version="1.0" encoding="utf-8"?>
<ds:datastoreItem xmlns:ds="http://schemas.openxmlformats.org/officeDocument/2006/customXml" ds:itemID="{A9824D20-E1DE-4B57-A6F7-F50DAD6E85A3}">
  <ds:schemaRefs>
    <ds:schemaRef ds:uri="http://schemas.microsoft.com/VisualStudio/2011/storyboarding/control"/>
  </ds:schemaRefs>
</ds:datastoreItem>
</file>

<file path=customXml/itemProps104.xml><?xml version="1.0" encoding="utf-8"?>
<ds:datastoreItem xmlns:ds="http://schemas.openxmlformats.org/officeDocument/2006/customXml" ds:itemID="{0667406F-B7E9-4B07-A18B-3F1F679DAEA3}">
  <ds:schemaRefs>
    <ds:schemaRef ds:uri="http://schemas.microsoft.com/VisualStudio/2011/storyboarding/control"/>
  </ds:schemaRefs>
</ds:datastoreItem>
</file>

<file path=customXml/itemProps1040.xml><?xml version="1.0" encoding="utf-8"?>
<ds:datastoreItem xmlns:ds="http://schemas.openxmlformats.org/officeDocument/2006/customXml" ds:itemID="{DF99C80F-EF75-4A2C-ABC1-C09C1E3474A2}">
  <ds:schemaRefs>
    <ds:schemaRef ds:uri="http://schemas.microsoft.com/VisualStudio/2011/storyboarding/control"/>
  </ds:schemaRefs>
</ds:datastoreItem>
</file>

<file path=customXml/itemProps1041.xml><?xml version="1.0" encoding="utf-8"?>
<ds:datastoreItem xmlns:ds="http://schemas.openxmlformats.org/officeDocument/2006/customXml" ds:itemID="{1256C05A-BAB3-414A-B103-8D0A405D117A}">
  <ds:schemaRefs>
    <ds:schemaRef ds:uri="http://schemas.microsoft.com/VisualStudio/2011/storyboarding/control"/>
  </ds:schemaRefs>
</ds:datastoreItem>
</file>

<file path=customXml/itemProps1042.xml><?xml version="1.0" encoding="utf-8"?>
<ds:datastoreItem xmlns:ds="http://schemas.openxmlformats.org/officeDocument/2006/customXml" ds:itemID="{62EB8D49-59BA-453A-A52A-B7313AD33342}">
  <ds:schemaRefs>
    <ds:schemaRef ds:uri="http://schemas.microsoft.com/VisualStudio/2011/storyboarding/control"/>
  </ds:schemaRefs>
</ds:datastoreItem>
</file>

<file path=customXml/itemProps1043.xml><?xml version="1.0" encoding="utf-8"?>
<ds:datastoreItem xmlns:ds="http://schemas.openxmlformats.org/officeDocument/2006/customXml" ds:itemID="{6E5A28D0-D8F6-4794-B48E-DE7C2B7DFCF5}">
  <ds:schemaRefs>
    <ds:schemaRef ds:uri="http://schemas.microsoft.com/VisualStudio/2011/storyboarding/control"/>
  </ds:schemaRefs>
</ds:datastoreItem>
</file>

<file path=customXml/itemProps1044.xml><?xml version="1.0" encoding="utf-8"?>
<ds:datastoreItem xmlns:ds="http://schemas.openxmlformats.org/officeDocument/2006/customXml" ds:itemID="{916E943D-1112-4EB7-A621-972906E68565}">
  <ds:schemaRefs>
    <ds:schemaRef ds:uri="http://schemas.microsoft.com/VisualStudio/2011/storyboarding/control"/>
  </ds:schemaRefs>
</ds:datastoreItem>
</file>

<file path=customXml/itemProps1045.xml><?xml version="1.0" encoding="utf-8"?>
<ds:datastoreItem xmlns:ds="http://schemas.openxmlformats.org/officeDocument/2006/customXml" ds:itemID="{633CC1C2-F25C-4410-B61F-C0BA17F20806}">
  <ds:schemaRefs>
    <ds:schemaRef ds:uri="http://schemas.microsoft.com/VisualStudio/2011/storyboarding/control"/>
  </ds:schemaRefs>
</ds:datastoreItem>
</file>

<file path=customXml/itemProps1046.xml><?xml version="1.0" encoding="utf-8"?>
<ds:datastoreItem xmlns:ds="http://schemas.openxmlformats.org/officeDocument/2006/customXml" ds:itemID="{03DDBB3F-43DC-448C-A917-DC3AD1779917}">
  <ds:schemaRefs>
    <ds:schemaRef ds:uri="http://schemas.microsoft.com/VisualStudio/2011/storyboarding/control"/>
  </ds:schemaRefs>
</ds:datastoreItem>
</file>

<file path=customXml/itemProps1047.xml><?xml version="1.0" encoding="utf-8"?>
<ds:datastoreItem xmlns:ds="http://schemas.openxmlformats.org/officeDocument/2006/customXml" ds:itemID="{416EB8D3-4E21-4D6A-899F-48FB8FD8255F}">
  <ds:schemaRefs>
    <ds:schemaRef ds:uri="http://schemas.microsoft.com/VisualStudio/2011/storyboarding/control"/>
  </ds:schemaRefs>
</ds:datastoreItem>
</file>

<file path=customXml/itemProps1048.xml><?xml version="1.0" encoding="utf-8"?>
<ds:datastoreItem xmlns:ds="http://schemas.openxmlformats.org/officeDocument/2006/customXml" ds:itemID="{0860968E-E27B-4BBB-BED9-E7D08BDDB5A2}">
  <ds:schemaRefs>
    <ds:schemaRef ds:uri="http://schemas.microsoft.com/VisualStudio/2011/storyboarding/control"/>
  </ds:schemaRefs>
</ds:datastoreItem>
</file>

<file path=customXml/itemProps1049.xml><?xml version="1.0" encoding="utf-8"?>
<ds:datastoreItem xmlns:ds="http://schemas.openxmlformats.org/officeDocument/2006/customXml" ds:itemID="{C02B5023-789E-458E-B245-C0995343B8EE}">
  <ds:schemaRefs>
    <ds:schemaRef ds:uri="http://schemas.microsoft.com/VisualStudio/2011/storyboarding/control"/>
  </ds:schemaRefs>
</ds:datastoreItem>
</file>

<file path=customXml/itemProps105.xml><?xml version="1.0" encoding="utf-8"?>
<ds:datastoreItem xmlns:ds="http://schemas.openxmlformats.org/officeDocument/2006/customXml" ds:itemID="{B74D42A5-EDCC-4331-952E-D3A9E6796F4E}">
  <ds:schemaRefs>
    <ds:schemaRef ds:uri="http://schemas.microsoft.com/VisualStudio/2011/storyboarding/control"/>
  </ds:schemaRefs>
</ds:datastoreItem>
</file>

<file path=customXml/itemProps1050.xml><?xml version="1.0" encoding="utf-8"?>
<ds:datastoreItem xmlns:ds="http://schemas.openxmlformats.org/officeDocument/2006/customXml" ds:itemID="{BD84F4A2-3954-4FD6-BF0E-CEE00A5D396B}">
  <ds:schemaRefs>
    <ds:schemaRef ds:uri="http://schemas.microsoft.com/VisualStudio/2011/storyboarding/control"/>
  </ds:schemaRefs>
</ds:datastoreItem>
</file>

<file path=customXml/itemProps1051.xml><?xml version="1.0" encoding="utf-8"?>
<ds:datastoreItem xmlns:ds="http://schemas.openxmlformats.org/officeDocument/2006/customXml" ds:itemID="{57713C57-3691-4F1D-A513-E43827ACA9CD}">
  <ds:schemaRefs>
    <ds:schemaRef ds:uri="http://schemas.microsoft.com/VisualStudio/2011/storyboarding/control"/>
  </ds:schemaRefs>
</ds:datastoreItem>
</file>

<file path=customXml/itemProps1052.xml><?xml version="1.0" encoding="utf-8"?>
<ds:datastoreItem xmlns:ds="http://schemas.openxmlformats.org/officeDocument/2006/customXml" ds:itemID="{A785AFAB-07BD-411D-8704-2EB4BC624485}">
  <ds:schemaRefs>
    <ds:schemaRef ds:uri="http://schemas.microsoft.com/VisualStudio/2011/storyboarding/control"/>
  </ds:schemaRefs>
</ds:datastoreItem>
</file>

<file path=customXml/itemProps1053.xml><?xml version="1.0" encoding="utf-8"?>
<ds:datastoreItem xmlns:ds="http://schemas.openxmlformats.org/officeDocument/2006/customXml" ds:itemID="{5B71D964-4F06-4031-B47E-C9270CF81264}">
  <ds:schemaRefs>
    <ds:schemaRef ds:uri="http://schemas.microsoft.com/VisualStudio/2011/storyboarding/control"/>
  </ds:schemaRefs>
</ds:datastoreItem>
</file>

<file path=customXml/itemProps1054.xml><?xml version="1.0" encoding="utf-8"?>
<ds:datastoreItem xmlns:ds="http://schemas.openxmlformats.org/officeDocument/2006/customXml" ds:itemID="{7249FD19-073F-4382-8BDE-4B965960E262}">
  <ds:schemaRefs>
    <ds:schemaRef ds:uri="http://schemas.microsoft.com/VisualStudio/2011/storyboarding/control"/>
  </ds:schemaRefs>
</ds:datastoreItem>
</file>

<file path=customXml/itemProps1055.xml><?xml version="1.0" encoding="utf-8"?>
<ds:datastoreItem xmlns:ds="http://schemas.openxmlformats.org/officeDocument/2006/customXml" ds:itemID="{79E47A55-3B9D-48F3-92E2-C0A148985D5A}">
  <ds:schemaRefs>
    <ds:schemaRef ds:uri="http://schemas.microsoft.com/VisualStudio/2011/storyboarding/control"/>
  </ds:schemaRefs>
</ds:datastoreItem>
</file>

<file path=customXml/itemProps1056.xml><?xml version="1.0" encoding="utf-8"?>
<ds:datastoreItem xmlns:ds="http://schemas.openxmlformats.org/officeDocument/2006/customXml" ds:itemID="{7935FBF8-68A8-4E03-B2E9-810E92534B21}">
  <ds:schemaRefs>
    <ds:schemaRef ds:uri="http://schemas.microsoft.com/VisualStudio/2011/storyboarding/control"/>
  </ds:schemaRefs>
</ds:datastoreItem>
</file>

<file path=customXml/itemProps1057.xml><?xml version="1.0" encoding="utf-8"?>
<ds:datastoreItem xmlns:ds="http://schemas.openxmlformats.org/officeDocument/2006/customXml" ds:itemID="{8505FEC3-FADD-46C7-84C2-69807D65E560}">
  <ds:schemaRefs>
    <ds:schemaRef ds:uri="http://schemas.microsoft.com/VisualStudio/2011/storyboarding/control"/>
  </ds:schemaRefs>
</ds:datastoreItem>
</file>

<file path=customXml/itemProps1058.xml><?xml version="1.0" encoding="utf-8"?>
<ds:datastoreItem xmlns:ds="http://schemas.openxmlformats.org/officeDocument/2006/customXml" ds:itemID="{164C9436-AAF5-4EC5-9C93-D76FF5E0947D}">
  <ds:schemaRefs>
    <ds:schemaRef ds:uri="http://schemas.microsoft.com/VisualStudio/2011/storyboarding/control"/>
  </ds:schemaRefs>
</ds:datastoreItem>
</file>

<file path=customXml/itemProps1059.xml><?xml version="1.0" encoding="utf-8"?>
<ds:datastoreItem xmlns:ds="http://schemas.openxmlformats.org/officeDocument/2006/customXml" ds:itemID="{32085B51-69E1-45A9-B0FF-3280021A7717}">
  <ds:schemaRefs>
    <ds:schemaRef ds:uri="http://schemas.microsoft.com/VisualStudio/2011/storyboarding/control"/>
  </ds:schemaRefs>
</ds:datastoreItem>
</file>

<file path=customXml/itemProps106.xml><?xml version="1.0" encoding="utf-8"?>
<ds:datastoreItem xmlns:ds="http://schemas.openxmlformats.org/officeDocument/2006/customXml" ds:itemID="{05B6B535-3FA0-4DF7-BE53-E493399A8492}">
  <ds:schemaRefs>
    <ds:schemaRef ds:uri="http://schemas.microsoft.com/VisualStudio/2011/storyboarding/control"/>
  </ds:schemaRefs>
</ds:datastoreItem>
</file>

<file path=customXml/itemProps1060.xml><?xml version="1.0" encoding="utf-8"?>
<ds:datastoreItem xmlns:ds="http://schemas.openxmlformats.org/officeDocument/2006/customXml" ds:itemID="{E43982C2-2B11-4259-BFDD-7E51312EF5C9}">
  <ds:schemaRefs>
    <ds:schemaRef ds:uri="http://schemas.microsoft.com/VisualStudio/2011/storyboarding/control"/>
  </ds:schemaRefs>
</ds:datastoreItem>
</file>

<file path=customXml/itemProps1061.xml><?xml version="1.0" encoding="utf-8"?>
<ds:datastoreItem xmlns:ds="http://schemas.openxmlformats.org/officeDocument/2006/customXml" ds:itemID="{2CDFD1F1-9A90-4836-BEC7-F914F8814CBA}">
  <ds:schemaRefs>
    <ds:schemaRef ds:uri="http://schemas.microsoft.com/VisualStudio/2011/storyboarding/control"/>
  </ds:schemaRefs>
</ds:datastoreItem>
</file>

<file path=customXml/itemProps1062.xml><?xml version="1.0" encoding="utf-8"?>
<ds:datastoreItem xmlns:ds="http://schemas.openxmlformats.org/officeDocument/2006/customXml" ds:itemID="{209EC05B-581C-4EEF-91AA-40752E801DB1}">
  <ds:schemaRefs>
    <ds:schemaRef ds:uri="http://schemas.microsoft.com/VisualStudio/2011/storyboarding/control"/>
  </ds:schemaRefs>
</ds:datastoreItem>
</file>

<file path=customXml/itemProps1063.xml><?xml version="1.0" encoding="utf-8"?>
<ds:datastoreItem xmlns:ds="http://schemas.openxmlformats.org/officeDocument/2006/customXml" ds:itemID="{4172F854-8240-4227-9D33-13F56E607B2B}">
  <ds:schemaRefs>
    <ds:schemaRef ds:uri="http://schemas.microsoft.com/VisualStudio/2011/storyboarding/control"/>
  </ds:schemaRefs>
</ds:datastoreItem>
</file>

<file path=customXml/itemProps1064.xml><?xml version="1.0" encoding="utf-8"?>
<ds:datastoreItem xmlns:ds="http://schemas.openxmlformats.org/officeDocument/2006/customXml" ds:itemID="{79C4E280-060D-4078-BEE3-9B215BAFC25D}">
  <ds:schemaRefs>
    <ds:schemaRef ds:uri="http://schemas.microsoft.com/VisualStudio/2011/storyboarding/control"/>
  </ds:schemaRefs>
</ds:datastoreItem>
</file>

<file path=customXml/itemProps1065.xml><?xml version="1.0" encoding="utf-8"?>
<ds:datastoreItem xmlns:ds="http://schemas.openxmlformats.org/officeDocument/2006/customXml" ds:itemID="{2C6CF006-BCE7-4156-809C-05A4AE6F2396}">
  <ds:schemaRefs>
    <ds:schemaRef ds:uri="http://schemas.microsoft.com/VisualStudio/2011/storyboarding/control"/>
  </ds:schemaRefs>
</ds:datastoreItem>
</file>

<file path=customXml/itemProps1066.xml><?xml version="1.0" encoding="utf-8"?>
<ds:datastoreItem xmlns:ds="http://schemas.openxmlformats.org/officeDocument/2006/customXml" ds:itemID="{F0921E82-25D9-49D1-A735-553A1B30F020}">
  <ds:schemaRefs>
    <ds:schemaRef ds:uri="http://schemas.microsoft.com/VisualStudio/2011/storyboarding/control"/>
  </ds:schemaRefs>
</ds:datastoreItem>
</file>

<file path=customXml/itemProps1067.xml><?xml version="1.0" encoding="utf-8"?>
<ds:datastoreItem xmlns:ds="http://schemas.openxmlformats.org/officeDocument/2006/customXml" ds:itemID="{B1992787-AE74-48B8-9855-FBFB09AE30AB}">
  <ds:schemaRefs>
    <ds:schemaRef ds:uri="http://schemas.microsoft.com/VisualStudio/2011/storyboarding/control"/>
  </ds:schemaRefs>
</ds:datastoreItem>
</file>

<file path=customXml/itemProps1068.xml><?xml version="1.0" encoding="utf-8"?>
<ds:datastoreItem xmlns:ds="http://schemas.openxmlformats.org/officeDocument/2006/customXml" ds:itemID="{ED648F6B-FD59-4742-8A90-D0C2EBE7B8DE}">
  <ds:schemaRefs>
    <ds:schemaRef ds:uri="http://schemas.microsoft.com/VisualStudio/2011/storyboarding/control"/>
  </ds:schemaRefs>
</ds:datastoreItem>
</file>

<file path=customXml/itemProps1069.xml><?xml version="1.0" encoding="utf-8"?>
<ds:datastoreItem xmlns:ds="http://schemas.openxmlformats.org/officeDocument/2006/customXml" ds:itemID="{9EF54658-2493-4050-9FC4-0E3B3284A1A5}">
  <ds:schemaRefs>
    <ds:schemaRef ds:uri="http://schemas.microsoft.com/VisualStudio/2011/storyboarding/control"/>
  </ds:schemaRefs>
</ds:datastoreItem>
</file>

<file path=customXml/itemProps107.xml><?xml version="1.0" encoding="utf-8"?>
<ds:datastoreItem xmlns:ds="http://schemas.openxmlformats.org/officeDocument/2006/customXml" ds:itemID="{8249B202-3BC7-4809-8D3D-8291CC26977A}">
  <ds:schemaRefs>
    <ds:schemaRef ds:uri="http://schemas.microsoft.com/VisualStudio/2011/storyboarding/control"/>
  </ds:schemaRefs>
</ds:datastoreItem>
</file>

<file path=customXml/itemProps1070.xml><?xml version="1.0" encoding="utf-8"?>
<ds:datastoreItem xmlns:ds="http://schemas.openxmlformats.org/officeDocument/2006/customXml" ds:itemID="{200552BB-D87B-47BC-91E7-CA90564604E1}">
  <ds:schemaRefs>
    <ds:schemaRef ds:uri="http://schemas.microsoft.com/VisualStudio/2011/storyboarding/control"/>
  </ds:schemaRefs>
</ds:datastoreItem>
</file>

<file path=customXml/itemProps1071.xml><?xml version="1.0" encoding="utf-8"?>
<ds:datastoreItem xmlns:ds="http://schemas.openxmlformats.org/officeDocument/2006/customXml" ds:itemID="{D3619B59-6B53-4DF2-8ACE-81816547B5CE}">
  <ds:schemaRefs>
    <ds:schemaRef ds:uri="http://schemas.microsoft.com/VisualStudio/2011/storyboarding/control"/>
  </ds:schemaRefs>
</ds:datastoreItem>
</file>

<file path=customXml/itemProps1072.xml><?xml version="1.0" encoding="utf-8"?>
<ds:datastoreItem xmlns:ds="http://schemas.openxmlformats.org/officeDocument/2006/customXml" ds:itemID="{69079ADE-BFF3-43FF-9E3E-D1D68A9385B1}">
  <ds:schemaRefs>
    <ds:schemaRef ds:uri="http://schemas.microsoft.com/VisualStudio/2011/storyboarding/control"/>
  </ds:schemaRefs>
</ds:datastoreItem>
</file>

<file path=customXml/itemProps1073.xml><?xml version="1.0" encoding="utf-8"?>
<ds:datastoreItem xmlns:ds="http://schemas.openxmlformats.org/officeDocument/2006/customXml" ds:itemID="{2C30F7D6-0AF1-4953-B5A2-496A04CDA603}">
  <ds:schemaRefs>
    <ds:schemaRef ds:uri="http://schemas.microsoft.com/VisualStudio/2011/storyboarding/control"/>
  </ds:schemaRefs>
</ds:datastoreItem>
</file>

<file path=customXml/itemProps1074.xml><?xml version="1.0" encoding="utf-8"?>
<ds:datastoreItem xmlns:ds="http://schemas.openxmlformats.org/officeDocument/2006/customXml" ds:itemID="{2B081F09-F3BB-4685-940B-7E0AB93C4ADA}">
  <ds:schemaRefs>
    <ds:schemaRef ds:uri="http://schemas.microsoft.com/VisualStudio/2011/storyboarding/control"/>
  </ds:schemaRefs>
</ds:datastoreItem>
</file>

<file path=customXml/itemProps1075.xml><?xml version="1.0" encoding="utf-8"?>
<ds:datastoreItem xmlns:ds="http://schemas.openxmlformats.org/officeDocument/2006/customXml" ds:itemID="{F9C1DB4D-E5E6-4788-B9BD-6CA9697AA2BE}">
  <ds:schemaRefs>
    <ds:schemaRef ds:uri="http://schemas.microsoft.com/VisualStudio/2011/storyboarding/control"/>
  </ds:schemaRefs>
</ds:datastoreItem>
</file>

<file path=customXml/itemProps1076.xml><?xml version="1.0" encoding="utf-8"?>
<ds:datastoreItem xmlns:ds="http://schemas.openxmlformats.org/officeDocument/2006/customXml" ds:itemID="{DE385DA2-095C-46E1-963C-E47F5E9A568A}">
  <ds:schemaRefs>
    <ds:schemaRef ds:uri="http://schemas.microsoft.com/VisualStudio/2011/storyboarding/control"/>
  </ds:schemaRefs>
</ds:datastoreItem>
</file>

<file path=customXml/itemProps1077.xml><?xml version="1.0" encoding="utf-8"?>
<ds:datastoreItem xmlns:ds="http://schemas.openxmlformats.org/officeDocument/2006/customXml" ds:itemID="{46F3D3F9-CB3A-4E39-A63A-0EB7A8E6F6A2}">
  <ds:schemaRefs>
    <ds:schemaRef ds:uri="http://schemas.microsoft.com/VisualStudio/2011/storyboarding/control"/>
  </ds:schemaRefs>
</ds:datastoreItem>
</file>

<file path=customXml/itemProps1078.xml><?xml version="1.0" encoding="utf-8"?>
<ds:datastoreItem xmlns:ds="http://schemas.openxmlformats.org/officeDocument/2006/customXml" ds:itemID="{DAB6E3DD-BD29-4744-A113-441021BA50A9}">
  <ds:schemaRefs>
    <ds:schemaRef ds:uri="http://schemas.microsoft.com/VisualStudio/2011/storyboarding/control"/>
  </ds:schemaRefs>
</ds:datastoreItem>
</file>

<file path=customXml/itemProps1079.xml><?xml version="1.0" encoding="utf-8"?>
<ds:datastoreItem xmlns:ds="http://schemas.openxmlformats.org/officeDocument/2006/customXml" ds:itemID="{B2FED526-32B0-4205-B22C-2EB9C4EE55C0}">
  <ds:schemaRefs>
    <ds:schemaRef ds:uri="http://schemas.microsoft.com/VisualStudio/2011/storyboarding/control"/>
  </ds:schemaRefs>
</ds:datastoreItem>
</file>

<file path=customXml/itemProps108.xml><?xml version="1.0" encoding="utf-8"?>
<ds:datastoreItem xmlns:ds="http://schemas.openxmlformats.org/officeDocument/2006/customXml" ds:itemID="{522657CF-3AD0-4CD0-AD4F-22235DACF7FF}">
  <ds:schemaRefs>
    <ds:schemaRef ds:uri="http://schemas.microsoft.com/VisualStudio/2011/storyboarding/control"/>
  </ds:schemaRefs>
</ds:datastoreItem>
</file>

<file path=customXml/itemProps1080.xml><?xml version="1.0" encoding="utf-8"?>
<ds:datastoreItem xmlns:ds="http://schemas.openxmlformats.org/officeDocument/2006/customXml" ds:itemID="{A08F4606-DA08-447E-B26D-FD6CA5CBD4D8}">
  <ds:schemaRefs>
    <ds:schemaRef ds:uri="http://schemas.microsoft.com/VisualStudio/2011/storyboarding/control"/>
  </ds:schemaRefs>
</ds:datastoreItem>
</file>

<file path=customXml/itemProps1081.xml><?xml version="1.0" encoding="utf-8"?>
<ds:datastoreItem xmlns:ds="http://schemas.openxmlformats.org/officeDocument/2006/customXml" ds:itemID="{D41D88D9-2313-4465-8589-83CC9B6B75D1}">
  <ds:schemaRefs>
    <ds:schemaRef ds:uri="http://schemas.microsoft.com/VisualStudio/2011/storyboarding/control"/>
  </ds:schemaRefs>
</ds:datastoreItem>
</file>

<file path=customXml/itemProps1082.xml><?xml version="1.0" encoding="utf-8"?>
<ds:datastoreItem xmlns:ds="http://schemas.openxmlformats.org/officeDocument/2006/customXml" ds:itemID="{F4A39EC9-B9CF-4176-ACB8-A590BFEDACBE}">
  <ds:schemaRefs>
    <ds:schemaRef ds:uri="http://schemas.microsoft.com/VisualStudio/2011/storyboarding/control"/>
  </ds:schemaRefs>
</ds:datastoreItem>
</file>

<file path=customXml/itemProps1083.xml><?xml version="1.0" encoding="utf-8"?>
<ds:datastoreItem xmlns:ds="http://schemas.openxmlformats.org/officeDocument/2006/customXml" ds:itemID="{48757528-ED3E-46DD-B1E8-6D3FDB37ADB8}">
  <ds:schemaRefs>
    <ds:schemaRef ds:uri="http://schemas.microsoft.com/VisualStudio/2011/storyboarding/control"/>
  </ds:schemaRefs>
</ds:datastoreItem>
</file>

<file path=customXml/itemProps1084.xml><?xml version="1.0" encoding="utf-8"?>
<ds:datastoreItem xmlns:ds="http://schemas.openxmlformats.org/officeDocument/2006/customXml" ds:itemID="{F87BD7DB-AC3A-4B01-8666-558F4799B670}">
  <ds:schemaRefs>
    <ds:schemaRef ds:uri="http://schemas.microsoft.com/VisualStudio/2011/storyboarding/control"/>
  </ds:schemaRefs>
</ds:datastoreItem>
</file>

<file path=customXml/itemProps1085.xml><?xml version="1.0" encoding="utf-8"?>
<ds:datastoreItem xmlns:ds="http://schemas.openxmlformats.org/officeDocument/2006/customXml" ds:itemID="{71E23703-0B0A-444E-A0E8-75D8C80A7E7F}">
  <ds:schemaRefs>
    <ds:schemaRef ds:uri="http://schemas.microsoft.com/VisualStudio/2011/storyboarding/control"/>
  </ds:schemaRefs>
</ds:datastoreItem>
</file>

<file path=customXml/itemProps1086.xml><?xml version="1.0" encoding="utf-8"?>
<ds:datastoreItem xmlns:ds="http://schemas.openxmlformats.org/officeDocument/2006/customXml" ds:itemID="{EB185061-4999-4B6E-8A9A-72B36E8E866D}">
  <ds:schemaRefs>
    <ds:schemaRef ds:uri="http://schemas.microsoft.com/VisualStudio/2011/storyboarding/control"/>
  </ds:schemaRefs>
</ds:datastoreItem>
</file>

<file path=customXml/itemProps1087.xml><?xml version="1.0" encoding="utf-8"?>
<ds:datastoreItem xmlns:ds="http://schemas.openxmlformats.org/officeDocument/2006/customXml" ds:itemID="{62BB4235-64C4-4EE1-AE13-9DE236C3E827}">
  <ds:schemaRefs>
    <ds:schemaRef ds:uri="http://schemas.microsoft.com/VisualStudio/2011/storyboarding/control"/>
  </ds:schemaRefs>
</ds:datastoreItem>
</file>

<file path=customXml/itemProps1088.xml><?xml version="1.0" encoding="utf-8"?>
<ds:datastoreItem xmlns:ds="http://schemas.openxmlformats.org/officeDocument/2006/customXml" ds:itemID="{CB7F0553-E86E-4004-8E0F-D094E78422EA}">
  <ds:schemaRefs>
    <ds:schemaRef ds:uri="http://schemas.microsoft.com/VisualStudio/2011/storyboarding/control"/>
  </ds:schemaRefs>
</ds:datastoreItem>
</file>

<file path=customXml/itemProps1089.xml><?xml version="1.0" encoding="utf-8"?>
<ds:datastoreItem xmlns:ds="http://schemas.openxmlformats.org/officeDocument/2006/customXml" ds:itemID="{BFF38708-87DE-4B53-B73A-DDDC7422788F}">
  <ds:schemaRefs>
    <ds:schemaRef ds:uri="http://schemas.microsoft.com/VisualStudio/2011/storyboarding/control"/>
  </ds:schemaRefs>
</ds:datastoreItem>
</file>

<file path=customXml/itemProps109.xml><?xml version="1.0" encoding="utf-8"?>
<ds:datastoreItem xmlns:ds="http://schemas.openxmlformats.org/officeDocument/2006/customXml" ds:itemID="{34EEDCA8-8C00-41BA-8378-1321138D940F}">
  <ds:schemaRefs>
    <ds:schemaRef ds:uri="http://schemas.microsoft.com/VisualStudio/2011/storyboarding/control"/>
  </ds:schemaRefs>
</ds:datastoreItem>
</file>

<file path=customXml/itemProps1090.xml><?xml version="1.0" encoding="utf-8"?>
<ds:datastoreItem xmlns:ds="http://schemas.openxmlformats.org/officeDocument/2006/customXml" ds:itemID="{32DD592F-9F07-4FC8-BF63-FCAB94166371}">
  <ds:schemaRefs>
    <ds:schemaRef ds:uri="http://schemas.microsoft.com/VisualStudio/2011/storyboarding/control"/>
  </ds:schemaRefs>
</ds:datastoreItem>
</file>

<file path=customXml/itemProps1091.xml><?xml version="1.0" encoding="utf-8"?>
<ds:datastoreItem xmlns:ds="http://schemas.openxmlformats.org/officeDocument/2006/customXml" ds:itemID="{29704EFB-F8F6-43AC-A625-AB913D98F88C}">
  <ds:schemaRefs>
    <ds:schemaRef ds:uri="http://schemas.microsoft.com/VisualStudio/2011/storyboarding/control"/>
  </ds:schemaRefs>
</ds:datastoreItem>
</file>

<file path=customXml/itemProps1092.xml><?xml version="1.0" encoding="utf-8"?>
<ds:datastoreItem xmlns:ds="http://schemas.openxmlformats.org/officeDocument/2006/customXml" ds:itemID="{4566DFF2-FC9E-4BE3-A4FF-DA09CD5C48E9}">
  <ds:schemaRefs>
    <ds:schemaRef ds:uri="http://schemas.microsoft.com/VisualStudio/2011/storyboarding/control"/>
  </ds:schemaRefs>
</ds:datastoreItem>
</file>

<file path=customXml/itemProps1093.xml><?xml version="1.0" encoding="utf-8"?>
<ds:datastoreItem xmlns:ds="http://schemas.openxmlformats.org/officeDocument/2006/customXml" ds:itemID="{7107D3F1-E8BE-4C42-B2CF-F3E6B0B95B28}">
  <ds:schemaRefs>
    <ds:schemaRef ds:uri="http://schemas.microsoft.com/VisualStudio/2011/storyboarding/control"/>
  </ds:schemaRefs>
</ds:datastoreItem>
</file>

<file path=customXml/itemProps1094.xml><?xml version="1.0" encoding="utf-8"?>
<ds:datastoreItem xmlns:ds="http://schemas.openxmlformats.org/officeDocument/2006/customXml" ds:itemID="{BB49D63E-9EAC-4061-B7FB-E511056BEA08}">
  <ds:schemaRefs>
    <ds:schemaRef ds:uri="http://schemas.microsoft.com/VisualStudio/2011/storyboarding/control"/>
  </ds:schemaRefs>
</ds:datastoreItem>
</file>

<file path=customXml/itemProps1095.xml><?xml version="1.0" encoding="utf-8"?>
<ds:datastoreItem xmlns:ds="http://schemas.openxmlformats.org/officeDocument/2006/customXml" ds:itemID="{4FDD1E7E-1E1A-4033-9E6C-87BFF7765FCD}">
  <ds:schemaRefs>
    <ds:schemaRef ds:uri="http://schemas.microsoft.com/VisualStudio/2011/storyboarding/control"/>
  </ds:schemaRefs>
</ds:datastoreItem>
</file>

<file path=customXml/itemProps1096.xml><?xml version="1.0" encoding="utf-8"?>
<ds:datastoreItem xmlns:ds="http://schemas.openxmlformats.org/officeDocument/2006/customXml" ds:itemID="{7A95C980-C63E-4948-BA37-D639DA862F8D}">
  <ds:schemaRefs>
    <ds:schemaRef ds:uri="http://schemas.microsoft.com/VisualStudio/2011/storyboarding/control"/>
  </ds:schemaRefs>
</ds:datastoreItem>
</file>

<file path=customXml/itemProps1097.xml><?xml version="1.0" encoding="utf-8"?>
<ds:datastoreItem xmlns:ds="http://schemas.openxmlformats.org/officeDocument/2006/customXml" ds:itemID="{84EE4255-5A46-4D07-8A80-51D363674F1E}">
  <ds:schemaRefs>
    <ds:schemaRef ds:uri="http://schemas.microsoft.com/VisualStudio/2011/storyboarding/control"/>
  </ds:schemaRefs>
</ds:datastoreItem>
</file>

<file path=customXml/itemProps1098.xml><?xml version="1.0" encoding="utf-8"?>
<ds:datastoreItem xmlns:ds="http://schemas.openxmlformats.org/officeDocument/2006/customXml" ds:itemID="{ADA32357-DB60-4D62-94E1-194C30C509C8}">
  <ds:schemaRefs>
    <ds:schemaRef ds:uri="http://schemas.microsoft.com/VisualStudio/2011/storyboarding/control"/>
  </ds:schemaRefs>
</ds:datastoreItem>
</file>

<file path=customXml/itemProps1099.xml><?xml version="1.0" encoding="utf-8"?>
<ds:datastoreItem xmlns:ds="http://schemas.openxmlformats.org/officeDocument/2006/customXml" ds:itemID="{6EBEE444-23A3-4802-833F-223D90E8CF1E}">
  <ds:schemaRefs>
    <ds:schemaRef ds:uri="http://schemas.microsoft.com/VisualStudio/2011/storyboarding/control"/>
  </ds:schemaRefs>
</ds:datastoreItem>
</file>

<file path=customXml/itemProps11.xml><?xml version="1.0" encoding="utf-8"?>
<ds:datastoreItem xmlns:ds="http://schemas.openxmlformats.org/officeDocument/2006/customXml" ds:itemID="{68B6484C-9682-47D5-9429-F46AB2198183}">
  <ds:schemaRefs>
    <ds:schemaRef ds:uri="http://schemas.microsoft.com/VisualStudio/2011/storyboarding/control"/>
  </ds:schemaRefs>
</ds:datastoreItem>
</file>

<file path=customXml/itemProps110.xml><?xml version="1.0" encoding="utf-8"?>
<ds:datastoreItem xmlns:ds="http://schemas.openxmlformats.org/officeDocument/2006/customXml" ds:itemID="{E99C15D3-5273-4EAB-8F6D-39FB2C3A01E5}">
  <ds:schemaRefs>
    <ds:schemaRef ds:uri="http://schemas.microsoft.com/VisualStudio/2011/storyboarding/control"/>
  </ds:schemaRefs>
</ds:datastoreItem>
</file>

<file path=customXml/itemProps1100.xml><?xml version="1.0" encoding="utf-8"?>
<ds:datastoreItem xmlns:ds="http://schemas.openxmlformats.org/officeDocument/2006/customXml" ds:itemID="{309CBD61-FFE8-4C1D-829C-E1E9698DB511}">
  <ds:schemaRefs>
    <ds:schemaRef ds:uri="http://schemas.microsoft.com/VisualStudio/2011/storyboarding/control"/>
  </ds:schemaRefs>
</ds:datastoreItem>
</file>

<file path=customXml/itemProps1101.xml><?xml version="1.0" encoding="utf-8"?>
<ds:datastoreItem xmlns:ds="http://schemas.openxmlformats.org/officeDocument/2006/customXml" ds:itemID="{9744B1C2-6577-4E84-BBF9-6B97DD7B71EB}">
  <ds:schemaRefs>
    <ds:schemaRef ds:uri="http://schemas.microsoft.com/VisualStudio/2011/storyboarding/control"/>
  </ds:schemaRefs>
</ds:datastoreItem>
</file>

<file path=customXml/itemProps1102.xml><?xml version="1.0" encoding="utf-8"?>
<ds:datastoreItem xmlns:ds="http://schemas.openxmlformats.org/officeDocument/2006/customXml" ds:itemID="{98387787-7D03-46E1-A503-39B754E8BE97}">
  <ds:schemaRefs>
    <ds:schemaRef ds:uri="http://schemas.microsoft.com/VisualStudio/2011/storyboarding/control"/>
  </ds:schemaRefs>
</ds:datastoreItem>
</file>

<file path=customXml/itemProps1103.xml><?xml version="1.0" encoding="utf-8"?>
<ds:datastoreItem xmlns:ds="http://schemas.openxmlformats.org/officeDocument/2006/customXml" ds:itemID="{B152E208-7795-449D-AD05-5ED49334A82E}">
  <ds:schemaRefs>
    <ds:schemaRef ds:uri="http://schemas.microsoft.com/VisualStudio/2011/storyboarding/control"/>
  </ds:schemaRefs>
</ds:datastoreItem>
</file>

<file path=customXml/itemProps1104.xml><?xml version="1.0" encoding="utf-8"?>
<ds:datastoreItem xmlns:ds="http://schemas.openxmlformats.org/officeDocument/2006/customXml" ds:itemID="{17821799-3380-4A25-907A-2F4664B8B118}">
  <ds:schemaRefs>
    <ds:schemaRef ds:uri="http://schemas.microsoft.com/VisualStudio/2011/storyboarding/control"/>
  </ds:schemaRefs>
</ds:datastoreItem>
</file>

<file path=customXml/itemProps1105.xml><?xml version="1.0" encoding="utf-8"?>
<ds:datastoreItem xmlns:ds="http://schemas.openxmlformats.org/officeDocument/2006/customXml" ds:itemID="{3ACBEF4A-7F31-411C-B601-B81AABFC9636}">
  <ds:schemaRefs>
    <ds:schemaRef ds:uri="http://schemas.microsoft.com/VisualStudio/2011/storyboarding/control"/>
  </ds:schemaRefs>
</ds:datastoreItem>
</file>

<file path=customXml/itemProps1106.xml><?xml version="1.0" encoding="utf-8"?>
<ds:datastoreItem xmlns:ds="http://schemas.openxmlformats.org/officeDocument/2006/customXml" ds:itemID="{090D92B8-1952-4463-8A5F-D2C7E36EF055}">
  <ds:schemaRefs>
    <ds:schemaRef ds:uri="http://schemas.microsoft.com/VisualStudio/2011/storyboarding/control"/>
  </ds:schemaRefs>
</ds:datastoreItem>
</file>

<file path=customXml/itemProps1107.xml><?xml version="1.0" encoding="utf-8"?>
<ds:datastoreItem xmlns:ds="http://schemas.openxmlformats.org/officeDocument/2006/customXml" ds:itemID="{18EAE9C9-9FBC-40CF-9A0C-10B80E4BD87F}">
  <ds:schemaRefs>
    <ds:schemaRef ds:uri="http://schemas.microsoft.com/VisualStudio/2011/storyboarding/control"/>
  </ds:schemaRefs>
</ds:datastoreItem>
</file>

<file path=customXml/itemProps1108.xml><?xml version="1.0" encoding="utf-8"?>
<ds:datastoreItem xmlns:ds="http://schemas.openxmlformats.org/officeDocument/2006/customXml" ds:itemID="{6FBE521A-3DBD-497D-8EF4-0CC48F1FAF14}">
  <ds:schemaRefs>
    <ds:schemaRef ds:uri="http://schemas.microsoft.com/VisualStudio/2011/storyboarding/control"/>
  </ds:schemaRefs>
</ds:datastoreItem>
</file>

<file path=customXml/itemProps1109.xml><?xml version="1.0" encoding="utf-8"?>
<ds:datastoreItem xmlns:ds="http://schemas.openxmlformats.org/officeDocument/2006/customXml" ds:itemID="{DE6F88C3-7ECD-46BB-BA9E-2721C6136DC4}">
  <ds:schemaRefs>
    <ds:schemaRef ds:uri="http://schemas.microsoft.com/VisualStudio/2011/storyboarding/control"/>
  </ds:schemaRefs>
</ds:datastoreItem>
</file>

<file path=customXml/itemProps111.xml><?xml version="1.0" encoding="utf-8"?>
<ds:datastoreItem xmlns:ds="http://schemas.openxmlformats.org/officeDocument/2006/customXml" ds:itemID="{4B46F883-A950-40DF-AD42-520B09D39940}">
  <ds:schemaRefs>
    <ds:schemaRef ds:uri="http://schemas.microsoft.com/VisualStudio/2011/storyboarding/control"/>
  </ds:schemaRefs>
</ds:datastoreItem>
</file>

<file path=customXml/itemProps1110.xml><?xml version="1.0" encoding="utf-8"?>
<ds:datastoreItem xmlns:ds="http://schemas.openxmlformats.org/officeDocument/2006/customXml" ds:itemID="{64B27B1E-E4C1-455B-8821-9E6891364B18}">
  <ds:schemaRefs>
    <ds:schemaRef ds:uri="http://schemas.microsoft.com/VisualStudio/2011/storyboarding/control"/>
  </ds:schemaRefs>
</ds:datastoreItem>
</file>

<file path=customXml/itemProps1111.xml><?xml version="1.0" encoding="utf-8"?>
<ds:datastoreItem xmlns:ds="http://schemas.openxmlformats.org/officeDocument/2006/customXml" ds:itemID="{29B0C1CA-6478-4B86-AC41-6AEBB8266465}">
  <ds:schemaRefs>
    <ds:schemaRef ds:uri="http://schemas.microsoft.com/VisualStudio/2011/storyboarding/control"/>
  </ds:schemaRefs>
</ds:datastoreItem>
</file>

<file path=customXml/itemProps1112.xml><?xml version="1.0" encoding="utf-8"?>
<ds:datastoreItem xmlns:ds="http://schemas.openxmlformats.org/officeDocument/2006/customXml" ds:itemID="{7084D9B7-613D-47F0-92AF-74329FEF0464}">
  <ds:schemaRefs>
    <ds:schemaRef ds:uri="http://schemas.microsoft.com/VisualStudio/2011/storyboarding/control"/>
  </ds:schemaRefs>
</ds:datastoreItem>
</file>

<file path=customXml/itemProps1113.xml><?xml version="1.0" encoding="utf-8"?>
<ds:datastoreItem xmlns:ds="http://schemas.openxmlformats.org/officeDocument/2006/customXml" ds:itemID="{CD469C38-80C6-4293-A571-8D5DF2298AB1}">
  <ds:schemaRefs>
    <ds:schemaRef ds:uri="http://schemas.microsoft.com/VisualStudio/2011/storyboarding/control"/>
  </ds:schemaRefs>
</ds:datastoreItem>
</file>

<file path=customXml/itemProps1114.xml><?xml version="1.0" encoding="utf-8"?>
<ds:datastoreItem xmlns:ds="http://schemas.openxmlformats.org/officeDocument/2006/customXml" ds:itemID="{E78422D0-81DF-4DAE-81A8-FE82162A190D}">
  <ds:schemaRefs>
    <ds:schemaRef ds:uri="http://schemas.microsoft.com/VisualStudio/2011/storyboarding/control"/>
  </ds:schemaRefs>
</ds:datastoreItem>
</file>

<file path=customXml/itemProps1115.xml><?xml version="1.0" encoding="utf-8"?>
<ds:datastoreItem xmlns:ds="http://schemas.openxmlformats.org/officeDocument/2006/customXml" ds:itemID="{920D1D46-F33F-4D62-B9FA-8F9A6B223357}">
  <ds:schemaRefs>
    <ds:schemaRef ds:uri="http://schemas.microsoft.com/VisualStudio/2011/storyboarding/control"/>
  </ds:schemaRefs>
</ds:datastoreItem>
</file>

<file path=customXml/itemProps1116.xml><?xml version="1.0" encoding="utf-8"?>
<ds:datastoreItem xmlns:ds="http://schemas.openxmlformats.org/officeDocument/2006/customXml" ds:itemID="{C81BE6D8-9DE4-41E7-A42F-9FC222194ED7}">
  <ds:schemaRefs>
    <ds:schemaRef ds:uri="http://schemas.microsoft.com/VisualStudio/2011/storyboarding/control"/>
  </ds:schemaRefs>
</ds:datastoreItem>
</file>

<file path=customXml/itemProps1117.xml><?xml version="1.0" encoding="utf-8"?>
<ds:datastoreItem xmlns:ds="http://schemas.openxmlformats.org/officeDocument/2006/customXml" ds:itemID="{915EDF72-3759-48A0-AFD8-5C09E791540C}">
  <ds:schemaRefs>
    <ds:schemaRef ds:uri="http://schemas.microsoft.com/VisualStudio/2011/storyboarding/control"/>
  </ds:schemaRefs>
</ds:datastoreItem>
</file>

<file path=customXml/itemProps1118.xml><?xml version="1.0" encoding="utf-8"?>
<ds:datastoreItem xmlns:ds="http://schemas.openxmlformats.org/officeDocument/2006/customXml" ds:itemID="{4FD9FA23-9AF2-42F5-8A31-C166A4DEF3F0}">
  <ds:schemaRefs>
    <ds:schemaRef ds:uri="http://schemas.microsoft.com/VisualStudio/2011/storyboarding/control"/>
  </ds:schemaRefs>
</ds:datastoreItem>
</file>

<file path=customXml/itemProps1119.xml><?xml version="1.0" encoding="utf-8"?>
<ds:datastoreItem xmlns:ds="http://schemas.openxmlformats.org/officeDocument/2006/customXml" ds:itemID="{808AC8F2-07A5-41BF-BB44-CE6024D8A3BA}">
  <ds:schemaRefs>
    <ds:schemaRef ds:uri="http://schemas.microsoft.com/VisualStudio/2011/storyboarding/control"/>
  </ds:schemaRefs>
</ds:datastoreItem>
</file>

<file path=customXml/itemProps112.xml><?xml version="1.0" encoding="utf-8"?>
<ds:datastoreItem xmlns:ds="http://schemas.openxmlformats.org/officeDocument/2006/customXml" ds:itemID="{CEBD4445-7C9D-4176-A1F7-E8F698BC609C}">
  <ds:schemaRefs>
    <ds:schemaRef ds:uri="http://schemas.microsoft.com/VisualStudio/2011/storyboarding/control"/>
  </ds:schemaRefs>
</ds:datastoreItem>
</file>

<file path=customXml/itemProps1120.xml><?xml version="1.0" encoding="utf-8"?>
<ds:datastoreItem xmlns:ds="http://schemas.openxmlformats.org/officeDocument/2006/customXml" ds:itemID="{17C5E508-D65D-40D7-BB2C-20C93F7CF94C}">
  <ds:schemaRefs>
    <ds:schemaRef ds:uri="http://schemas.microsoft.com/VisualStudio/2011/storyboarding/control"/>
  </ds:schemaRefs>
</ds:datastoreItem>
</file>

<file path=customXml/itemProps1121.xml><?xml version="1.0" encoding="utf-8"?>
<ds:datastoreItem xmlns:ds="http://schemas.openxmlformats.org/officeDocument/2006/customXml" ds:itemID="{113BB361-2774-41E9-B324-966F2316814D}">
  <ds:schemaRefs>
    <ds:schemaRef ds:uri="http://schemas.microsoft.com/VisualStudio/2011/storyboarding/control"/>
  </ds:schemaRefs>
</ds:datastoreItem>
</file>

<file path=customXml/itemProps1122.xml><?xml version="1.0" encoding="utf-8"?>
<ds:datastoreItem xmlns:ds="http://schemas.openxmlformats.org/officeDocument/2006/customXml" ds:itemID="{99E2EEAF-8C40-4AA0-BB92-032E4B3CD3FF}">
  <ds:schemaRefs>
    <ds:schemaRef ds:uri="http://schemas.microsoft.com/VisualStudio/2011/storyboarding/control"/>
  </ds:schemaRefs>
</ds:datastoreItem>
</file>

<file path=customXml/itemProps1123.xml><?xml version="1.0" encoding="utf-8"?>
<ds:datastoreItem xmlns:ds="http://schemas.openxmlformats.org/officeDocument/2006/customXml" ds:itemID="{A76921F3-32ED-48AF-BE63-76E33153B6FE}">
  <ds:schemaRefs>
    <ds:schemaRef ds:uri="http://schemas.microsoft.com/VisualStudio/2011/storyboarding/control"/>
  </ds:schemaRefs>
</ds:datastoreItem>
</file>

<file path=customXml/itemProps1124.xml><?xml version="1.0" encoding="utf-8"?>
<ds:datastoreItem xmlns:ds="http://schemas.openxmlformats.org/officeDocument/2006/customXml" ds:itemID="{9E264D0C-7E62-42FB-BC7B-CA5BBE3A927E}">
  <ds:schemaRefs>
    <ds:schemaRef ds:uri="http://schemas.microsoft.com/VisualStudio/2011/storyboarding/control"/>
  </ds:schemaRefs>
</ds:datastoreItem>
</file>

<file path=customXml/itemProps1125.xml><?xml version="1.0" encoding="utf-8"?>
<ds:datastoreItem xmlns:ds="http://schemas.openxmlformats.org/officeDocument/2006/customXml" ds:itemID="{60C15B63-389E-462E-A1D8-92AB23DAA892}">
  <ds:schemaRefs>
    <ds:schemaRef ds:uri="http://schemas.microsoft.com/VisualStudio/2011/storyboarding/control"/>
  </ds:schemaRefs>
</ds:datastoreItem>
</file>

<file path=customXml/itemProps1126.xml><?xml version="1.0" encoding="utf-8"?>
<ds:datastoreItem xmlns:ds="http://schemas.openxmlformats.org/officeDocument/2006/customXml" ds:itemID="{A76FF0D0-49E6-4AE0-8A16-7CDB4D2062E8}">
  <ds:schemaRefs>
    <ds:schemaRef ds:uri="http://schemas.microsoft.com/VisualStudio/2011/storyboarding/control"/>
  </ds:schemaRefs>
</ds:datastoreItem>
</file>

<file path=customXml/itemProps1127.xml><?xml version="1.0" encoding="utf-8"?>
<ds:datastoreItem xmlns:ds="http://schemas.openxmlformats.org/officeDocument/2006/customXml" ds:itemID="{D60933A4-5812-410D-A0E1-E4D7B30AF634}">
  <ds:schemaRefs>
    <ds:schemaRef ds:uri="http://schemas.microsoft.com/VisualStudio/2011/storyboarding/control"/>
  </ds:schemaRefs>
</ds:datastoreItem>
</file>

<file path=customXml/itemProps1128.xml><?xml version="1.0" encoding="utf-8"?>
<ds:datastoreItem xmlns:ds="http://schemas.openxmlformats.org/officeDocument/2006/customXml" ds:itemID="{3B808B41-FEE3-4804-95B8-89E25EE6F22A}">
  <ds:schemaRefs>
    <ds:schemaRef ds:uri="http://schemas.microsoft.com/VisualStudio/2011/storyboarding/control"/>
  </ds:schemaRefs>
</ds:datastoreItem>
</file>

<file path=customXml/itemProps1129.xml><?xml version="1.0" encoding="utf-8"?>
<ds:datastoreItem xmlns:ds="http://schemas.openxmlformats.org/officeDocument/2006/customXml" ds:itemID="{89F57E80-BB1E-4EBE-BC7F-20E95F06852D}">
  <ds:schemaRefs>
    <ds:schemaRef ds:uri="http://schemas.microsoft.com/VisualStudio/2011/storyboarding/control"/>
  </ds:schemaRefs>
</ds:datastoreItem>
</file>

<file path=customXml/itemProps113.xml><?xml version="1.0" encoding="utf-8"?>
<ds:datastoreItem xmlns:ds="http://schemas.openxmlformats.org/officeDocument/2006/customXml" ds:itemID="{C37696B7-FC7A-47E0-B99D-5575ECC1A1E7}">
  <ds:schemaRefs>
    <ds:schemaRef ds:uri="http://schemas.microsoft.com/VisualStudio/2011/storyboarding/control"/>
  </ds:schemaRefs>
</ds:datastoreItem>
</file>

<file path=customXml/itemProps1130.xml><?xml version="1.0" encoding="utf-8"?>
<ds:datastoreItem xmlns:ds="http://schemas.openxmlformats.org/officeDocument/2006/customXml" ds:itemID="{3BAE189D-4C68-4FA5-9635-F8F2A07749B7}">
  <ds:schemaRefs>
    <ds:schemaRef ds:uri="http://schemas.microsoft.com/VisualStudio/2011/storyboarding/control"/>
  </ds:schemaRefs>
</ds:datastoreItem>
</file>

<file path=customXml/itemProps1131.xml><?xml version="1.0" encoding="utf-8"?>
<ds:datastoreItem xmlns:ds="http://schemas.openxmlformats.org/officeDocument/2006/customXml" ds:itemID="{4694B9F6-7061-4411-AE9B-CB3BFF0D9EF0}">
  <ds:schemaRefs>
    <ds:schemaRef ds:uri="http://schemas.microsoft.com/VisualStudio/2011/storyboarding/control"/>
  </ds:schemaRefs>
</ds:datastoreItem>
</file>

<file path=customXml/itemProps1132.xml><?xml version="1.0" encoding="utf-8"?>
<ds:datastoreItem xmlns:ds="http://schemas.openxmlformats.org/officeDocument/2006/customXml" ds:itemID="{8368B521-31B4-4F29-8A7B-D842CF198E3E}">
  <ds:schemaRefs>
    <ds:schemaRef ds:uri="http://schemas.microsoft.com/VisualStudio/2011/storyboarding/control"/>
  </ds:schemaRefs>
</ds:datastoreItem>
</file>

<file path=customXml/itemProps1133.xml><?xml version="1.0" encoding="utf-8"?>
<ds:datastoreItem xmlns:ds="http://schemas.openxmlformats.org/officeDocument/2006/customXml" ds:itemID="{6149F741-732F-48BF-89D3-FEB5B9777B9F}">
  <ds:schemaRefs>
    <ds:schemaRef ds:uri="http://schemas.microsoft.com/VisualStudio/2011/storyboarding/control"/>
  </ds:schemaRefs>
</ds:datastoreItem>
</file>

<file path=customXml/itemProps1134.xml><?xml version="1.0" encoding="utf-8"?>
<ds:datastoreItem xmlns:ds="http://schemas.openxmlformats.org/officeDocument/2006/customXml" ds:itemID="{3697D8DD-8F0B-4844-993A-540EC7561840}">
  <ds:schemaRefs>
    <ds:schemaRef ds:uri="http://schemas.microsoft.com/VisualStudio/2011/storyboarding/control"/>
  </ds:schemaRefs>
</ds:datastoreItem>
</file>

<file path=customXml/itemProps1135.xml><?xml version="1.0" encoding="utf-8"?>
<ds:datastoreItem xmlns:ds="http://schemas.openxmlformats.org/officeDocument/2006/customXml" ds:itemID="{5B2CB920-ABE2-4F45-9F0A-BB348EB0EC48}">
  <ds:schemaRefs>
    <ds:schemaRef ds:uri="http://schemas.microsoft.com/VisualStudio/2011/storyboarding/control"/>
  </ds:schemaRefs>
</ds:datastoreItem>
</file>

<file path=customXml/itemProps1136.xml><?xml version="1.0" encoding="utf-8"?>
<ds:datastoreItem xmlns:ds="http://schemas.openxmlformats.org/officeDocument/2006/customXml" ds:itemID="{F0351660-D373-4762-B3C9-C1EC099F4342}">
  <ds:schemaRefs>
    <ds:schemaRef ds:uri="http://schemas.microsoft.com/VisualStudio/2011/storyboarding/control"/>
  </ds:schemaRefs>
</ds:datastoreItem>
</file>

<file path=customXml/itemProps1137.xml><?xml version="1.0" encoding="utf-8"?>
<ds:datastoreItem xmlns:ds="http://schemas.openxmlformats.org/officeDocument/2006/customXml" ds:itemID="{D8949FA1-AD83-45CC-9896-1EFFC42BE64E}">
  <ds:schemaRefs>
    <ds:schemaRef ds:uri="http://schemas.microsoft.com/VisualStudio/2011/storyboarding/control"/>
  </ds:schemaRefs>
</ds:datastoreItem>
</file>

<file path=customXml/itemProps1138.xml><?xml version="1.0" encoding="utf-8"?>
<ds:datastoreItem xmlns:ds="http://schemas.openxmlformats.org/officeDocument/2006/customXml" ds:itemID="{F8597D33-1554-49CF-A788-167238AB7CCF}">
  <ds:schemaRefs>
    <ds:schemaRef ds:uri="http://schemas.microsoft.com/VisualStudio/2011/storyboarding/control"/>
  </ds:schemaRefs>
</ds:datastoreItem>
</file>

<file path=customXml/itemProps1139.xml><?xml version="1.0" encoding="utf-8"?>
<ds:datastoreItem xmlns:ds="http://schemas.openxmlformats.org/officeDocument/2006/customXml" ds:itemID="{7E234F4E-658F-49DB-BBFD-5D4CB329DB45}">
  <ds:schemaRefs>
    <ds:schemaRef ds:uri="http://schemas.microsoft.com/VisualStudio/2011/storyboarding/control"/>
  </ds:schemaRefs>
</ds:datastoreItem>
</file>

<file path=customXml/itemProps114.xml><?xml version="1.0" encoding="utf-8"?>
<ds:datastoreItem xmlns:ds="http://schemas.openxmlformats.org/officeDocument/2006/customXml" ds:itemID="{DA16F349-CAE3-4BFF-A4BC-29827D748E8D}">
  <ds:schemaRefs>
    <ds:schemaRef ds:uri="http://schemas.microsoft.com/VisualStudio/2011/storyboarding/control"/>
  </ds:schemaRefs>
</ds:datastoreItem>
</file>

<file path=customXml/itemProps1140.xml><?xml version="1.0" encoding="utf-8"?>
<ds:datastoreItem xmlns:ds="http://schemas.openxmlformats.org/officeDocument/2006/customXml" ds:itemID="{258CB152-BCE9-4F01-9B85-37C3B1091EAE}">
  <ds:schemaRefs>
    <ds:schemaRef ds:uri="http://schemas.microsoft.com/VisualStudio/2011/storyboarding/control"/>
  </ds:schemaRefs>
</ds:datastoreItem>
</file>

<file path=customXml/itemProps1141.xml><?xml version="1.0" encoding="utf-8"?>
<ds:datastoreItem xmlns:ds="http://schemas.openxmlformats.org/officeDocument/2006/customXml" ds:itemID="{61BA5B07-C298-48DC-A49A-9091657D84E0}">
  <ds:schemaRefs>
    <ds:schemaRef ds:uri="http://schemas.microsoft.com/VisualStudio/2011/storyboarding/control"/>
  </ds:schemaRefs>
</ds:datastoreItem>
</file>

<file path=customXml/itemProps1142.xml><?xml version="1.0" encoding="utf-8"?>
<ds:datastoreItem xmlns:ds="http://schemas.openxmlformats.org/officeDocument/2006/customXml" ds:itemID="{DE9FE466-5B8C-4744-8284-88586A43109B}">
  <ds:schemaRefs>
    <ds:schemaRef ds:uri="http://schemas.microsoft.com/VisualStudio/2011/storyboarding/control"/>
  </ds:schemaRefs>
</ds:datastoreItem>
</file>

<file path=customXml/itemProps1143.xml><?xml version="1.0" encoding="utf-8"?>
<ds:datastoreItem xmlns:ds="http://schemas.openxmlformats.org/officeDocument/2006/customXml" ds:itemID="{609D1460-6E32-4ADE-85AA-2A697C2D34BA}">
  <ds:schemaRefs>
    <ds:schemaRef ds:uri="http://schemas.microsoft.com/VisualStudio/2011/storyboarding/control"/>
  </ds:schemaRefs>
</ds:datastoreItem>
</file>

<file path=customXml/itemProps1144.xml><?xml version="1.0" encoding="utf-8"?>
<ds:datastoreItem xmlns:ds="http://schemas.openxmlformats.org/officeDocument/2006/customXml" ds:itemID="{EFBFCF74-0177-47DE-9FA0-5E72D1D83F7D}">
  <ds:schemaRefs>
    <ds:schemaRef ds:uri="http://schemas.microsoft.com/VisualStudio/2011/storyboarding/control"/>
  </ds:schemaRefs>
</ds:datastoreItem>
</file>

<file path=customXml/itemProps1145.xml><?xml version="1.0" encoding="utf-8"?>
<ds:datastoreItem xmlns:ds="http://schemas.openxmlformats.org/officeDocument/2006/customXml" ds:itemID="{FE2F9BBE-8D23-4ABF-B1F6-E04E9E315731}">
  <ds:schemaRefs>
    <ds:schemaRef ds:uri="http://schemas.microsoft.com/VisualStudio/2011/storyboarding/control"/>
  </ds:schemaRefs>
</ds:datastoreItem>
</file>

<file path=customXml/itemProps1146.xml><?xml version="1.0" encoding="utf-8"?>
<ds:datastoreItem xmlns:ds="http://schemas.openxmlformats.org/officeDocument/2006/customXml" ds:itemID="{C24CA09C-880C-4DE4-B718-E57CE4DAA3BF}">
  <ds:schemaRefs>
    <ds:schemaRef ds:uri="http://schemas.microsoft.com/VisualStudio/2011/storyboarding/control"/>
  </ds:schemaRefs>
</ds:datastoreItem>
</file>

<file path=customXml/itemProps1147.xml><?xml version="1.0" encoding="utf-8"?>
<ds:datastoreItem xmlns:ds="http://schemas.openxmlformats.org/officeDocument/2006/customXml" ds:itemID="{5F330D85-4134-42E4-A1F5-276FA94C83D2}">
  <ds:schemaRefs>
    <ds:schemaRef ds:uri="http://schemas.microsoft.com/VisualStudio/2011/storyboarding/control"/>
  </ds:schemaRefs>
</ds:datastoreItem>
</file>

<file path=customXml/itemProps1148.xml><?xml version="1.0" encoding="utf-8"?>
<ds:datastoreItem xmlns:ds="http://schemas.openxmlformats.org/officeDocument/2006/customXml" ds:itemID="{0742F284-71AB-467A-957C-0DF80F395341}">
  <ds:schemaRefs>
    <ds:schemaRef ds:uri="http://schemas.microsoft.com/VisualStudio/2011/storyboarding/control"/>
  </ds:schemaRefs>
</ds:datastoreItem>
</file>

<file path=customXml/itemProps1149.xml><?xml version="1.0" encoding="utf-8"?>
<ds:datastoreItem xmlns:ds="http://schemas.openxmlformats.org/officeDocument/2006/customXml" ds:itemID="{9111714C-BEA0-4023-AE70-0694BCDF3970}">
  <ds:schemaRefs>
    <ds:schemaRef ds:uri="http://schemas.microsoft.com/VisualStudio/2011/storyboarding/control"/>
  </ds:schemaRefs>
</ds:datastoreItem>
</file>

<file path=customXml/itemProps115.xml><?xml version="1.0" encoding="utf-8"?>
<ds:datastoreItem xmlns:ds="http://schemas.openxmlformats.org/officeDocument/2006/customXml" ds:itemID="{5E07A9C7-935E-4FB6-9AAC-C3E4EB2F5B8A}">
  <ds:schemaRefs>
    <ds:schemaRef ds:uri="http://schemas.microsoft.com/VisualStudio/2011/storyboarding/control"/>
  </ds:schemaRefs>
</ds:datastoreItem>
</file>

<file path=customXml/itemProps1150.xml><?xml version="1.0" encoding="utf-8"?>
<ds:datastoreItem xmlns:ds="http://schemas.openxmlformats.org/officeDocument/2006/customXml" ds:itemID="{40EABB40-855D-4623-9F7F-1AF210A583BE}">
  <ds:schemaRefs>
    <ds:schemaRef ds:uri="http://schemas.microsoft.com/VisualStudio/2011/storyboarding/control"/>
  </ds:schemaRefs>
</ds:datastoreItem>
</file>

<file path=customXml/itemProps1151.xml><?xml version="1.0" encoding="utf-8"?>
<ds:datastoreItem xmlns:ds="http://schemas.openxmlformats.org/officeDocument/2006/customXml" ds:itemID="{46156AF1-4A71-49FA-97D1-8E97131C45E5}">
  <ds:schemaRefs>
    <ds:schemaRef ds:uri="http://schemas.microsoft.com/VisualStudio/2011/storyboarding/control"/>
  </ds:schemaRefs>
</ds:datastoreItem>
</file>

<file path=customXml/itemProps1152.xml><?xml version="1.0" encoding="utf-8"?>
<ds:datastoreItem xmlns:ds="http://schemas.openxmlformats.org/officeDocument/2006/customXml" ds:itemID="{0501A3DF-A132-4BCD-8C9C-CF5784EDB006}">
  <ds:schemaRefs>
    <ds:schemaRef ds:uri="http://schemas.microsoft.com/VisualStudio/2011/storyboarding/control"/>
  </ds:schemaRefs>
</ds:datastoreItem>
</file>

<file path=customXml/itemProps1153.xml><?xml version="1.0" encoding="utf-8"?>
<ds:datastoreItem xmlns:ds="http://schemas.openxmlformats.org/officeDocument/2006/customXml" ds:itemID="{50757ED3-00AB-4815-A32B-36075C3D8E41}">
  <ds:schemaRefs>
    <ds:schemaRef ds:uri="http://schemas.microsoft.com/VisualStudio/2011/storyboarding/control"/>
  </ds:schemaRefs>
</ds:datastoreItem>
</file>

<file path=customXml/itemProps1154.xml><?xml version="1.0" encoding="utf-8"?>
<ds:datastoreItem xmlns:ds="http://schemas.openxmlformats.org/officeDocument/2006/customXml" ds:itemID="{71DAC660-7905-47A6-8927-BDA5214D364D}">
  <ds:schemaRefs>
    <ds:schemaRef ds:uri="http://schemas.microsoft.com/VisualStudio/2011/storyboarding/control"/>
  </ds:schemaRefs>
</ds:datastoreItem>
</file>

<file path=customXml/itemProps1155.xml><?xml version="1.0" encoding="utf-8"?>
<ds:datastoreItem xmlns:ds="http://schemas.openxmlformats.org/officeDocument/2006/customXml" ds:itemID="{A8198624-D731-4D5D-A0AA-153D8AB651BA}">
  <ds:schemaRefs>
    <ds:schemaRef ds:uri="http://schemas.microsoft.com/VisualStudio/2011/storyboarding/control"/>
  </ds:schemaRefs>
</ds:datastoreItem>
</file>

<file path=customXml/itemProps1156.xml><?xml version="1.0" encoding="utf-8"?>
<ds:datastoreItem xmlns:ds="http://schemas.openxmlformats.org/officeDocument/2006/customXml" ds:itemID="{70F16F2A-BADB-41AF-9260-9544BAD8FFCA}">
  <ds:schemaRefs>
    <ds:schemaRef ds:uri="http://schemas.microsoft.com/VisualStudio/2011/storyboarding/control"/>
  </ds:schemaRefs>
</ds:datastoreItem>
</file>

<file path=customXml/itemProps1157.xml><?xml version="1.0" encoding="utf-8"?>
<ds:datastoreItem xmlns:ds="http://schemas.openxmlformats.org/officeDocument/2006/customXml" ds:itemID="{B35131C4-401C-4A3B-B421-56DC10ECC0B4}">
  <ds:schemaRefs>
    <ds:schemaRef ds:uri="http://schemas.microsoft.com/VisualStudio/2011/storyboarding/control"/>
  </ds:schemaRefs>
</ds:datastoreItem>
</file>

<file path=customXml/itemProps1158.xml><?xml version="1.0" encoding="utf-8"?>
<ds:datastoreItem xmlns:ds="http://schemas.openxmlformats.org/officeDocument/2006/customXml" ds:itemID="{801F6301-4711-4AF4-BCA8-2B624557A692}">
  <ds:schemaRefs>
    <ds:schemaRef ds:uri="http://schemas.microsoft.com/VisualStudio/2011/storyboarding/control"/>
  </ds:schemaRefs>
</ds:datastoreItem>
</file>

<file path=customXml/itemProps1159.xml><?xml version="1.0" encoding="utf-8"?>
<ds:datastoreItem xmlns:ds="http://schemas.openxmlformats.org/officeDocument/2006/customXml" ds:itemID="{2779B1B9-E78E-4765-AB0B-CC897F4412A9}">
  <ds:schemaRefs>
    <ds:schemaRef ds:uri="http://schemas.microsoft.com/VisualStudio/2011/storyboarding/control"/>
  </ds:schemaRefs>
</ds:datastoreItem>
</file>

<file path=customXml/itemProps116.xml><?xml version="1.0" encoding="utf-8"?>
<ds:datastoreItem xmlns:ds="http://schemas.openxmlformats.org/officeDocument/2006/customXml" ds:itemID="{9884B68B-177C-4C5C-A985-8769AE621CDD}">
  <ds:schemaRefs>
    <ds:schemaRef ds:uri="http://schemas.microsoft.com/VisualStudio/2011/storyboarding/control"/>
  </ds:schemaRefs>
</ds:datastoreItem>
</file>

<file path=customXml/itemProps1160.xml><?xml version="1.0" encoding="utf-8"?>
<ds:datastoreItem xmlns:ds="http://schemas.openxmlformats.org/officeDocument/2006/customXml" ds:itemID="{E33C77A3-18B8-44B4-B53A-DF105CC00FCF}">
  <ds:schemaRefs>
    <ds:schemaRef ds:uri="http://schemas.microsoft.com/VisualStudio/2011/storyboarding/control"/>
  </ds:schemaRefs>
</ds:datastoreItem>
</file>

<file path=customXml/itemProps1161.xml><?xml version="1.0" encoding="utf-8"?>
<ds:datastoreItem xmlns:ds="http://schemas.openxmlformats.org/officeDocument/2006/customXml" ds:itemID="{2DE02E58-BD80-4DF8-B4E8-381FA230512C}">
  <ds:schemaRefs>
    <ds:schemaRef ds:uri="http://schemas.microsoft.com/VisualStudio/2011/storyboarding/control"/>
  </ds:schemaRefs>
</ds:datastoreItem>
</file>

<file path=customXml/itemProps1162.xml><?xml version="1.0" encoding="utf-8"?>
<ds:datastoreItem xmlns:ds="http://schemas.openxmlformats.org/officeDocument/2006/customXml" ds:itemID="{EDB274A9-0FB7-45DE-B48D-4F3513A49DA9}">
  <ds:schemaRefs>
    <ds:schemaRef ds:uri="http://schemas.microsoft.com/VisualStudio/2011/storyboarding/control"/>
  </ds:schemaRefs>
</ds:datastoreItem>
</file>

<file path=customXml/itemProps1163.xml><?xml version="1.0" encoding="utf-8"?>
<ds:datastoreItem xmlns:ds="http://schemas.openxmlformats.org/officeDocument/2006/customXml" ds:itemID="{1519C42E-1379-4B7F-98D6-F3764140F08F}">
  <ds:schemaRefs>
    <ds:schemaRef ds:uri="http://schemas.microsoft.com/VisualStudio/2011/storyboarding/control"/>
  </ds:schemaRefs>
</ds:datastoreItem>
</file>

<file path=customXml/itemProps1164.xml><?xml version="1.0" encoding="utf-8"?>
<ds:datastoreItem xmlns:ds="http://schemas.openxmlformats.org/officeDocument/2006/customXml" ds:itemID="{C651F691-C449-4B2C-91D7-629ADB18046D}">
  <ds:schemaRefs>
    <ds:schemaRef ds:uri="http://schemas.microsoft.com/VisualStudio/2011/storyboarding/control"/>
  </ds:schemaRefs>
</ds:datastoreItem>
</file>

<file path=customXml/itemProps1165.xml><?xml version="1.0" encoding="utf-8"?>
<ds:datastoreItem xmlns:ds="http://schemas.openxmlformats.org/officeDocument/2006/customXml" ds:itemID="{67331539-E0AB-43A9-9948-6B53A7BD877F}">
  <ds:schemaRefs>
    <ds:schemaRef ds:uri="http://schemas.microsoft.com/VisualStudio/2011/storyboarding/control"/>
  </ds:schemaRefs>
</ds:datastoreItem>
</file>

<file path=customXml/itemProps1166.xml><?xml version="1.0" encoding="utf-8"?>
<ds:datastoreItem xmlns:ds="http://schemas.openxmlformats.org/officeDocument/2006/customXml" ds:itemID="{AEC0556B-51F2-461B-8CEC-BA0FD336E2F6}">
  <ds:schemaRefs>
    <ds:schemaRef ds:uri="http://schemas.microsoft.com/VisualStudio/2011/storyboarding/control"/>
  </ds:schemaRefs>
</ds:datastoreItem>
</file>

<file path=customXml/itemProps1167.xml><?xml version="1.0" encoding="utf-8"?>
<ds:datastoreItem xmlns:ds="http://schemas.openxmlformats.org/officeDocument/2006/customXml" ds:itemID="{B4141019-37A7-4C07-B8E4-C0326774A270}">
  <ds:schemaRefs>
    <ds:schemaRef ds:uri="http://schemas.microsoft.com/VisualStudio/2011/storyboarding/control"/>
  </ds:schemaRefs>
</ds:datastoreItem>
</file>

<file path=customXml/itemProps1168.xml><?xml version="1.0" encoding="utf-8"?>
<ds:datastoreItem xmlns:ds="http://schemas.openxmlformats.org/officeDocument/2006/customXml" ds:itemID="{2A00DAB0-8803-427F-A503-4FAC405C4BBB}">
  <ds:schemaRefs>
    <ds:schemaRef ds:uri="http://schemas.microsoft.com/VisualStudio/2011/storyboarding/control"/>
  </ds:schemaRefs>
</ds:datastoreItem>
</file>

<file path=customXml/itemProps1169.xml><?xml version="1.0" encoding="utf-8"?>
<ds:datastoreItem xmlns:ds="http://schemas.openxmlformats.org/officeDocument/2006/customXml" ds:itemID="{C8514E81-1861-40EF-8F07-CCCE080F1560}">
  <ds:schemaRefs>
    <ds:schemaRef ds:uri="http://schemas.microsoft.com/VisualStudio/2011/storyboarding/control"/>
  </ds:schemaRefs>
</ds:datastoreItem>
</file>

<file path=customXml/itemProps117.xml><?xml version="1.0" encoding="utf-8"?>
<ds:datastoreItem xmlns:ds="http://schemas.openxmlformats.org/officeDocument/2006/customXml" ds:itemID="{A0F82B7A-7226-422A-AE48-0B2E5AE79F7B}">
  <ds:schemaRefs>
    <ds:schemaRef ds:uri="http://schemas.microsoft.com/VisualStudio/2011/storyboarding/control"/>
  </ds:schemaRefs>
</ds:datastoreItem>
</file>

<file path=customXml/itemProps1170.xml><?xml version="1.0" encoding="utf-8"?>
<ds:datastoreItem xmlns:ds="http://schemas.openxmlformats.org/officeDocument/2006/customXml" ds:itemID="{49296DC2-4456-44EF-8092-F27855742D0A}">
  <ds:schemaRefs>
    <ds:schemaRef ds:uri="http://schemas.microsoft.com/VisualStudio/2011/storyboarding/control"/>
  </ds:schemaRefs>
</ds:datastoreItem>
</file>

<file path=customXml/itemProps1171.xml><?xml version="1.0" encoding="utf-8"?>
<ds:datastoreItem xmlns:ds="http://schemas.openxmlformats.org/officeDocument/2006/customXml" ds:itemID="{F7BD702E-6DE8-427D-8182-D14A58B9EF8B}">
  <ds:schemaRefs>
    <ds:schemaRef ds:uri="http://schemas.microsoft.com/VisualStudio/2011/storyboarding/control"/>
  </ds:schemaRefs>
</ds:datastoreItem>
</file>

<file path=customXml/itemProps1172.xml><?xml version="1.0" encoding="utf-8"?>
<ds:datastoreItem xmlns:ds="http://schemas.openxmlformats.org/officeDocument/2006/customXml" ds:itemID="{6E183773-E726-45F1-9F6F-5AAB6987711E}">
  <ds:schemaRefs>
    <ds:schemaRef ds:uri="http://schemas.microsoft.com/VisualStudio/2011/storyboarding/control"/>
  </ds:schemaRefs>
</ds:datastoreItem>
</file>

<file path=customXml/itemProps1173.xml><?xml version="1.0" encoding="utf-8"?>
<ds:datastoreItem xmlns:ds="http://schemas.openxmlformats.org/officeDocument/2006/customXml" ds:itemID="{F8302D26-BEA1-4424-8E1D-0E30E3D5DE61}">
  <ds:schemaRefs>
    <ds:schemaRef ds:uri="http://schemas.microsoft.com/VisualStudio/2011/storyboarding/control"/>
  </ds:schemaRefs>
</ds:datastoreItem>
</file>

<file path=customXml/itemProps1174.xml><?xml version="1.0" encoding="utf-8"?>
<ds:datastoreItem xmlns:ds="http://schemas.openxmlformats.org/officeDocument/2006/customXml" ds:itemID="{5E4F958B-5C86-4616-B229-36629290BC89}">
  <ds:schemaRefs>
    <ds:schemaRef ds:uri="http://schemas.microsoft.com/VisualStudio/2011/storyboarding/control"/>
  </ds:schemaRefs>
</ds:datastoreItem>
</file>

<file path=customXml/itemProps1175.xml><?xml version="1.0" encoding="utf-8"?>
<ds:datastoreItem xmlns:ds="http://schemas.openxmlformats.org/officeDocument/2006/customXml" ds:itemID="{1C8823D2-E473-4ABA-AA13-1FDEF0411EEC}">
  <ds:schemaRefs>
    <ds:schemaRef ds:uri="http://schemas.microsoft.com/VisualStudio/2011/storyboarding/control"/>
  </ds:schemaRefs>
</ds:datastoreItem>
</file>

<file path=customXml/itemProps1176.xml><?xml version="1.0" encoding="utf-8"?>
<ds:datastoreItem xmlns:ds="http://schemas.openxmlformats.org/officeDocument/2006/customXml" ds:itemID="{B46098DC-A97F-4863-BEE8-2B1E58C48016}">
  <ds:schemaRefs>
    <ds:schemaRef ds:uri="http://schemas.microsoft.com/VisualStudio/2011/storyboarding/control"/>
  </ds:schemaRefs>
</ds:datastoreItem>
</file>

<file path=customXml/itemProps1177.xml><?xml version="1.0" encoding="utf-8"?>
<ds:datastoreItem xmlns:ds="http://schemas.openxmlformats.org/officeDocument/2006/customXml" ds:itemID="{488ADD20-642F-4D8C-BF81-87CA5AB19C3D}">
  <ds:schemaRefs>
    <ds:schemaRef ds:uri="http://schemas.microsoft.com/VisualStudio/2011/storyboarding/control"/>
  </ds:schemaRefs>
</ds:datastoreItem>
</file>

<file path=customXml/itemProps1178.xml><?xml version="1.0" encoding="utf-8"?>
<ds:datastoreItem xmlns:ds="http://schemas.openxmlformats.org/officeDocument/2006/customXml" ds:itemID="{E7946761-5290-4560-83B3-3FCA38671A1C}">
  <ds:schemaRefs>
    <ds:schemaRef ds:uri="http://schemas.microsoft.com/VisualStudio/2011/storyboarding/control"/>
  </ds:schemaRefs>
</ds:datastoreItem>
</file>

<file path=customXml/itemProps1179.xml><?xml version="1.0" encoding="utf-8"?>
<ds:datastoreItem xmlns:ds="http://schemas.openxmlformats.org/officeDocument/2006/customXml" ds:itemID="{B31FFFC9-828F-494F-9531-9398C822AA4D}">
  <ds:schemaRefs>
    <ds:schemaRef ds:uri="http://schemas.microsoft.com/VisualStudio/2011/storyboarding/control"/>
  </ds:schemaRefs>
</ds:datastoreItem>
</file>

<file path=customXml/itemProps118.xml><?xml version="1.0" encoding="utf-8"?>
<ds:datastoreItem xmlns:ds="http://schemas.openxmlformats.org/officeDocument/2006/customXml" ds:itemID="{28D69C9C-3BA6-4110-9478-FAC486385451}">
  <ds:schemaRefs>
    <ds:schemaRef ds:uri="http://schemas.microsoft.com/VisualStudio/2011/storyboarding/control"/>
  </ds:schemaRefs>
</ds:datastoreItem>
</file>

<file path=customXml/itemProps1180.xml><?xml version="1.0" encoding="utf-8"?>
<ds:datastoreItem xmlns:ds="http://schemas.openxmlformats.org/officeDocument/2006/customXml" ds:itemID="{33D01695-3E6D-42C9-BEA2-BB4499B9DD28}">
  <ds:schemaRefs>
    <ds:schemaRef ds:uri="http://schemas.microsoft.com/VisualStudio/2011/storyboarding/control"/>
  </ds:schemaRefs>
</ds:datastoreItem>
</file>

<file path=customXml/itemProps1181.xml><?xml version="1.0" encoding="utf-8"?>
<ds:datastoreItem xmlns:ds="http://schemas.openxmlformats.org/officeDocument/2006/customXml" ds:itemID="{622F9724-BCEA-4FF2-9CCA-F4C95D0D0739}">
  <ds:schemaRefs>
    <ds:schemaRef ds:uri="http://schemas.microsoft.com/VisualStudio/2011/storyboarding/control"/>
  </ds:schemaRefs>
</ds:datastoreItem>
</file>

<file path=customXml/itemProps1182.xml><?xml version="1.0" encoding="utf-8"?>
<ds:datastoreItem xmlns:ds="http://schemas.openxmlformats.org/officeDocument/2006/customXml" ds:itemID="{97691575-9EE9-49E4-BEA0-63A39A12AB84}">
  <ds:schemaRefs>
    <ds:schemaRef ds:uri="http://schemas.microsoft.com/VisualStudio/2011/storyboarding/control"/>
  </ds:schemaRefs>
</ds:datastoreItem>
</file>

<file path=customXml/itemProps1183.xml><?xml version="1.0" encoding="utf-8"?>
<ds:datastoreItem xmlns:ds="http://schemas.openxmlformats.org/officeDocument/2006/customXml" ds:itemID="{716180C8-6B14-4AB7-9160-4A0701E34029}">
  <ds:schemaRefs>
    <ds:schemaRef ds:uri="http://schemas.microsoft.com/VisualStudio/2011/storyboarding/control"/>
  </ds:schemaRefs>
</ds:datastoreItem>
</file>

<file path=customXml/itemProps1184.xml><?xml version="1.0" encoding="utf-8"?>
<ds:datastoreItem xmlns:ds="http://schemas.openxmlformats.org/officeDocument/2006/customXml" ds:itemID="{349A2D16-680B-44AB-83AC-287614527058}">
  <ds:schemaRefs>
    <ds:schemaRef ds:uri="http://schemas.microsoft.com/VisualStudio/2011/storyboarding/control"/>
  </ds:schemaRefs>
</ds:datastoreItem>
</file>

<file path=customXml/itemProps1185.xml><?xml version="1.0" encoding="utf-8"?>
<ds:datastoreItem xmlns:ds="http://schemas.openxmlformats.org/officeDocument/2006/customXml" ds:itemID="{D743AB58-EC49-4825-A7B2-A02C96D66983}">
  <ds:schemaRefs>
    <ds:schemaRef ds:uri="http://schemas.microsoft.com/VisualStudio/2011/storyboarding/control"/>
  </ds:schemaRefs>
</ds:datastoreItem>
</file>

<file path=customXml/itemProps1186.xml><?xml version="1.0" encoding="utf-8"?>
<ds:datastoreItem xmlns:ds="http://schemas.openxmlformats.org/officeDocument/2006/customXml" ds:itemID="{04D1143F-DA40-435B-94E2-51C058202C7D}">
  <ds:schemaRefs>
    <ds:schemaRef ds:uri="http://schemas.microsoft.com/VisualStudio/2011/storyboarding/control"/>
  </ds:schemaRefs>
</ds:datastoreItem>
</file>

<file path=customXml/itemProps1187.xml><?xml version="1.0" encoding="utf-8"?>
<ds:datastoreItem xmlns:ds="http://schemas.openxmlformats.org/officeDocument/2006/customXml" ds:itemID="{0AA5E30E-1701-4D0D-B36D-A016A8766611}">
  <ds:schemaRefs>
    <ds:schemaRef ds:uri="http://schemas.microsoft.com/VisualStudio/2011/storyboarding/control"/>
  </ds:schemaRefs>
</ds:datastoreItem>
</file>

<file path=customXml/itemProps1188.xml><?xml version="1.0" encoding="utf-8"?>
<ds:datastoreItem xmlns:ds="http://schemas.openxmlformats.org/officeDocument/2006/customXml" ds:itemID="{78A4BAD7-D619-40D4-A50D-3EAB82E5A223}">
  <ds:schemaRefs>
    <ds:schemaRef ds:uri="http://schemas.microsoft.com/VisualStudio/2011/storyboarding/control"/>
  </ds:schemaRefs>
</ds:datastoreItem>
</file>

<file path=customXml/itemProps1189.xml><?xml version="1.0" encoding="utf-8"?>
<ds:datastoreItem xmlns:ds="http://schemas.openxmlformats.org/officeDocument/2006/customXml" ds:itemID="{F04165DA-807F-4513-9F78-580B31F0FB86}">
  <ds:schemaRefs>
    <ds:schemaRef ds:uri="http://schemas.microsoft.com/VisualStudio/2011/storyboarding/control"/>
  </ds:schemaRefs>
</ds:datastoreItem>
</file>

<file path=customXml/itemProps119.xml><?xml version="1.0" encoding="utf-8"?>
<ds:datastoreItem xmlns:ds="http://schemas.openxmlformats.org/officeDocument/2006/customXml" ds:itemID="{B3964521-1A74-4C66-AA90-810DF00A3395}">
  <ds:schemaRefs>
    <ds:schemaRef ds:uri="http://schemas.microsoft.com/VisualStudio/2011/storyboarding/control"/>
  </ds:schemaRefs>
</ds:datastoreItem>
</file>

<file path=customXml/itemProps1190.xml><?xml version="1.0" encoding="utf-8"?>
<ds:datastoreItem xmlns:ds="http://schemas.openxmlformats.org/officeDocument/2006/customXml" ds:itemID="{4BF5C4FC-A203-498B-A9AB-7AE4E988834D}">
  <ds:schemaRefs>
    <ds:schemaRef ds:uri="http://schemas.microsoft.com/VisualStudio/2011/storyboarding/control"/>
  </ds:schemaRefs>
</ds:datastoreItem>
</file>

<file path=customXml/itemProps1191.xml><?xml version="1.0" encoding="utf-8"?>
<ds:datastoreItem xmlns:ds="http://schemas.openxmlformats.org/officeDocument/2006/customXml" ds:itemID="{DD938EE9-5771-4896-8FFF-150FB2870EB2}">
  <ds:schemaRefs>
    <ds:schemaRef ds:uri="http://schemas.microsoft.com/VisualStudio/2011/storyboarding/control"/>
  </ds:schemaRefs>
</ds:datastoreItem>
</file>

<file path=customXml/itemProps1192.xml><?xml version="1.0" encoding="utf-8"?>
<ds:datastoreItem xmlns:ds="http://schemas.openxmlformats.org/officeDocument/2006/customXml" ds:itemID="{A632B093-6D2B-4261-B2AE-3F6587DFCC4B}">
  <ds:schemaRefs>
    <ds:schemaRef ds:uri="http://schemas.microsoft.com/VisualStudio/2011/storyboarding/control"/>
  </ds:schemaRefs>
</ds:datastoreItem>
</file>

<file path=customXml/itemProps1193.xml><?xml version="1.0" encoding="utf-8"?>
<ds:datastoreItem xmlns:ds="http://schemas.openxmlformats.org/officeDocument/2006/customXml" ds:itemID="{3F67BE71-5F12-4D3D-BEFE-0B91ADEC88B4}">
  <ds:schemaRefs>
    <ds:schemaRef ds:uri="http://schemas.microsoft.com/VisualStudio/2011/storyboarding/control"/>
  </ds:schemaRefs>
</ds:datastoreItem>
</file>

<file path=customXml/itemProps1194.xml><?xml version="1.0" encoding="utf-8"?>
<ds:datastoreItem xmlns:ds="http://schemas.openxmlformats.org/officeDocument/2006/customXml" ds:itemID="{ABAF7ECC-A955-4007-A11E-0734237CF902}">
  <ds:schemaRefs>
    <ds:schemaRef ds:uri="http://schemas.microsoft.com/VisualStudio/2011/storyboarding/control"/>
  </ds:schemaRefs>
</ds:datastoreItem>
</file>

<file path=customXml/itemProps1195.xml><?xml version="1.0" encoding="utf-8"?>
<ds:datastoreItem xmlns:ds="http://schemas.openxmlformats.org/officeDocument/2006/customXml" ds:itemID="{6A7FE805-6D1C-4C6D-B7EE-EA10A8B4A335}">
  <ds:schemaRefs>
    <ds:schemaRef ds:uri="http://schemas.microsoft.com/VisualStudio/2011/storyboarding/control"/>
  </ds:schemaRefs>
</ds:datastoreItem>
</file>

<file path=customXml/itemProps1196.xml><?xml version="1.0" encoding="utf-8"?>
<ds:datastoreItem xmlns:ds="http://schemas.openxmlformats.org/officeDocument/2006/customXml" ds:itemID="{7816B911-DE83-419F-B438-F3235BDE8F0A}">
  <ds:schemaRefs>
    <ds:schemaRef ds:uri="http://schemas.microsoft.com/VisualStudio/2011/storyboarding/control"/>
  </ds:schemaRefs>
</ds:datastoreItem>
</file>

<file path=customXml/itemProps1197.xml><?xml version="1.0" encoding="utf-8"?>
<ds:datastoreItem xmlns:ds="http://schemas.openxmlformats.org/officeDocument/2006/customXml" ds:itemID="{A951ED23-FDD4-4FC6-867E-B9468A7F8FD9}">
  <ds:schemaRefs>
    <ds:schemaRef ds:uri="http://schemas.microsoft.com/VisualStudio/2011/storyboarding/control"/>
  </ds:schemaRefs>
</ds:datastoreItem>
</file>

<file path=customXml/itemProps1198.xml><?xml version="1.0" encoding="utf-8"?>
<ds:datastoreItem xmlns:ds="http://schemas.openxmlformats.org/officeDocument/2006/customXml" ds:itemID="{556E45D0-AA6F-4059-B588-9E6EC1BD99D3}">
  <ds:schemaRefs>
    <ds:schemaRef ds:uri="http://schemas.microsoft.com/VisualStudio/2011/storyboarding/control"/>
  </ds:schemaRefs>
</ds:datastoreItem>
</file>

<file path=customXml/itemProps1199.xml><?xml version="1.0" encoding="utf-8"?>
<ds:datastoreItem xmlns:ds="http://schemas.openxmlformats.org/officeDocument/2006/customXml" ds:itemID="{A7F0B2E8-BC35-4AB6-B518-D7A72D77BAE9}">
  <ds:schemaRefs>
    <ds:schemaRef ds:uri="http://schemas.microsoft.com/VisualStudio/2011/storyboarding/control"/>
  </ds:schemaRefs>
</ds:datastoreItem>
</file>

<file path=customXml/itemProps12.xml><?xml version="1.0" encoding="utf-8"?>
<ds:datastoreItem xmlns:ds="http://schemas.openxmlformats.org/officeDocument/2006/customXml" ds:itemID="{D935682F-D953-4197-9756-9E44C68142C2}">
  <ds:schemaRefs>
    <ds:schemaRef ds:uri="http://schemas.microsoft.com/VisualStudio/2011/storyboarding/control"/>
  </ds:schemaRefs>
</ds:datastoreItem>
</file>

<file path=customXml/itemProps120.xml><?xml version="1.0" encoding="utf-8"?>
<ds:datastoreItem xmlns:ds="http://schemas.openxmlformats.org/officeDocument/2006/customXml" ds:itemID="{0E8CBA68-AC0F-445C-B0BE-B01A2F9FF96A}">
  <ds:schemaRefs>
    <ds:schemaRef ds:uri="http://schemas.microsoft.com/VisualStudio/2011/storyboarding/control"/>
  </ds:schemaRefs>
</ds:datastoreItem>
</file>

<file path=customXml/itemProps1200.xml><?xml version="1.0" encoding="utf-8"?>
<ds:datastoreItem xmlns:ds="http://schemas.openxmlformats.org/officeDocument/2006/customXml" ds:itemID="{157404A0-805A-4F0C-B031-B22E06BF8ED8}">
  <ds:schemaRefs>
    <ds:schemaRef ds:uri="http://schemas.microsoft.com/VisualStudio/2011/storyboarding/control"/>
  </ds:schemaRefs>
</ds:datastoreItem>
</file>

<file path=customXml/itemProps1201.xml><?xml version="1.0" encoding="utf-8"?>
<ds:datastoreItem xmlns:ds="http://schemas.openxmlformats.org/officeDocument/2006/customXml" ds:itemID="{7D9ADB57-D49A-46CA-AB5E-6C400F4ADAC5}">
  <ds:schemaRefs>
    <ds:schemaRef ds:uri="http://schemas.microsoft.com/VisualStudio/2011/storyboarding/control"/>
  </ds:schemaRefs>
</ds:datastoreItem>
</file>

<file path=customXml/itemProps1202.xml><?xml version="1.0" encoding="utf-8"?>
<ds:datastoreItem xmlns:ds="http://schemas.openxmlformats.org/officeDocument/2006/customXml" ds:itemID="{65A41503-9DD8-45C6-B8B3-5D5A4BE50433}">
  <ds:schemaRefs>
    <ds:schemaRef ds:uri="http://schemas.microsoft.com/VisualStudio/2011/storyboarding/control"/>
  </ds:schemaRefs>
</ds:datastoreItem>
</file>

<file path=customXml/itemProps1203.xml><?xml version="1.0" encoding="utf-8"?>
<ds:datastoreItem xmlns:ds="http://schemas.openxmlformats.org/officeDocument/2006/customXml" ds:itemID="{5932D17F-D252-449B-AD94-BD5C96C80EF7}">
  <ds:schemaRefs>
    <ds:schemaRef ds:uri="http://schemas.microsoft.com/VisualStudio/2011/storyboarding/control"/>
  </ds:schemaRefs>
</ds:datastoreItem>
</file>

<file path=customXml/itemProps1204.xml><?xml version="1.0" encoding="utf-8"?>
<ds:datastoreItem xmlns:ds="http://schemas.openxmlformats.org/officeDocument/2006/customXml" ds:itemID="{9299212D-CA5A-4EBC-A19C-52A8E9EF2623}">
  <ds:schemaRefs>
    <ds:schemaRef ds:uri="http://schemas.microsoft.com/VisualStudio/2011/storyboarding/control"/>
  </ds:schemaRefs>
</ds:datastoreItem>
</file>

<file path=customXml/itemProps1205.xml><?xml version="1.0" encoding="utf-8"?>
<ds:datastoreItem xmlns:ds="http://schemas.openxmlformats.org/officeDocument/2006/customXml" ds:itemID="{CE6D2CA3-39E7-487F-89FA-1742D7B9C9E8}">
  <ds:schemaRefs>
    <ds:schemaRef ds:uri="http://schemas.microsoft.com/VisualStudio/2011/storyboarding/control"/>
  </ds:schemaRefs>
</ds:datastoreItem>
</file>

<file path=customXml/itemProps1206.xml><?xml version="1.0" encoding="utf-8"?>
<ds:datastoreItem xmlns:ds="http://schemas.openxmlformats.org/officeDocument/2006/customXml" ds:itemID="{D0BBC1C6-2CE0-4DFB-BC2B-B7D955AEBB02}">
  <ds:schemaRefs>
    <ds:schemaRef ds:uri="http://schemas.microsoft.com/VisualStudio/2011/storyboarding/control"/>
  </ds:schemaRefs>
</ds:datastoreItem>
</file>

<file path=customXml/itemProps1207.xml><?xml version="1.0" encoding="utf-8"?>
<ds:datastoreItem xmlns:ds="http://schemas.openxmlformats.org/officeDocument/2006/customXml" ds:itemID="{153120ED-EB46-4D2E-AB51-0924AECE31EA}">
  <ds:schemaRefs>
    <ds:schemaRef ds:uri="http://schemas.microsoft.com/VisualStudio/2011/storyboarding/control"/>
  </ds:schemaRefs>
</ds:datastoreItem>
</file>

<file path=customXml/itemProps1208.xml><?xml version="1.0" encoding="utf-8"?>
<ds:datastoreItem xmlns:ds="http://schemas.openxmlformats.org/officeDocument/2006/customXml" ds:itemID="{22DA1F4D-4BB1-424B-8B9B-1887B11D0422}">
  <ds:schemaRefs>
    <ds:schemaRef ds:uri="http://schemas.microsoft.com/VisualStudio/2011/storyboarding/control"/>
  </ds:schemaRefs>
</ds:datastoreItem>
</file>

<file path=customXml/itemProps1209.xml><?xml version="1.0" encoding="utf-8"?>
<ds:datastoreItem xmlns:ds="http://schemas.openxmlformats.org/officeDocument/2006/customXml" ds:itemID="{A81AEBA3-3C43-40A1-8012-B9372B48FA7F}">
  <ds:schemaRefs>
    <ds:schemaRef ds:uri="http://schemas.microsoft.com/VisualStudio/2011/storyboarding/control"/>
  </ds:schemaRefs>
</ds:datastoreItem>
</file>

<file path=customXml/itemProps121.xml><?xml version="1.0" encoding="utf-8"?>
<ds:datastoreItem xmlns:ds="http://schemas.openxmlformats.org/officeDocument/2006/customXml" ds:itemID="{31490802-F1C1-4170-B40B-9387FC5D54AF}">
  <ds:schemaRefs>
    <ds:schemaRef ds:uri="http://schemas.microsoft.com/VisualStudio/2011/storyboarding/control"/>
  </ds:schemaRefs>
</ds:datastoreItem>
</file>

<file path=customXml/itemProps1210.xml><?xml version="1.0" encoding="utf-8"?>
<ds:datastoreItem xmlns:ds="http://schemas.openxmlformats.org/officeDocument/2006/customXml" ds:itemID="{B77646B8-D9C3-43A7-AF94-6D27CC900922}">
  <ds:schemaRefs>
    <ds:schemaRef ds:uri="http://schemas.microsoft.com/VisualStudio/2011/storyboarding/control"/>
  </ds:schemaRefs>
</ds:datastoreItem>
</file>

<file path=customXml/itemProps1211.xml><?xml version="1.0" encoding="utf-8"?>
<ds:datastoreItem xmlns:ds="http://schemas.openxmlformats.org/officeDocument/2006/customXml" ds:itemID="{555D1F36-39B8-414B-898A-47FA7645E14A}">
  <ds:schemaRefs>
    <ds:schemaRef ds:uri="http://schemas.microsoft.com/VisualStudio/2011/storyboarding/control"/>
  </ds:schemaRefs>
</ds:datastoreItem>
</file>

<file path=customXml/itemProps1212.xml><?xml version="1.0" encoding="utf-8"?>
<ds:datastoreItem xmlns:ds="http://schemas.openxmlformats.org/officeDocument/2006/customXml" ds:itemID="{5A3FFD11-5DF7-4536-968D-5F5E779C7ACB}">
  <ds:schemaRefs>
    <ds:schemaRef ds:uri="http://schemas.microsoft.com/VisualStudio/2011/storyboarding/control"/>
  </ds:schemaRefs>
</ds:datastoreItem>
</file>

<file path=customXml/itemProps1213.xml><?xml version="1.0" encoding="utf-8"?>
<ds:datastoreItem xmlns:ds="http://schemas.openxmlformats.org/officeDocument/2006/customXml" ds:itemID="{C22F6933-924D-47AD-ADE3-9EAE22B04D25}">
  <ds:schemaRefs>
    <ds:schemaRef ds:uri="http://schemas.microsoft.com/VisualStudio/2011/storyboarding/control"/>
  </ds:schemaRefs>
</ds:datastoreItem>
</file>

<file path=customXml/itemProps1214.xml><?xml version="1.0" encoding="utf-8"?>
<ds:datastoreItem xmlns:ds="http://schemas.openxmlformats.org/officeDocument/2006/customXml" ds:itemID="{8B1C3FF9-D6B8-4F85-87B0-1438E4182540}">
  <ds:schemaRefs>
    <ds:schemaRef ds:uri="http://schemas.microsoft.com/VisualStudio/2011/storyboarding/control"/>
  </ds:schemaRefs>
</ds:datastoreItem>
</file>

<file path=customXml/itemProps1215.xml><?xml version="1.0" encoding="utf-8"?>
<ds:datastoreItem xmlns:ds="http://schemas.openxmlformats.org/officeDocument/2006/customXml" ds:itemID="{430D746D-130D-4450-8E86-EE7445B5A44E}">
  <ds:schemaRefs>
    <ds:schemaRef ds:uri="http://schemas.microsoft.com/VisualStudio/2011/storyboarding/control"/>
  </ds:schemaRefs>
</ds:datastoreItem>
</file>

<file path=customXml/itemProps1216.xml><?xml version="1.0" encoding="utf-8"?>
<ds:datastoreItem xmlns:ds="http://schemas.openxmlformats.org/officeDocument/2006/customXml" ds:itemID="{25C2B43B-2BE2-48D5-9549-C3EA85F6F617}">
  <ds:schemaRefs>
    <ds:schemaRef ds:uri="http://schemas.microsoft.com/VisualStudio/2011/storyboarding/control"/>
  </ds:schemaRefs>
</ds:datastoreItem>
</file>

<file path=customXml/itemProps1217.xml><?xml version="1.0" encoding="utf-8"?>
<ds:datastoreItem xmlns:ds="http://schemas.openxmlformats.org/officeDocument/2006/customXml" ds:itemID="{49AB12D8-3D22-48FC-824E-97B06D648956}">
  <ds:schemaRefs>
    <ds:schemaRef ds:uri="http://schemas.microsoft.com/VisualStudio/2011/storyboarding/control"/>
  </ds:schemaRefs>
</ds:datastoreItem>
</file>

<file path=customXml/itemProps1218.xml><?xml version="1.0" encoding="utf-8"?>
<ds:datastoreItem xmlns:ds="http://schemas.openxmlformats.org/officeDocument/2006/customXml" ds:itemID="{C48C4747-91B0-439B-B3C5-92E3BF5324D4}">
  <ds:schemaRefs>
    <ds:schemaRef ds:uri="http://schemas.microsoft.com/VisualStudio/2011/storyboarding/control"/>
  </ds:schemaRefs>
</ds:datastoreItem>
</file>

<file path=customXml/itemProps1219.xml><?xml version="1.0" encoding="utf-8"?>
<ds:datastoreItem xmlns:ds="http://schemas.openxmlformats.org/officeDocument/2006/customXml" ds:itemID="{5DDF3868-1483-4F34-9C5F-028EC7CF5DBE}">
  <ds:schemaRefs>
    <ds:schemaRef ds:uri="http://schemas.microsoft.com/VisualStudio/2011/storyboarding/control"/>
  </ds:schemaRefs>
</ds:datastoreItem>
</file>

<file path=customXml/itemProps122.xml><?xml version="1.0" encoding="utf-8"?>
<ds:datastoreItem xmlns:ds="http://schemas.openxmlformats.org/officeDocument/2006/customXml" ds:itemID="{96C4F39A-3945-45D3-9CA8-BD4CBC8B0632}">
  <ds:schemaRefs>
    <ds:schemaRef ds:uri="http://schemas.microsoft.com/VisualStudio/2011/storyboarding/control"/>
  </ds:schemaRefs>
</ds:datastoreItem>
</file>

<file path=customXml/itemProps1220.xml><?xml version="1.0" encoding="utf-8"?>
<ds:datastoreItem xmlns:ds="http://schemas.openxmlformats.org/officeDocument/2006/customXml" ds:itemID="{F88EBE94-796A-44AD-A104-232BD1B72CE0}">
  <ds:schemaRefs>
    <ds:schemaRef ds:uri="http://schemas.microsoft.com/VisualStudio/2011/storyboarding/control"/>
  </ds:schemaRefs>
</ds:datastoreItem>
</file>

<file path=customXml/itemProps1221.xml><?xml version="1.0" encoding="utf-8"?>
<ds:datastoreItem xmlns:ds="http://schemas.openxmlformats.org/officeDocument/2006/customXml" ds:itemID="{DA9C18E6-F884-4C45-A6BA-B6856CDF4E18}">
  <ds:schemaRefs>
    <ds:schemaRef ds:uri="http://schemas.microsoft.com/VisualStudio/2011/storyboarding/control"/>
  </ds:schemaRefs>
</ds:datastoreItem>
</file>

<file path=customXml/itemProps1222.xml><?xml version="1.0" encoding="utf-8"?>
<ds:datastoreItem xmlns:ds="http://schemas.openxmlformats.org/officeDocument/2006/customXml" ds:itemID="{6DD1B193-EB34-4F48-ABC0-84423081B1E7}">
  <ds:schemaRefs>
    <ds:schemaRef ds:uri="http://schemas.microsoft.com/VisualStudio/2011/storyboarding/control"/>
  </ds:schemaRefs>
</ds:datastoreItem>
</file>

<file path=customXml/itemProps1223.xml><?xml version="1.0" encoding="utf-8"?>
<ds:datastoreItem xmlns:ds="http://schemas.openxmlformats.org/officeDocument/2006/customXml" ds:itemID="{1742E5B3-5A65-4D2C-812E-8EE7A3C8B2C7}">
  <ds:schemaRefs>
    <ds:schemaRef ds:uri="http://schemas.microsoft.com/VisualStudio/2011/storyboarding/control"/>
  </ds:schemaRefs>
</ds:datastoreItem>
</file>

<file path=customXml/itemProps1224.xml><?xml version="1.0" encoding="utf-8"?>
<ds:datastoreItem xmlns:ds="http://schemas.openxmlformats.org/officeDocument/2006/customXml" ds:itemID="{44525C9B-68CA-429C-B14F-6C27BC32423A}">
  <ds:schemaRefs>
    <ds:schemaRef ds:uri="http://schemas.microsoft.com/VisualStudio/2011/storyboarding/control"/>
  </ds:schemaRefs>
</ds:datastoreItem>
</file>

<file path=customXml/itemProps1225.xml><?xml version="1.0" encoding="utf-8"?>
<ds:datastoreItem xmlns:ds="http://schemas.openxmlformats.org/officeDocument/2006/customXml" ds:itemID="{6E82B6B9-EAEE-4D31-B859-7903E3EFDA6E}">
  <ds:schemaRefs>
    <ds:schemaRef ds:uri="http://schemas.microsoft.com/VisualStudio/2011/storyboarding/control"/>
  </ds:schemaRefs>
</ds:datastoreItem>
</file>

<file path=customXml/itemProps1226.xml><?xml version="1.0" encoding="utf-8"?>
<ds:datastoreItem xmlns:ds="http://schemas.openxmlformats.org/officeDocument/2006/customXml" ds:itemID="{02062A24-58A8-4729-8E23-F593D54D79F8}">
  <ds:schemaRefs>
    <ds:schemaRef ds:uri="http://schemas.microsoft.com/VisualStudio/2011/storyboarding/control"/>
  </ds:schemaRefs>
</ds:datastoreItem>
</file>

<file path=customXml/itemProps1227.xml><?xml version="1.0" encoding="utf-8"?>
<ds:datastoreItem xmlns:ds="http://schemas.openxmlformats.org/officeDocument/2006/customXml" ds:itemID="{4B50B7A0-1855-4E3F-B74D-986FE91784FE}">
  <ds:schemaRefs>
    <ds:schemaRef ds:uri="http://schemas.microsoft.com/VisualStudio/2011/storyboarding/control"/>
  </ds:schemaRefs>
</ds:datastoreItem>
</file>

<file path=customXml/itemProps1228.xml><?xml version="1.0" encoding="utf-8"?>
<ds:datastoreItem xmlns:ds="http://schemas.openxmlformats.org/officeDocument/2006/customXml" ds:itemID="{774852AA-A16E-47E8-B016-833B0FFEC682}">
  <ds:schemaRefs>
    <ds:schemaRef ds:uri="http://schemas.microsoft.com/VisualStudio/2011/storyboarding/control"/>
  </ds:schemaRefs>
</ds:datastoreItem>
</file>

<file path=customXml/itemProps1229.xml><?xml version="1.0" encoding="utf-8"?>
<ds:datastoreItem xmlns:ds="http://schemas.openxmlformats.org/officeDocument/2006/customXml" ds:itemID="{92689174-1CBB-4E50-9C7C-3167E57ED15E}">
  <ds:schemaRefs>
    <ds:schemaRef ds:uri="http://schemas.microsoft.com/VisualStudio/2011/storyboarding/control"/>
  </ds:schemaRefs>
</ds:datastoreItem>
</file>

<file path=customXml/itemProps123.xml><?xml version="1.0" encoding="utf-8"?>
<ds:datastoreItem xmlns:ds="http://schemas.openxmlformats.org/officeDocument/2006/customXml" ds:itemID="{61CA1C09-28F4-410F-B666-A9E0D4A3E286}">
  <ds:schemaRefs>
    <ds:schemaRef ds:uri="http://schemas.microsoft.com/VisualStudio/2011/storyboarding/control"/>
  </ds:schemaRefs>
</ds:datastoreItem>
</file>

<file path=customXml/itemProps1230.xml><?xml version="1.0" encoding="utf-8"?>
<ds:datastoreItem xmlns:ds="http://schemas.openxmlformats.org/officeDocument/2006/customXml" ds:itemID="{F014EA77-99D1-4F9B-8DC5-BE33FC7504C1}">
  <ds:schemaRefs>
    <ds:schemaRef ds:uri="http://schemas.microsoft.com/VisualStudio/2011/storyboarding/control"/>
  </ds:schemaRefs>
</ds:datastoreItem>
</file>

<file path=customXml/itemProps1231.xml><?xml version="1.0" encoding="utf-8"?>
<ds:datastoreItem xmlns:ds="http://schemas.openxmlformats.org/officeDocument/2006/customXml" ds:itemID="{5C9E6BCD-AB75-4DDA-B82F-0ECC8AE84917}">
  <ds:schemaRefs>
    <ds:schemaRef ds:uri="http://schemas.microsoft.com/VisualStudio/2011/storyboarding/control"/>
  </ds:schemaRefs>
</ds:datastoreItem>
</file>

<file path=customXml/itemProps1232.xml><?xml version="1.0" encoding="utf-8"?>
<ds:datastoreItem xmlns:ds="http://schemas.openxmlformats.org/officeDocument/2006/customXml" ds:itemID="{ED70C3AD-B876-4ACE-A338-DB38B0E5A111}">
  <ds:schemaRefs>
    <ds:schemaRef ds:uri="http://schemas.microsoft.com/VisualStudio/2011/storyboarding/control"/>
  </ds:schemaRefs>
</ds:datastoreItem>
</file>

<file path=customXml/itemProps1233.xml><?xml version="1.0" encoding="utf-8"?>
<ds:datastoreItem xmlns:ds="http://schemas.openxmlformats.org/officeDocument/2006/customXml" ds:itemID="{5634342D-F280-489C-A0CD-9ED6ACBE0437}">
  <ds:schemaRefs>
    <ds:schemaRef ds:uri="http://schemas.microsoft.com/VisualStudio/2011/storyboarding/control"/>
  </ds:schemaRefs>
</ds:datastoreItem>
</file>

<file path=customXml/itemProps1234.xml><?xml version="1.0" encoding="utf-8"?>
<ds:datastoreItem xmlns:ds="http://schemas.openxmlformats.org/officeDocument/2006/customXml" ds:itemID="{A0F7C63C-5741-4DD3-A4D2-12DC9AF9019F}">
  <ds:schemaRefs>
    <ds:schemaRef ds:uri="http://schemas.microsoft.com/VisualStudio/2011/storyboarding/control"/>
  </ds:schemaRefs>
</ds:datastoreItem>
</file>

<file path=customXml/itemProps1235.xml><?xml version="1.0" encoding="utf-8"?>
<ds:datastoreItem xmlns:ds="http://schemas.openxmlformats.org/officeDocument/2006/customXml" ds:itemID="{03A8ED94-3E94-4347-AAE9-88C009EFC1BE}">
  <ds:schemaRefs>
    <ds:schemaRef ds:uri="http://schemas.microsoft.com/VisualStudio/2011/storyboarding/control"/>
  </ds:schemaRefs>
</ds:datastoreItem>
</file>

<file path=customXml/itemProps1236.xml><?xml version="1.0" encoding="utf-8"?>
<ds:datastoreItem xmlns:ds="http://schemas.openxmlformats.org/officeDocument/2006/customXml" ds:itemID="{FCCA125A-682C-4B6E-AD71-144DE620D20D}">
  <ds:schemaRefs>
    <ds:schemaRef ds:uri="http://schemas.microsoft.com/VisualStudio/2011/storyboarding/control"/>
  </ds:schemaRefs>
</ds:datastoreItem>
</file>

<file path=customXml/itemProps1237.xml><?xml version="1.0" encoding="utf-8"?>
<ds:datastoreItem xmlns:ds="http://schemas.openxmlformats.org/officeDocument/2006/customXml" ds:itemID="{F07AE19D-1FBC-461C-BFC1-2AE00C33C33D}">
  <ds:schemaRefs>
    <ds:schemaRef ds:uri="http://schemas.microsoft.com/VisualStudio/2011/storyboarding/control"/>
  </ds:schemaRefs>
</ds:datastoreItem>
</file>

<file path=customXml/itemProps1238.xml><?xml version="1.0" encoding="utf-8"?>
<ds:datastoreItem xmlns:ds="http://schemas.openxmlformats.org/officeDocument/2006/customXml" ds:itemID="{27E8A3BE-8153-45F4-9BC1-7AEEBDBBC4FF}">
  <ds:schemaRefs>
    <ds:schemaRef ds:uri="http://schemas.microsoft.com/VisualStudio/2011/storyboarding/control"/>
  </ds:schemaRefs>
</ds:datastoreItem>
</file>

<file path=customXml/itemProps1239.xml><?xml version="1.0" encoding="utf-8"?>
<ds:datastoreItem xmlns:ds="http://schemas.openxmlformats.org/officeDocument/2006/customXml" ds:itemID="{C4828C07-3945-48CA-83CF-D82B22BE5F36}">
  <ds:schemaRefs>
    <ds:schemaRef ds:uri="http://schemas.microsoft.com/VisualStudio/2011/storyboarding/control"/>
  </ds:schemaRefs>
</ds:datastoreItem>
</file>

<file path=customXml/itemProps124.xml><?xml version="1.0" encoding="utf-8"?>
<ds:datastoreItem xmlns:ds="http://schemas.openxmlformats.org/officeDocument/2006/customXml" ds:itemID="{1D7D9184-0975-41F4-B20D-3293871396F6}">
  <ds:schemaRefs>
    <ds:schemaRef ds:uri="http://schemas.microsoft.com/VisualStudio/2011/storyboarding/control"/>
  </ds:schemaRefs>
</ds:datastoreItem>
</file>

<file path=customXml/itemProps1240.xml><?xml version="1.0" encoding="utf-8"?>
<ds:datastoreItem xmlns:ds="http://schemas.openxmlformats.org/officeDocument/2006/customXml" ds:itemID="{7A11B739-09D5-41F4-A912-A84076537B84}">
  <ds:schemaRefs>
    <ds:schemaRef ds:uri="http://schemas.microsoft.com/VisualStudio/2011/storyboarding/control"/>
  </ds:schemaRefs>
</ds:datastoreItem>
</file>

<file path=customXml/itemProps1241.xml><?xml version="1.0" encoding="utf-8"?>
<ds:datastoreItem xmlns:ds="http://schemas.openxmlformats.org/officeDocument/2006/customXml" ds:itemID="{E1BC93B2-1DBF-4625-B2E7-3B26808E709F}">
  <ds:schemaRefs>
    <ds:schemaRef ds:uri="http://schemas.microsoft.com/VisualStudio/2011/storyboarding/control"/>
  </ds:schemaRefs>
</ds:datastoreItem>
</file>

<file path=customXml/itemProps1242.xml><?xml version="1.0" encoding="utf-8"?>
<ds:datastoreItem xmlns:ds="http://schemas.openxmlformats.org/officeDocument/2006/customXml" ds:itemID="{4ED54F80-8DD5-4449-A916-3E862D7BD88F}">
  <ds:schemaRefs>
    <ds:schemaRef ds:uri="http://schemas.microsoft.com/VisualStudio/2011/storyboarding/control"/>
  </ds:schemaRefs>
</ds:datastoreItem>
</file>

<file path=customXml/itemProps1243.xml><?xml version="1.0" encoding="utf-8"?>
<ds:datastoreItem xmlns:ds="http://schemas.openxmlformats.org/officeDocument/2006/customXml" ds:itemID="{2A38C01C-840D-4A63-AC3F-E56D4CA2CCDB}">
  <ds:schemaRefs>
    <ds:schemaRef ds:uri="http://schemas.microsoft.com/VisualStudio/2011/storyboarding/control"/>
  </ds:schemaRefs>
</ds:datastoreItem>
</file>

<file path=customXml/itemProps1244.xml><?xml version="1.0" encoding="utf-8"?>
<ds:datastoreItem xmlns:ds="http://schemas.openxmlformats.org/officeDocument/2006/customXml" ds:itemID="{2162F6E1-130E-479A-9D4F-DC00D69B953F}">
  <ds:schemaRefs>
    <ds:schemaRef ds:uri="http://schemas.microsoft.com/VisualStudio/2011/storyboarding/control"/>
  </ds:schemaRefs>
</ds:datastoreItem>
</file>

<file path=customXml/itemProps1245.xml><?xml version="1.0" encoding="utf-8"?>
<ds:datastoreItem xmlns:ds="http://schemas.openxmlformats.org/officeDocument/2006/customXml" ds:itemID="{82BC4133-A919-4829-87D3-175ED9AAAC81}">
  <ds:schemaRefs>
    <ds:schemaRef ds:uri="http://schemas.microsoft.com/VisualStudio/2011/storyboarding/control"/>
  </ds:schemaRefs>
</ds:datastoreItem>
</file>

<file path=customXml/itemProps1246.xml><?xml version="1.0" encoding="utf-8"?>
<ds:datastoreItem xmlns:ds="http://schemas.openxmlformats.org/officeDocument/2006/customXml" ds:itemID="{4DED34F8-1DB1-4E1C-AD13-489231EF284F}">
  <ds:schemaRefs>
    <ds:schemaRef ds:uri="http://schemas.microsoft.com/VisualStudio/2011/storyboarding/control"/>
  </ds:schemaRefs>
</ds:datastoreItem>
</file>

<file path=customXml/itemProps1247.xml><?xml version="1.0" encoding="utf-8"?>
<ds:datastoreItem xmlns:ds="http://schemas.openxmlformats.org/officeDocument/2006/customXml" ds:itemID="{A4DE279B-1EC7-4183-9F4F-88F541C177CF}">
  <ds:schemaRefs>
    <ds:schemaRef ds:uri="http://schemas.microsoft.com/VisualStudio/2011/storyboarding/control"/>
  </ds:schemaRefs>
</ds:datastoreItem>
</file>

<file path=customXml/itemProps1248.xml><?xml version="1.0" encoding="utf-8"?>
<ds:datastoreItem xmlns:ds="http://schemas.openxmlformats.org/officeDocument/2006/customXml" ds:itemID="{70B43BC5-27EA-412F-8050-3259125BA457}">
  <ds:schemaRefs>
    <ds:schemaRef ds:uri="http://schemas.microsoft.com/VisualStudio/2011/storyboarding/control"/>
  </ds:schemaRefs>
</ds:datastoreItem>
</file>

<file path=customXml/itemProps1249.xml><?xml version="1.0" encoding="utf-8"?>
<ds:datastoreItem xmlns:ds="http://schemas.openxmlformats.org/officeDocument/2006/customXml" ds:itemID="{6CD8B017-CFF1-4802-9DAD-05F1AAD04D69}">
  <ds:schemaRefs>
    <ds:schemaRef ds:uri="http://schemas.microsoft.com/VisualStudio/2011/storyboarding/control"/>
  </ds:schemaRefs>
</ds:datastoreItem>
</file>

<file path=customXml/itemProps125.xml><?xml version="1.0" encoding="utf-8"?>
<ds:datastoreItem xmlns:ds="http://schemas.openxmlformats.org/officeDocument/2006/customXml" ds:itemID="{98931F0B-8DD8-484C-9E24-CA5588ACD112}">
  <ds:schemaRefs>
    <ds:schemaRef ds:uri="http://schemas.microsoft.com/VisualStudio/2011/storyboarding/control"/>
  </ds:schemaRefs>
</ds:datastoreItem>
</file>

<file path=customXml/itemProps1250.xml><?xml version="1.0" encoding="utf-8"?>
<ds:datastoreItem xmlns:ds="http://schemas.openxmlformats.org/officeDocument/2006/customXml" ds:itemID="{8EF32432-D03E-4338-A2B4-AE20EF4FDE5C}">
  <ds:schemaRefs>
    <ds:schemaRef ds:uri="http://schemas.microsoft.com/VisualStudio/2011/storyboarding/control"/>
  </ds:schemaRefs>
</ds:datastoreItem>
</file>

<file path=customXml/itemProps1251.xml><?xml version="1.0" encoding="utf-8"?>
<ds:datastoreItem xmlns:ds="http://schemas.openxmlformats.org/officeDocument/2006/customXml" ds:itemID="{8D6099DD-DF13-4393-A1E5-BE5E9B143DF8}">
  <ds:schemaRefs>
    <ds:schemaRef ds:uri="http://schemas.microsoft.com/VisualStudio/2011/storyboarding/control"/>
  </ds:schemaRefs>
</ds:datastoreItem>
</file>

<file path=customXml/itemProps1252.xml><?xml version="1.0" encoding="utf-8"?>
<ds:datastoreItem xmlns:ds="http://schemas.openxmlformats.org/officeDocument/2006/customXml" ds:itemID="{B2125A46-7285-4F40-95D7-F2DD8FBCC5FE}">
  <ds:schemaRefs>
    <ds:schemaRef ds:uri="http://schemas.microsoft.com/VisualStudio/2011/storyboarding/control"/>
  </ds:schemaRefs>
</ds:datastoreItem>
</file>

<file path=customXml/itemProps1253.xml><?xml version="1.0" encoding="utf-8"?>
<ds:datastoreItem xmlns:ds="http://schemas.openxmlformats.org/officeDocument/2006/customXml" ds:itemID="{A7697E20-3494-4CE8-BE1E-39E9AE44EC52}">
  <ds:schemaRefs>
    <ds:schemaRef ds:uri="http://schemas.microsoft.com/VisualStudio/2011/storyboarding/control"/>
  </ds:schemaRefs>
</ds:datastoreItem>
</file>

<file path=customXml/itemProps1254.xml><?xml version="1.0" encoding="utf-8"?>
<ds:datastoreItem xmlns:ds="http://schemas.openxmlformats.org/officeDocument/2006/customXml" ds:itemID="{1F01C679-82DC-4C5B-88B1-B9FABDDB7B1A}">
  <ds:schemaRefs>
    <ds:schemaRef ds:uri="http://schemas.microsoft.com/VisualStudio/2011/storyboarding/control"/>
  </ds:schemaRefs>
</ds:datastoreItem>
</file>

<file path=customXml/itemProps1255.xml><?xml version="1.0" encoding="utf-8"?>
<ds:datastoreItem xmlns:ds="http://schemas.openxmlformats.org/officeDocument/2006/customXml" ds:itemID="{7B2185EB-484E-4FD8-A4D9-FF4DBB5A4BF1}">
  <ds:schemaRefs>
    <ds:schemaRef ds:uri="http://schemas.microsoft.com/VisualStudio/2011/storyboarding/control"/>
  </ds:schemaRefs>
</ds:datastoreItem>
</file>

<file path=customXml/itemProps1256.xml><?xml version="1.0" encoding="utf-8"?>
<ds:datastoreItem xmlns:ds="http://schemas.openxmlformats.org/officeDocument/2006/customXml" ds:itemID="{699706B7-FA6F-4F86-9B62-CD0A2CAAF24A}">
  <ds:schemaRefs>
    <ds:schemaRef ds:uri="http://schemas.microsoft.com/VisualStudio/2011/storyboarding/control"/>
  </ds:schemaRefs>
</ds:datastoreItem>
</file>

<file path=customXml/itemProps1257.xml><?xml version="1.0" encoding="utf-8"?>
<ds:datastoreItem xmlns:ds="http://schemas.openxmlformats.org/officeDocument/2006/customXml" ds:itemID="{7680C322-8BA2-49C7-9A95-7CAB8A012B55}">
  <ds:schemaRefs>
    <ds:schemaRef ds:uri="http://schemas.microsoft.com/VisualStudio/2011/storyboarding/control"/>
  </ds:schemaRefs>
</ds:datastoreItem>
</file>

<file path=customXml/itemProps1258.xml><?xml version="1.0" encoding="utf-8"?>
<ds:datastoreItem xmlns:ds="http://schemas.openxmlformats.org/officeDocument/2006/customXml" ds:itemID="{426FE1C3-A005-41FF-BE4D-F6D0D10528A2}">
  <ds:schemaRefs>
    <ds:schemaRef ds:uri="http://schemas.microsoft.com/VisualStudio/2011/storyboarding/control"/>
  </ds:schemaRefs>
</ds:datastoreItem>
</file>

<file path=customXml/itemProps1259.xml><?xml version="1.0" encoding="utf-8"?>
<ds:datastoreItem xmlns:ds="http://schemas.openxmlformats.org/officeDocument/2006/customXml" ds:itemID="{FC623570-43D0-42B2-B5EC-8F933BB1E816}">
  <ds:schemaRefs>
    <ds:schemaRef ds:uri="http://schemas.microsoft.com/VisualStudio/2011/storyboarding/control"/>
  </ds:schemaRefs>
</ds:datastoreItem>
</file>

<file path=customXml/itemProps126.xml><?xml version="1.0" encoding="utf-8"?>
<ds:datastoreItem xmlns:ds="http://schemas.openxmlformats.org/officeDocument/2006/customXml" ds:itemID="{24AD9FF6-0073-48C9-A8B5-E3202824265D}">
  <ds:schemaRefs>
    <ds:schemaRef ds:uri="http://schemas.microsoft.com/VisualStudio/2011/storyboarding/control"/>
  </ds:schemaRefs>
</ds:datastoreItem>
</file>

<file path=customXml/itemProps1260.xml><?xml version="1.0" encoding="utf-8"?>
<ds:datastoreItem xmlns:ds="http://schemas.openxmlformats.org/officeDocument/2006/customXml" ds:itemID="{152F9057-8EEB-4009-B99D-48E4A5D6829D}">
  <ds:schemaRefs>
    <ds:schemaRef ds:uri="http://schemas.microsoft.com/VisualStudio/2011/storyboarding/control"/>
  </ds:schemaRefs>
</ds:datastoreItem>
</file>

<file path=customXml/itemProps1261.xml><?xml version="1.0" encoding="utf-8"?>
<ds:datastoreItem xmlns:ds="http://schemas.openxmlformats.org/officeDocument/2006/customXml" ds:itemID="{E8122794-6C6A-45D8-888C-5C3B9B1180F2}">
  <ds:schemaRefs>
    <ds:schemaRef ds:uri="http://schemas.microsoft.com/VisualStudio/2011/storyboarding/control"/>
  </ds:schemaRefs>
</ds:datastoreItem>
</file>

<file path=customXml/itemProps1262.xml><?xml version="1.0" encoding="utf-8"?>
<ds:datastoreItem xmlns:ds="http://schemas.openxmlformats.org/officeDocument/2006/customXml" ds:itemID="{BB4F1BFD-D4B6-4F63-B315-439A713199A4}">
  <ds:schemaRefs>
    <ds:schemaRef ds:uri="http://schemas.microsoft.com/VisualStudio/2011/storyboarding/control"/>
  </ds:schemaRefs>
</ds:datastoreItem>
</file>

<file path=customXml/itemProps1263.xml><?xml version="1.0" encoding="utf-8"?>
<ds:datastoreItem xmlns:ds="http://schemas.openxmlformats.org/officeDocument/2006/customXml" ds:itemID="{70C59469-C223-4B69-830A-367DF6CBC3F0}">
  <ds:schemaRefs>
    <ds:schemaRef ds:uri="http://schemas.microsoft.com/VisualStudio/2011/storyboarding/control"/>
  </ds:schemaRefs>
</ds:datastoreItem>
</file>

<file path=customXml/itemProps1264.xml><?xml version="1.0" encoding="utf-8"?>
<ds:datastoreItem xmlns:ds="http://schemas.openxmlformats.org/officeDocument/2006/customXml" ds:itemID="{2C817CA4-B380-49B5-8283-151C19D2730F}">
  <ds:schemaRefs>
    <ds:schemaRef ds:uri="http://schemas.microsoft.com/VisualStudio/2011/storyboarding/control"/>
  </ds:schemaRefs>
</ds:datastoreItem>
</file>

<file path=customXml/itemProps1265.xml><?xml version="1.0" encoding="utf-8"?>
<ds:datastoreItem xmlns:ds="http://schemas.openxmlformats.org/officeDocument/2006/customXml" ds:itemID="{F87D11F4-212F-4A93-81EE-F7FEA45891F1}">
  <ds:schemaRefs>
    <ds:schemaRef ds:uri="http://schemas.microsoft.com/VisualStudio/2011/storyboarding/control"/>
  </ds:schemaRefs>
</ds:datastoreItem>
</file>

<file path=customXml/itemProps1266.xml><?xml version="1.0" encoding="utf-8"?>
<ds:datastoreItem xmlns:ds="http://schemas.openxmlformats.org/officeDocument/2006/customXml" ds:itemID="{6BEC787E-244B-42D5-B21C-44CEAB0FE369}">
  <ds:schemaRefs>
    <ds:schemaRef ds:uri="http://schemas.microsoft.com/VisualStudio/2011/storyboarding/control"/>
  </ds:schemaRefs>
</ds:datastoreItem>
</file>

<file path=customXml/itemProps1267.xml><?xml version="1.0" encoding="utf-8"?>
<ds:datastoreItem xmlns:ds="http://schemas.openxmlformats.org/officeDocument/2006/customXml" ds:itemID="{90A8A21C-20CE-499A-B1BD-07F0927F8B85}">
  <ds:schemaRefs>
    <ds:schemaRef ds:uri="http://schemas.microsoft.com/VisualStudio/2011/storyboarding/control"/>
  </ds:schemaRefs>
</ds:datastoreItem>
</file>

<file path=customXml/itemProps1268.xml><?xml version="1.0" encoding="utf-8"?>
<ds:datastoreItem xmlns:ds="http://schemas.openxmlformats.org/officeDocument/2006/customXml" ds:itemID="{821F5C2B-E206-43A2-AF1E-615CF8A218B7}">
  <ds:schemaRefs>
    <ds:schemaRef ds:uri="http://schemas.microsoft.com/VisualStudio/2011/storyboarding/control"/>
  </ds:schemaRefs>
</ds:datastoreItem>
</file>

<file path=customXml/itemProps1269.xml><?xml version="1.0" encoding="utf-8"?>
<ds:datastoreItem xmlns:ds="http://schemas.openxmlformats.org/officeDocument/2006/customXml" ds:itemID="{86B18E4C-DE4D-4B2B-B7F9-9974309741B5}">
  <ds:schemaRefs>
    <ds:schemaRef ds:uri="http://schemas.microsoft.com/VisualStudio/2011/storyboarding/control"/>
  </ds:schemaRefs>
</ds:datastoreItem>
</file>

<file path=customXml/itemProps127.xml><?xml version="1.0" encoding="utf-8"?>
<ds:datastoreItem xmlns:ds="http://schemas.openxmlformats.org/officeDocument/2006/customXml" ds:itemID="{7AEF4504-AC2D-4CD6-BDA4-75EF3705B440}">
  <ds:schemaRefs>
    <ds:schemaRef ds:uri="http://schemas.microsoft.com/VisualStudio/2011/storyboarding/control"/>
  </ds:schemaRefs>
</ds:datastoreItem>
</file>

<file path=customXml/itemProps1270.xml><?xml version="1.0" encoding="utf-8"?>
<ds:datastoreItem xmlns:ds="http://schemas.openxmlformats.org/officeDocument/2006/customXml" ds:itemID="{2DB83100-7703-4F1C-9F70-87E180BC3145}">
  <ds:schemaRefs>
    <ds:schemaRef ds:uri="http://schemas.microsoft.com/VisualStudio/2011/storyboarding/control"/>
  </ds:schemaRefs>
</ds:datastoreItem>
</file>

<file path=customXml/itemProps1271.xml><?xml version="1.0" encoding="utf-8"?>
<ds:datastoreItem xmlns:ds="http://schemas.openxmlformats.org/officeDocument/2006/customXml" ds:itemID="{645B9C91-B742-4401-AD58-3A8DDC133E22}">
  <ds:schemaRefs>
    <ds:schemaRef ds:uri="http://schemas.microsoft.com/VisualStudio/2011/storyboarding/control"/>
  </ds:schemaRefs>
</ds:datastoreItem>
</file>

<file path=customXml/itemProps1272.xml><?xml version="1.0" encoding="utf-8"?>
<ds:datastoreItem xmlns:ds="http://schemas.openxmlformats.org/officeDocument/2006/customXml" ds:itemID="{7DDEE6D8-4EBC-4BB6-A1B2-7D0661A53890}">
  <ds:schemaRefs>
    <ds:schemaRef ds:uri="http://schemas.microsoft.com/VisualStudio/2011/storyboarding/control"/>
  </ds:schemaRefs>
</ds:datastoreItem>
</file>

<file path=customXml/itemProps1273.xml><?xml version="1.0" encoding="utf-8"?>
<ds:datastoreItem xmlns:ds="http://schemas.openxmlformats.org/officeDocument/2006/customXml" ds:itemID="{67324A8D-15DF-47EA-864E-B86881E6980F}">
  <ds:schemaRefs>
    <ds:schemaRef ds:uri="http://schemas.microsoft.com/VisualStudio/2011/storyboarding/control"/>
  </ds:schemaRefs>
</ds:datastoreItem>
</file>

<file path=customXml/itemProps1274.xml><?xml version="1.0" encoding="utf-8"?>
<ds:datastoreItem xmlns:ds="http://schemas.openxmlformats.org/officeDocument/2006/customXml" ds:itemID="{C69C517F-BEC3-435B-A7A5-E8F813BA62B8}">
  <ds:schemaRefs>
    <ds:schemaRef ds:uri="http://schemas.microsoft.com/VisualStudio/2011/storyboarding/control"/>
  </ds:schemaRefs>
</ds:datastoreItem>
</file>

<file path=customXml/itemProps1275.xml><?xml version="1.0" encoding="utf-8"?>
<ds:datastoreItem xmlns:ds="http://schemas.openxmlformats.org/officeDocument/2006/customXml" ds:itemID="{A40FD801-CD60-4B68-AD31-0B8467559BE7}">
  <ds:schemaRefs>
    <ds:schemaRef ds:uri="http://schemas.microsoft.com/VisualStudio/2011/storyboarding/control"/>
  </ds:schemaRefs>
</ds:datastoreItem>
</file>

<file path=customXml/itemProps1276.xml><?xml version="1.0" encoding="utf-8"?>
<ds:datastoreItem xmlns:ds="http://schemas.openxmlformats.org/officeDocument/2006/customXml" ds:itemID="{17F9562C-4FFC-4636-A60F-15ABDAD6DF66}">
  <ds:schemaRefs>
    <ds:schemaRef ds:uri="http://schemas.microsoft.com/VisualStudio/2011/storyboarding/control"/>
  </ds:schemaRefs>
</ds:datastoreItem>
</file>

<file path=customXml/itemProps1277.xml><?xml version="1.0" encoding="utf-8"?>
<ds:datastoreItem xmlns:ds="http://schemas.openxmlformats.org/officeDocument/2006/customXml" ds:itemID="{E1B415FE-70E9-4DBF-8B5C-A4C55742D7F3}">
  <ds:schemaRefs>
    <ds:schemaRef ds:uri="http://schemas.microsoft.com/VisualStudio/2011/storyboarding/control"/>
  </ds:schemaRefs>
</ds:datastoreItem>
</file>

<file path=customXml/itemProps1278.xml><?xml version="1.0" encoding="utf-8"?>
<ds:datastoreItem xmlns:ds="http://schemas.openxmlformats.org/officeDocument/2006/customXml" ds:itemID="{36020E4C-07C2-42DF-AC73-69F187F681A6}">
  <ds:schemaRefs>
    <ds:schemaRef ds:uri="http://schemas.microsoft.com/VisualStudio/2011/storyboarding/control"/>
  </ds:schemaRefs>
</ds:datastoreItem>
</file>

<file path=customXml/itemProps1279.xml><?xml version="1.0" encoding="utf-8"?>
<ds:datastoreItem xmlns:ds="http://schemas.openxmlformats.org/officeDocument/2006/customXml" ds:itemID="{239196AA-4530-4F5B-A20B-96306D5CD881}">
  <ds:schemaRefs>
    <ds:schemaRef ds:uri="http://schemas.microsoft.com/VisualStudio/2011/storyboarding/control"/>
  </ds:schemaRefs>
</ds:datastoreItem>
</file>

<file path=customXml/itemProps128.xml><?xml version="1.0" encoding="utf-8"?>
<ds:datastoreItem xmlns:ds="http://schemas.openxmlformats.org/officeDocument/2006/customXml" ds:itemID="{73533D2A-D62A-42E3-B0AA-7A8F66C6053A}">
  <ds:schemaRefs>
    <ds:schemaRef ds:uri="http://schemas.microsoft.com/VisualStudio/2011/storyboarding/control"/>
  </ds:schemaRefs>
</ds:datastoreItem>
</file>

<file path=customXml/itemProps1280.xml><?xml version="1.0" encoding="utf-8"?>
<ds:datastoreItem xmlns:ds="http://schemas.openxmlformats.org/officeDocument/2006/customXml" ds:itemID="{7CB379EA-13B5-4C76-A7E7-8E33C15C6115}">
  <ds:schemaRefs>
    <ds:schemaRef ds:uri="http://schemas.microsoft.com/VisualStudio/2011/storyboarding/control"/>
  </ds:schemaRefs>
</ds:datastoreItem>
</file>

<file path=customXml/itemProps1281.xml><?xml version="1.0" encoding="utf-8"?>
<ds:datastoreItem xmlns:ds="http://schemas.openxmlformats.org/officeDocument/2006/customXml" ds:itemID="{188095F5-C661-4F11-9A2B-54FFBDEA52DC}">
  <ds:schemaRefs>
    <ds:schemaRef ds:uri="http://schemas.microsoft.com/VisualStudio/2011/storyboarding/control"/>
  </ds:schemaRefs>
</ds:datastoreItem>
</file>

<file path=customXml/itemProps1282.xml><?xml version="1.0" encoding="utf-8"?>
<ds:datastoreItem xmlns:ds="http://schemas.openxmlformats.org/officeDocument/2006/customXml" ds:itemID="{8A96B664-B78B-4379-A225-EF18608FF901}">
  <ds:schemaRefs>
    <ds:schemaRef ds:uri="http://schemas.microsoft.com/VisualStudio/2011/storyboarding/control"/>
  </ds:schemaRefs>
</ds:datastoreItem>
</file>

<file path=customXml/itemProps1283.xml><?xml version="1.0" encoding="utf-8"?>
<ds:datastoreItem xmlns:ds="http://schemas.openxmlformats.org/officeDocument/2006/customXml" ds:itemID="{83273BCD-0E21-406B-B08D-2F5D7FE16700}">
  <ds:schemaRefs>
    <ds:schemaRef ds:uri="http://schemas.microsoft.com/VisualStudio/2011/storyboarding/control"/>
  </ds:schemaRefs>
</ds:datastoreItem>
</file>

<file path=customXml/itemProps1284.xml><?xml version="1.0" encoding="utf-8"?>
<ds:datastoreItem xmlns:ds="http://schemas.openxmlformats.org/officeDocument/2006/customXml" ds:itemID="{01231D9E-3A12-4262-B519-2BB6ED8B2E7C}">
  <ds:schemaRefs>
    <ds:schemaRef ds:uri="http://schemas.microsoft.com/VisualStudio/2011/storyboarding/control"/>
  </ds:schemaRefs>
</ds:datastoreItem>
</file>

<file path=customXml/itemProps1285.xml><?xml version="1.0" encoding="utf-8"?>
<ds:datastoreItem xmlns:ds="http://schemas.openxmlformats.org/officeDocument/2006/customXml" ds:itemID="{910BDD12-ADF0-4547-A9FA-4D064E2B862A}">
  <ds:schemaRefs>
    <ds:schemaRef ds:uri="http://schemas.microsoft.com/VisualStudio/2011/storyboarding/control"/>
  </ds:schemaRefs>
</ds:datastoreItem>
</file>

<file path=customXml/itemProps1286.xml><?xml version="1.0" encoding="utf-8"?>
<ds:datastoreItem xmlns:ds="http://schemas.openxmlformats.org/officeDocument/2006/customXml" ds:itemID="{AC49AD09-4A43-42ED-83B8-61D5CA8F3157}">
  <ds:schemaRefs>
    <ds:schemaRef ds:uri="http://schemas.microsoft.com/VisualStudio/2011/storyboarding/control"/>
  </ds:schemaRefs>
</ds:datastoreItem>
</file>

<file path=customXml/itemProps1287.xml><?xml version="1.0" encoding="utf-8"?>
<ds:datastoreItem xmlns:ds="http://schemas.openxmlformats.org/officeDocument/2006/customXml" ds:itemID="{E0CED30B-E2C0-4735-9EC7-7EA8E7CD8AE5}">
  <ds:schemaRefs>
    <ds:schemaRef ds:uri="http://schemas.microsoft.com/VisualStudio/2011/storyboarding/control"/>
  </ds:schemaRefs>
</ds:datastoreItem>
</file>

<file path=customXml/itemProps1288.xml><?xml version="1.0" encoding="utf-8"?>
<ds:datastoreItem xmlns:ds="http://schemas.openxmlformats.org/officeDocument/2006/customXml" ds:itemID="{4452922B-9DD9-4418-BA79-26AD627A4196}">
  <ds:schemaRefs>
    <ds:schemaRef ds:uri="http://schemas.microsoft.com/VisualStudio/2011/storyboarding/control"/>
  </ds:schemaRefs>
</ds:datastoreItem>
</file>

<file path=customXml/itemProps1289.xml><?xml version="1.0" encoding="utf-8"?>
<ds:datastoreItem xmlns:ds="http://schemas.openxmlformats.org/officeDocument/2006/customXml" ds:itemID="{7F0C699A-91AA-4BE6-9B81-F1AAEB394490}">
  <ds:schemaRefs>
    <ds:schemaRef ds:uri="http://schemas.microsoft.com/VisualStudio/2011/storyboarding/control"/>
  </ds:schemaRefs>
</ds:datastoreItem>
</file>

<file path=customXml/itemProps129.xml><?xml version="1.0" encoding="utf-8"?>
<ds:datastoreItem xmlns:ds="http://schemas.openxmlformats.org/officeDocument/2006/customXml" ds:itemID="{DEC794B0-4988-4906-8E41-B1F197006339}">
  <ds:schemaRefs>
    <ds:schemaRef ds:uri="http://schemas.microsoft.com/VisualStudio/2011/storyboarding/control"/>
  </ds:schemaRefs>
</ds:datastoreItem>
</file>

<file path=customXml/itemProps1290.xml><?xml version="1.0" encoding="utf-8"?>
<ds:datastoreItem xmlns:ds="http://schemas.openxmlformats.org/officeDocument/2006/customXml" ds:itemID="{5AACAB11-1F0C-4583-AF16-EF46295617D2}">
  <ds:schemaRefs>
    <ds:schemaRef ds:uri="http://schemas.microsoft.com/VisualStudio/2011/storyboarding/control"/>
  </ds:schemaRefs>
</ds:datastoreItem>
</file>

<file path=customXml/itemProps1291.xml><?xml version="1.0" encoding="utf-8"?>
<ds:datastoreItem xmlns:ds="http://schemas.openxmlformats.org/officeDocument/2006/customXml" ds:itemID="{9512D3EA-B77F-4BD0-BF0D-A9F3FB73634C}">
  <ds:schemaRefs>
    <ds:schemaRef ds:uri="http://schemas.microsoft.com/VisualStudio/2011/storyboarding/control"/>
  </ds:schemaRefs>
</ds:datastoreItem>
</file>

<file path=customXml/itemProps1292.xml><?xml version="1.0" encoding="utf-8"?>
<ds:datastoreItem xmlns:ds="http://schemas.openxmlformats.org/officeDocument/2006/customXml" ds:itemID="{44DF3FFB-AD93-4293-BEE1-DBB3E8F9430D}">
  <ds:schemaRefs>
    <ds:schemaRef ds:uri="http://schemas.microsoft.com/VisualStudio/2011/storyboarding/control"/>
  </ds:schemaRefs>
</ds:datastoreItem>
</file>

<file path=customXml/itemProps1293.xml><?xml version="1.0" encoding="utf-8"?>
<ds:datastoreItem xmlns:ds="http://schemas.openxmlformats.org/officeDocument/2006/customXml" ds:itemID="{04CE6DC6-A21A-4133-A817-A229B62E8F28}">
  <ds:schemaRefs>
    <ds:schemaRef ds:uri="http://schemas.microsoft.com/VisualStudio/2011/storyboarding/control"/>
  </ds:schemaRefs>
</ds:datastoreItem>
</file>

<file path=customXml/itemProps1294.xml><?xml version="1.0" encoding="utf-8"?>
<ds:datastoreItem xmlns:ds="http://schemas.openxmlformats.org/officeDocument/2006/customXml" ds:itemID="{0B0C49AD-B629-43C3-8506-DC2A5C06A70E}">
  <ds:schemaRefs>
    <ds:schemaRef ds:uri="http://schemas.microsoft.com/VisualStudio/2011/storyboarding/control"/>
  </ds:schemaRefs>
</ds:datastoreItem>
</file>

<file path=customXml/itemProps1295.xml><?xml version="1.0" encoding="utf-8"?>
<ds:datastoreItem xmlns:ds="http://schemas.openxmlformats.org/officeDocument/2006/customXml" ds:itemID="{1C05174D-D481-4EA2-9C5A-D76AB1D8B338}">
  <ds:schemaRefs>
    <ds:schemaRef ds:uri="http://schemas.microsoft.com/VisualStudio/2011/storyboarding/control"/>
  </ds:schemaRefs>
</ds:datastoreItem>
</file>

<file path=customXml/itemProps1296.xml><?xml version="1.0" encoding="utf-8"?>
<ds:datastoreItem xmlns:ds="http://schemas.openxmlformats.org/officeDocument/2006/customXml" ds:itemID="{010C6BAF-8E77-48FA-86D9-02CAEE88C718}">
  <ds:schemaRefs>
    <ds:schemaRef ds:uri="http://schemas.microsoft.com/VisualStudio/2011/storyboarding/control"/>
  </ds:schemaRefs>
</ds:datastoreItem>
</file>

<file path=customXml/itemProps1297.xml><?xml version="1.0" encoding="utf-8"?>
<ds:datastoreItem xmlns:ds="http://schemas.openxmlformats.org/officeDocument/2006/customXml" ds:itemID="{B3976A31-DAA5-4D4B-AD9B-51D14B72400F}">
  <ds:schemaRefs>
    <ds:schemaRef ds:uri="http://schemas.microsoft.com/VisualStudio/2011/storyboarding/control"/>
  </ds:schemaRefs>
</ds:datastoreItem>
</file>

<file path=customXml/itemProps1298.xml><?xml version="1.0" encoding="utf-8"?>
<ds:datastoreItem xmlns:ds="http://schemas.openxmlformats.org/officeDocument/2006/customXml" ds:itemID="{F91E0DF9-FC1B-48F3-9409-D31CD6DDE069}">
  <ds:schemaRefs>
    <ds:schemaRef ds:uri="http://schemas.microsoft.com/VisualStudio/2011/storyboarding/control"/>
  </ds:schemaRefs>
</ds:datastoreItem>
</file>

<file path=customXml/itemProps1299.xml><?xml version="1.0" encoding="utf-8"?>
<ds:datastoreItem xmlns:ds="http://schemas.openxmlformats.org/officeDocument/2006/customXml" ds:itemID="{27995129-F6AB-4C82-B37C-4498EF5BF48B}">
  <ds:schemaRefs>
    <ds:schemaRef ds:uri="http://schemas.microsoft.com/VisualStudio/2011/storyboarding/control"/>
  </ds:schemaRefs>
</ds:datastoreItem>
</file>

<file path=customXml/itemProps13.xml><?xml version="1.0" encoding="utf-8"?>
<ds:datastoreItem xmlns:ds="http://schemas.openxmlformats.org/officeDocument/2006/customXml" ds:itemID="{DB3D13B4-7B6D-46DA-A884-106E8044F9C1}">
  <ds:schemaRefs>
    <ds:schemaRef ds:uri="http://schemas.microsoft.com/VisualStudio/2011/storyboarding/control"/>
  </ds:schemaRefs>
</ds:datastoreItem>
</file>

<file path=customXml/itemProps130.xml><?xml version="1.0" encoding="utf-8"?>
<ds:datastoreItem xmlns:ds="http://schemas.openxmlformats.org/officeDocument/2006/customXml" ds:itemID="{B4C61DE8-351C-493A-8F04-E086AB4B36F1}">
  <ds:schemaRefs>
    <ds:schemaRef ds:uri="http://schemas.microsoft.com/VisualStudio/2011/storyboarding/control"/>
  </ds:schemaRefs>
</ds:datastoreItem>
</file>

<file path=customXml/itemProps1300.xml><?xml version="1.0" encoding="utf-8"?>
<ds:datastoreItem xmlns:ds="http://schemas.openxmlformats.org/officeDocument/2006/customXml" ds:itemID="{DD028409-D714-4D2A-A7ED-E5BB90195BB9}">
  <ds:schemaRefs>
    <ds:schemaRef ds:uri="http://schemas.microsoft.com/VisualStudio/2011/storyboarding/control"/>
  </ds:schemaRefs>
</ds:datastoreItem>
</file>

<file path=customXml/itemProps1301.xml><?xml version="1.0" encoding="utf-8"?>
<ds:datastoreItem xmlns:ds="http://schemas.openxmlformats.org/officeDocument/2006/customXml" ds:itemID="{E149C5C1-1959-4CCB-B195-61731399D1DA}">
  <ds:schemaRefs>
    <ds:schemaRef ds:uri="http://schemas.microsoft.com/VisualStudio/2011/storyboarding/control"/>
  </ds:schemaRefs>
</ds:datastoreItem>
</file>

<file path=customXml/itemProps1302.xml><?xml version="1.0" encoding="utf-8"?>
<ds:datastoreItem xmlns:ds="http://schemas.openxmlformats.org/officeDocument/2006/customXml" ds:itemID="{E1E5ED3C-2AE4-4403-A88A-5C0227414ED6}">
  <ds:schemaRefs>
    <ds:schemaRef ds:uri="http://schemas.microsoft.com/VisualStudio/2011/storyboarding/control"/>
  </ds:schemaRefs>
</ds:datastoreItem>
</file>

<file path=customXml/itemProps1303.xml><?xml version="1.0" encoding="utf-8"?>
<ds:datastoreItem xmlns:ds="http://schemas.openxmlformats.org/officeDocument/2006/customXml" ds:itemID="{B78F9D41-4448-4C2B-9E66-88C4FF6CB626}">
  <ds:schemaRefs>
    <ds:schemaRef ds:uri="http://schemas.microsoft.com/VisualStudio/2011/storyboarding/control"/>
  </ds:schemaRefs>
</ds:datastoreItem>
</file>

<file path=customXml/itemProps1304.xml><?xml version="1.0" encoding="utf-8"?>
<ds:datastoreItem xmlns:ds="http://schemas.openxmlformats.org/officeDocument/2006/customXml" ds:itemID="{8F02F48F-6936-4A3B-834C-1B6EA61B200F}">
  <ds:schemaRefs>
    <ds:schemaRef ds:uri="http://schemas.microsoft.com/VisualStudio/2011/storyboarding/control"/>
  </ds:schemaRefs>
</ds:datastoreItem>
</file>

<file path=customXml/itemProps1305.xml><?xml version="1.0" encoding="utf-8"?>
<ds:datastoreItem xmlns:ds="http://schemas.openxmlformats.org/officeDocument/2006/customXml" ds:itemID="{2C38377D-D7E7-441C-9CD2-4A095DC21CDA}">
  <ds:schemaRefs>
    <ds:schemaRef ds:uri="http://schemas.microsoft.com/VisualStudio/2011/storyboarding/control"/>
  </ds:schemaRefs>
</ds:datastoreItem>
</file>

<file path=customXml/itemProps1306.xml><?xml version="1.0" encoding="utf-8"?>
<ds:datastoreItem xmlns:ds="http://schemas.openxmlformats.org/officeDocument/2006/customXml" ds:itemID="{8F79458D-4DD5-4DBF-9B36-959ED4B9C703}">
  <ds:schemaRefs>
    <ds:schemaRef ds:uri="http://schemas.microsoft.com/VisualStudio/2011/storyboarding/control"/>
  </ds:schemaRefs>
</ds:datastoreItem>
</file>

<file path=customXml/itemProps1307.xml><?xml version="1.0" encoding="utf-8"?>
<ds:datastoreItem xmlns:ds="http://schemas.openxmlformats.org/officeDocument/2006/customXml" ds:itemID="{901D77DB-90BE-49FB-9A57-3AF361FEB18D}">
  <ds:schemaRefs>
    <ds:schemaRef ds:uri="http://schemas.microsoft.com/VisualStudio/2011/storyboarding/control"/>
  </ds:schemaRefs>
</ds:datastoreItem>
</file>

<file path=customXml/itemProps1308.xml><?xml version="1.0" encoding="utf-8"?>
<ds:datastoreItem xmlns:ds="http://schemas.openxmlformats.org/officeDocument/2006/customXml" ds:itemID="{684069AA-90C7-4A0A-BB8B-ADB0D372737D}">
  <ds:schemaRefs>
    <ds:schemaRef ds:uri="http://schemas.microsoft.com/VisualStudio/2011/storyboarding/control"/>
  </ds:schemaRefs>
</ds:datastoreItem>
</file>

<file path=customXml/itemProps1309.xml><?xml version="1.0" encoding="utf-8"?>
<ds:datastoreItem xmlns:ds="http://schemas.openxmlformats.org/officeDocument/2006/customXml" ds:itemID="{48C78E0B-CAAA-4BD9-BE39-F06F13F3DF8F}">
  <ds:schemaRefs>
    <ds:schemaRef ds:uri="http://schemas.microsoft.com/VisualStudio/2011/storyboarding/control"/>
  </ds:schemaRefs>
</ds:datastoreItem>
</file>

<file path=customXml/itemProps131.xml><?xml version="1.0" encoding="utf-8"?>
<ds:datastoreItem xmlns:ds="http://schemas.openxmlformats.org/officeDocument/2006/customXml" ds:itemID="{B0683C7D-D28D-4ACD-812E-B7596B8C1AB1}">
  <ds:schemaRefs>
    <ds:schemaRef ds:uri="http://schemas.microsoft.com/VisualStudio/2011/storyboarding/control"/>
  </ds:schemaRefs>
</ds:datastoreItem>
</file>

<file path=customXml/itemProps1310.xml><?xml version="1.0" encoding="utf-8"?>
<ds:datastoreItem xmlns:ds="http://schemas.openxmlformats.org/officeDocument/2006/customXml" ds:itemID="{A1E39115-BBB9-4CFE-877D-01C58D44BA89}">
  <ds:schemaRefs>
    <ds:schemaRef ds:uri="http://schemas.microsoft.com/VisualStudio/2011/storyboarding/control"/>
  </ds:schemaRefs>
</ds:datastoreItem>
</file>

<file path=customXml/itemProps1311.xml><?xml version="1.0" encoding="utf-8"?>
<ds:datastoreItem xmlns:ds="http://schemas.openxmlformats.org/officeDocument/2006/customXml" ds:itemID="{8F7CA92A-9E1E-438F-8CE4-6CF190127BA0}">
  <ds:schemaRefs>
    <ds:schemaRef ds:uri="http://schemas.microsoft.com/VisualStudio/2011/storyboarding/control"/>
  </ds:schemaRefs>
</ds:datastoreItem>
</file>

<file path=customXml/itemProps1312.xml><?xml version="1.0" encoding="utf-8"?>
<ds:datastoreItem xmlns:ds="http://schemas.openxmlformats.org/officeDocument/2006/customXml" ds:itemID="{056AB9C3-EDF8-4AC0-8417-4D932E6DCFE1}">
  <ds:schemaRefs>
    <ds:schemaRef ds:uri="http://schemas.microsoft.com/VisualStudio/2011/storyboarding/control"/>
  </ds:schemaRefs>
</ds:datastoreItem>
</file>

<file path=customXml/itemProps1313.xml><?xml version="1.0" encoding="utf-8"?>
<ds:datastoreItem xmlns:ds="http://schemas.openxmlformats.org/officeDocument/2006/customXml" ds:itemID="{BAD26A3E-F314-489F-A15A-2C2EBD45484A}">
  <ds:schemaRefs>
    <ds:schemaRef ds:uri="http://schemas.microsoft.com/VisualStudio/2011/storyboarding/control"/>
  </ds:schemaRefs>
</ds:datastoreItem>
</file>

<file path=customXml/itemProps1314.xml><?xml version="1.0" encoding="utf-8"?>
<ds:datastoreItem xmlns:ds="http://schemas.openxmlformats.org/officeDocument/2006/customXml" ds:itemID="{23ED9294-46BD-45C8-880C-2E3E5C0E6935}">
  <ds:schemaRefs>
    <ds:schemaRef ds:uri="http://schemas.microsoft.com/VisualStudio/2011/storyboarding/control"/>
  </ds:schemaRefs>
</ds:datastoreItem>
</file>

<file path=customXml/itemProps1315.xml><?xml version="1.0" encoding="utf-8"?>
<ds:datastoreItem xmlns:ds="http://schemas.openxmlformats.org/officeDocument/2006/customXml" ds:itemID="{35435FD9-20B1-4DDF-ABB6-5C0B9C7BA2FB}">
  <ds:schemaRefs>
    <ds:schemaRef ds:uri="http://schemas.microsoft.com/VisualStudio/2011/storyboarding/control"/>
  </ds:schemaRefs>
</ds:datastoreItem>
</file>

<file path=customXml/itemProps1316.xml><?xml version="1.0" encoding="utf-8"?>
<ds:datastoreItem xmlns:ds="http://schemas.openxmlformats.org/officeDocument/2006/customXml" ds:itemID="{B3FB345D-9743-4251-99F4-051CF084B14B}">
  <ds:schemaRefs>
    <ds:schemaRef ds:uri="http://schemas.microsoft.com/VisualStudio/2011/storyboarding/control"/>
  </ds:schemaRefs>
</ds:datastoreItem>
</file>

<file path=customXml/itemProps1317.xml><?xml version="1.0" encoding="utf-8"?>
<ds:datastoreItem xmlns:ds="http://schemas.openxmlformats.org/officeDocument/2006/customXml" ds:itemID="{56596566-E8E1-4EA0-BF29-D1EB6181BD39}">
  <ds:schemaRefs>
    <ds:schemaRef ds:uri="http://schemas.microsoft.com/VisualStudio/2011/storyboarding/control"/>
  </ds:schemaRefs>
</ds:datastoreItem>
</file>

<file path=customXml/itemProps1318.xml><?xml version="1.0" encoding="utf-8"?>
<ds:datastoreItem xmlns:ds="http://schemas.openxmlformats.org/officeDocument/2006/customXml" ds:itemID="{6F417EB3-CD34-4813-9B7D-BFC5F42A2ED7}">
  <ds:schemaRefs>
    <ds:schemaRef ds:uri="http://schemas.microsoft.com/VisualStudio/2011/storyboarding/control"/>
  </ds:schemaRefs>
</ds:datastoreItem>
</file>

<file path=customXml/itemProps1319.xml><?xml version="1.0" encoding="utf-8"?>
<ds:datastoreItem xmlns:ds="http://schemas.openxmlformats.org/officeDocument/2006/customXml" ds:itemID="{A89D2733-0C88-48C6-9FFB-8E9FB979DF79}">
  <ds:schemaRefs>
    <ds:schemaRef ds:uri="http://schemas.microsoft.com/VisualStudio/2011/storyboarding/control"/>
  </ds:schemaRefs>
</ds:datastoreItem>
</file>

<file path=customXml/itemProps132.xml><?xml version="1.0" encoding="utf-8"?>
<ds:datastoreItem xmlns:ds="http://schemas.openxmlformats.org/officeDocument/2006/customXml" ds:itemID="{B3CD053C-85FD-4992-B63C-37B12FF95A23}">
  <ds:schemaRefs>
    <ds:schemaRef ds:uri="http://schemas.microsoft.com/VisualStudio/2011/storyboarding/control"/>
  </ds:schemaRefs>
</ds:datastoreItem>
</file>

<file path=customXml/itemProps1320.xml><?xml version="1.0" encoding="utf-8"?>
<ds:datastoreItem xmlns:ds="http://schemas.openxmlformats.org/officeDocument/2006/customXml" ds:itemID="{7B575D93-3034-4546-A27B-D516EE6B27D4}">
  <ds:schemaRefs>
    <ds:schemaRef ds:uri="http://schemas.microsoft.com/VisualStudio/2011/storyboarding/control"/>
  </ds:schemaRefs>
</ds:datastoreItem>
</file>

<file path=customXml/itemProps1321.xml><?xml version="1.0" encoding="utf-8"?>
<ds:datastoreItem xmlns:ds="http://schemas.openxmlformats.org/officeDocument/2006/customXml" ds:itemID="{0843F421-BC85-4268-9AE6-590AE8655DE3}">
  <ds:schemaRefs>
    <ds:schemaRef ds:uri="http://schemas.microsoft.com/VisualStudio/2011/storyboarding/control"/>
  </ds:schemaRefs>
</ds:datastoreItem>
</file>

<file path=customXml/itemProps1322.xml><?xml version="1.0" encoding="utf-8"?>
<ds:datastoreItem xmlns:ds="http://schemas.openxmlformats.org/officeDocument/2006/customXml" ds:itemID="{397A4E68-6D9B-4453-AE56-FA0136F5C544}">
  <ds:schemaRefs>
    <ds:schemaRef ds:uri="http://schemas.microsoft.com/VisualStudio/2011/storyboarding/control"/>
  </ds:schemaRefs>
</ds:datastoreItem>
</file>

<file path=customXml/itemProps1323.xml><?xml version="1.0" encoding="utf-8"?>
<ds:datastoreItem xmlns:ds="http://schemas.openxmlformats.org/officeDocument/2006/customXml" ds:itemID="{47405C15-9D7B-42F1-A65A-B9DF316B07DD}">
  <ds:schemaRefs>
    <ds:schemaRef ds:uri="http://schemas.microsoft.com/VisualStudio/2011/storyboarding/control"/>
  </ds:schemaRefs>
</ds:datastoreItem>
</file>

<file path=customXml/itemProps1324.xml><?xml version="1.0" encoding="utf-8"?>
<ds:datastoreItem xmlns:ds="http://schemas.openxmlformats.org/officeDocument/2006/customXml" ds:itemID="{661F484B-B581-4DF4-A128-FBBCA15A7ACF}">
  <ds:schemaRefs>
    <ds:schemaRef ds:uri="http://schemas.microsoft.com/VisualStudio/2011/storyboarding/control"/>
  </ds:schemaRefs>
</ds:datastoreItem>
</file>

<file path=customXml/itemProps1325.xml><?xml version="1.0" encoding="utf-8"?>
<ds:datastoreItem xmlns:ds="http://schemas.openxmlformats.org/officeDocument/2006/customXml" ds:itemID="{BB15A795-6D47-4BBF-AA38-A6DB62F63477}">
  <ds:schemaRefs>
    <ds:schemaRef ds:uri="http://schemas.microsoft.com/VisualStudio/2011/storyboarding/control"/>
  </ds:schemaRefs>
</ds:datastoreItem>
</file>

<file path=customXml/itemProps1326.xml><?xml version="1.0" encoding="utf-8"?>
<ds:datastoreItem xmlns:ds="http://schemas.openxmlformats.org/officeDocument/2006/customXml" ds:itemID="{9CE87461-F79D-4E1C-82C9-496954B9CB33}">
  <ds:schemaRefs>
    <ds:schemaRef ds:uri="http://schemas.microsoft.com/VisualStudio/2011/storyboarding/control"/>
  </ds:schemaRefs>
</ds:datastoreItem>
</file>

<file path=customXml/itemProps1327.xml><?xml version="1.0" encoding="utf-8"?>
<ds:datastoreItem xmlns:ds="http://schemas.openxmlformats.org/officeDocument/2006/customXml" ds:itemID="{D7FB1C2E-EEBD-4AEF-8734-AE2C50576427}">
  <ds:schemaRefs>
    <ds:schemaRef ds:uri="http://schemas.microsoft.com/VisualStudio/2011/storyboarding/control"/>
  </ds:schemaRefs>
</ds:datastoreItem>
</file>

<file path=customXml/itemProps1328.xml><?xml version="1.0" encoding="utf-8"?>
<ds:datastoreItem xmlns:ds="http://schemas.openxmlformats.org/officeDocument/2006/customXml" ds:itemID="{382BF69E-3EEB-4539-94A5-8C4DD396B161}">
  <ds:schemaRefs>
    <ds:schemaRef ds:uri="http://schemas.microsoft.com/VisualStudio/2011/storyboarding/control"/>
  </ds:schemaRefs>
</ds:datastoreItem>
</file>

<file path=customXml/itemProps1329.xml><?xml version="1.0" encoding="utf-8"?>
<ds:datastoreItem xmlns:ds="http://schemas.openxmlformats.org/officeDocument/2006/customXml" ds:itemID="{62900D72-56AE-49B0-8F9B-2BEBC99CDDAF}">
  <ds:schemaRefs>
    <ds:schemaRef ds:uri="http://schemas.microsoft.com/VisualStudio/2011/storyboarding/control"/>
  </ds:schemaRefs>
</ds:datastoreItem>
</file>

<file path=customXml/itemProps133.xml><?xml version="1.0" encoding="utf-8"?>
<ds:datastoreItem xmlns:ds="http://schemas.openxmlformats.org/officeDocument/2006/customXml" ds:itemID="{104FD138-A288-4977-B9ED-594EFEE8E617}">
  <ds:schemaRefs>
    <ds:schemaRef ds:uri="http://schemas.microsoft.com/VisualStudio/2011/storyboarding/control"/>
  </ds:schemaRefs>
</ds:datastoreItem>
</file>

<file path=customXml/itemProps1330.xml><?xml version="1.0" encoding="utf-8"?>
<ds:datastoreItem xmlns:ds="http://schemas.openxmlformats.org/officeDocument/2006/customXml" ds:itemID="{8DA82E8A-1521-4B96-9B63-8716873E623A}">
  <ds:schemaRefs>
    <ds:schemaRef ds:uri="http://schemas.microsoft.com/VisualStudio/2011/storyboarding/control"/>
  </ds:schemaRefs>
</ds:datastoreItem>
</file>

<file path=customXml/itemProps1331.xml><?xml version="1.0" encoding="utf-8"?>
<ds:datastoreItem xmlns:ds="http://schemas.openxmlformats.org/officeDocument/2006/customXml" ds:itemID="{7ADB0941-4497-48CD-ACF5-41F02A207712}">
  <ds:schemaRefs>
    <ds:schemaRef ds:uri="http://schemas.microsoft.com/VisualStudio/2011/storyboarding/control"/>
  </ds:schemaRefs>
</ds:datastoreItem>
</file>

<file path=customXml/itemProps1332.xml><?xml version="1.0" encoding="utf-8"?>
<ds:datastoreItem xmlns:ds="http://schemas.openxmlformats.org/officeDocument/2006/customXml" ds:itemID="{D62357B3-ED9C-4EB5-93E5-5011D9ADCA2F}">
  <ds:schemaRefs>
    <ds:schemaRef ds:uri="http://schemas.microsoft.com/VisualStudio/2011/storyboarding/control"/>
  </ds:schemaRefs>
</ds:datastoreItem>
</file>

<file path=customXml/itemProps1333.xml><?xml version="1.0" encoding="utf-8"?>
<ds:datastoreItem xmlns:ds="http://schemas.openxmlformats.org/officeDocument/2006/customXml" ds:itemID="{72157A54-9A4D-479C-8E34-9F65EC710FE2}">
  <ds:schemaRefs>
    <ds:schemaRef ds:uri="http://schemas.microsoft.com/VisualStudio/2011/storyboarding/control"/>
  </ds:schemaRefs>
</ds:datastoreItem>
</file>

<file path=customXml/itemProps1334.xml><?xml version="1.0" encoding="utf-8"?>
<ds:datastoreItem xmlns:ds="http://schemas.openxmlformats.org/officeDocument/2006/customXml" ds:itemID="{CA463455-0B92-4875-84EC-111814E233EB}">
  <ds:schemaRefs>
    <ds:schemaRef ds:uri="http://schemas.microsoft.com/VisualStudio/2011/storyboarding/control"/>
  </ds:schemaRefs>
</ds:datastoreItem>
</file>

<file path=customXml/itemProps1335.xml><?xml version="1.0" encoding="utf-8"?>
<ds:datastoreItem xmlns:ds="http://schemas.openxmlformats.org/officeDocument/2006/customXml" ds:itemID="{9C154C1D-9E63-4CB3-95AD-EB064BE7871D}">
  <ds:schemaRefs>
    <ds:schemaRef ds:uri="http://schemas.microsoft.com/VisualStudio/2011/storyboarding/control"/>
  </ds:schemaRefs>
</ds:datastoreItem>
</file>

<file path=customXml/itemProps1336.xml><?xml version="1.0" encoding="utf-8"?>
<ds:datastoreItem xmlns:ds="http://schemas.openxmlformats.org/officeDocument/2006/customXml" ds:itemID="{D6AA1E66-7752-4885-A1C5-44835C39AD86}">
  <ds:schemaRefs>
    <ds:schemaRef ds:uri="http://schemas.microsoft.com/VisualStudio/2011/storyboarding/control"/>
  </ds:schemaRefs>
</ds:datastoreItem>
</file>

<file path=customXml/itemProps1337.xml><?xml version="1.0" encoding="utf-8"?>
<ds:datastoreItem xmlns:ds="http://schemas.openxmlformats.org/officeDocument/2006/customXml" ds:itemID="{2129C422-EABE-4413-9A9E-8B72FAFB23F1}">
  <ds:schemaRefs>
    <ds:schemaRef ds:uri="http://schemas.microsoft.com/VisualStudio/2011/storyboarding/control"/>
  </ds:schemaRefs>
</ds:datastoreItem>
</file>

<file path=customXml/itemProps1338.xml><?xml version="1.0" encoding="utf-8"?>
<ds:datastoreItem xmlns:ds="http://schemas.openxmlformats.org/officeDocument/2006/customXml" ds:itemID="{CC7E427D-48E5-4002-8F95-7BD22E9F33C4}">
  <ds:schemaRefs>
    <ds:schemaRef ds:uri="http://schemas.microsoft.com/VisualStudio/2011/storyboarding/control"/>
  </ds:schemaRefs>
</ds:datastoreItem>
</file>

<file path=customXml/itemProps1339.xml><?xml version="1.0" encoding="utf-8"?>
<ds:datastoreItem xmlns:ds="http://schemas.openxmlformats.org/officeDocument/2006/customXml" ds:itemID="{12C5DABA-FE5E-4EF1-85F3-F9035FCC74EE}">
  <ds:schemaRefs>
    <ds:schemaRef ds:uri="http://schemas.microsoft.com/VisualStudio/2011/storyboarding/control"/>
  </ds:schemaRefs>
</ds:datastoreItem>
</file>

<file path=customXml/itemProps134.xml><?xml version="1.0" encoding="utf-8"?>
<ds:datastoreItem xmlns:ds="http://schemas.openxmlformats.org/officeDocument/2006/customXml" ds:itemID="{C759150A-2471-43CB-B3AF-FC553AEAF9D2}">
  <ds:schemaRefs>
    <ds:schemaRef ds:uri="http://schemas.microsoft.com/VisualStudio/2011/storyboarding/control"/>
  </ds:schemaRefs>
</ds:datastoreItem>
</file>

<file path=customXml/itemProps1340.xml><?xml version="1.0" encoding="utf-8"?>
<ds:datastoreItem xmlns:ds="http://schemas.openxmlformats.org/officeDocument/2006/customXml" ds:itemID="{814D098A-61AD-42B0-BC98-23D80F5F17D6}">
  <ds:schemaRefs>
    <ds:schemaRef ds:uri="http://schemas.microsoft.com/VisualStudio/2011/storyboarding/control"/>
  </ds:schemaRefs>
</ds:datastoreItem>
</file>

<file path=customXml/itemProps1341.xml><?xml version="1.0" encoding="utf-8"?>
<ds:datastoreItem xmlns:ds="http://schemas.openxmlformats.org/officeDocument/2006/customXml" ds:itemID="{2BA8FB57-04D0-45EF-8B94-64E1E91DBF5C}">
  <ds:schemaRefs>
    <ds:schemaRef ds:uri="http://schemas.microsoft.com/VisualStudio/2011/storyboarding/control"/>
  </ds:schemaRefs>
</ds:datastoreItem>
</file>

<file path=customXml/itemProps1342.xml><?xml version="1.0" encoding="utf-8"?>
<ds:datastoreItem xmlns:ds="http://schemas.openxmlformats.org/officeDocument/2006/customXml" ds:itemID="{2015ACDF-3B3F-4B62-A969-635827B921D8}">
  <ds:schemaRefs>
    <ds:schemaRef ds:uri="http://schemas.microsoft.com/VisualStudio/2011/storyboarding/control"/>
  </ds:schemaRefs>
</ds:datastoreItem>
</file>

<file path=customXml/itemProps1343.xml><?xml version="1.0" encoding="utf-8"?>
<ds:datastoreItem xmlns:ds="http://schemas.openxmlformats.org/officeDocument/2006/customXml" ds:itemID="{3527CAD5-1D87-4591-964D-26F922272794}">
  <ds:schemaRefs>
    <ds:schemaRef ds:uri="http://schemas.microsoft.com/VisualStudio/2011/storyboarding/control"/>
  </ds:schemaRefs>
</ds:datastoreItem>
</file>

<file path=customXml/itemProps1344.xml><?xml version="1.0" encoding="utf-8"?>
<ds:datastoreItem xmlns:ds="http://schemas.openxmlformats.org/officeDocument/2006/customXml" ds:itemID="{73A96DF7-85D3-4820-B1B0-65EBD64B3031}">
  <ds:schemaRefs>
    <ds:schemaRef ds:uri="http://schemas.microsoft.com/VisualStudio/2011/storyboarding/control"/>
  </ds:schemaRefs>
</ds:datastoreItem>
</file>

<file path=customXml/itemProps1345.xml><?xml version="1.0" encoding="utf-8"?>
<ds:datastoreItem xmlns:ds="http://schemas.openxmlformats.org/officeDocument/2006/customXml" ds:itemID="{86765C5A-5913-49CC-86BC-4C0DA1021BD0}">
  <ds:schemaRefs>
    <ds:schemaRef ds:uri="http://schemas.microsoft.com/VisualStudio/2011/storyboarding/control"/>
  </ds:schemaRefs>
</ds:datastoreItem>
</file>

<file path=customXml/itemProps1346.xml><?xml version="1.0" encoding="utf-8"?>
<ds:datastoreItem xmlns:ds="http://schemas.openxmlformats.org/officeDocument/2006/customXml" ds:itemID="{C5145C58-D235-43B6-8E4A-BFF31284A84B}">
  <ds:schemaRefs>
    <ds:schemaRef ds:uri="http://schemas.microsoft.com/VisualStudio/2011/storyboarding/control"/>
  </ds:schemaRefs>
</ds:datastoreItem>
</file>

<file path=customXml/itemProps1347.xml><?xml version="1.0" encoding="utf-8"?>
<ds:datastoreItem xmlns:ds="http://schemas.openxmlformats.org/officeDocument/2006/customXml" ds:itemID="{925F10BB-43A9-4B25-9E37-0149EAB75C98}">
  <ds:schemaRefs>
    <ds:schemaRef ds:uri="http://schemas.microsoft.com/VisualStudio/2011/storyboarding/control"/>
  </ds:schemaRefs>
</ds:datastoreItem>
</file>

<file path=customXml/itemProps1348.xml><?xml version="1.0" encoding="utf-8"?>
<ds:datastoreItem xmlns:ds="http://schemas.openxmlformats.org/officeDocument/2006/customXml" ds:itemID="{EC532788-9D79-4A6A-B3E8-7FF75D45CD09}">
  <ds:schemaRefs>
    <ds:schemaRef ds:uri="http://schemas.microsoft.com/VisualStudio/2011/storyboarding/control"/>
  </ds:schemaRefs>
</ds:datastoreItem>
</file>

<file path=customXml/itemProps1349.xml><?xml version="1.0" encoding="utf-8"?>
<ds:datastoreItem xmlns:ds="http://schemas.openxmlformats.org/officeDocument/2006/customXml" ds:itemID="{CCAD3225-F670-460B-83E0-458C363A1235}">
  <ds:schemaRefs>
    <ds:schemaRef ds:uri="http://schemas.microsoft.com/VisualStudio/2011/storyboarding/control"/>
  </ds:schemaRefs>
</ds:datastoreItem>
</file>

<file path=customXml/itemProps135.xml><?xml version="1.0" encoding="utf-8"?>
<ds:datastoreItem xmlns:ds="http://schemas.openxmlformats.org/officeDocument/2006/customXml" ds:itemID="{F21AE2FF-C64A-401B-8F86-D7DC6EED34D7}">
  <ds:schemaRefs>
    <ds:schemaRef ds:uri="http://schemas.microsoft.com/VisualStudio/2011/storyboarding/control"/>
  </ds:schemaRefs>
</ds:datastoreItem>
</file>

<file path=customXml/itemProps1350.xml><?xml version="1.0" encoding="utf-8"?>
<ds:datastoreItem xmlns:ds="http://schemas.openxmlformats.org/officeDocument/2006/customXml" ds:itemID="{1B770B03-80C8-48FE-9E5B-7C3E919DBA90}">
  <ds:schemaRefs>
    <ds:schemaRef ds:uri="http://schemas.microsoft.com/VisualStudio/2011/storyboarding/control"/>
  </ds:schemaRefs>
</ds:datastoreItem>
</file>

<file path=customXml/itemProps1351.xml><?xml version="1.0" encoding="utf-8"?>
<ds:datastoreItem xmlns:ds="http://schemas.openxmlformats.org/officeDocument/2006/customXml" ds:itemID="{005654A1-A1A1-45D9-9931-0792C45EAB78}">
  <ds:schemaRefs>
    <ds:schemaRef ds:uri="http://schemas.microsoft.com/VisualStudio/2011/storyboarding/control"/>
  </ds:schemaRefs>
</ds:datastoreItem>
</file>

<file path=customXml/itemProps1352.xml><?xml version="1.0" encoding="utf-8"?>
<ds:datastoreItem xmlns:ds="http://schemas.openxmlformats.org/officeDocument/2006/customXml" ds:itemID="{45054EF1-0515-4A9D-81A1-5CA03ACAC943}">
  <ds:schemaRefs>
    <ds:schemaRef ds:uri="http://schemas.microsoft.com/VisualStudio/2011/storyboarding/control"/>
  </ds:schemaRefs>
</ds:datastoreItem>
</file>

<file path=customXml/itemProps1353.xml><?xml version="1.0" encoding="utf-8"?>
<ds:datastoreItem xmlns:ds="http://schemas.openxmlformats.org/officeDocument/2006/customXml" ds:itemID="{02C7853F-48BA-4AEF-99AD-F005DB572DB2}">
  <ds:schemaRefs>
    <ds:schemaRef ds:uri="http://schemas.microsoft.com/VisualStudio/2011/storyboarding/control"/>
  </ds:schemaRefs>
</ds:datastoreItem>
</file>

<file path=customXml/itemProps1354.xml><?xml version="1.0" encoding="utf-8"?>
<ds:datastoreItem xmlns:ds="http://schemas.openxmlformats.org/officeDocument/2006/customXml" ds:itemID="{22020B97-255F-4CFF-8724-A4197770DF84}">
  <ds:schemaRefs>
    <ds:schemaRef ds:uri="http://schemas.microsoft.com/VisualStudio/2011/storyboarding/control"/>
  </ds:schemaRefs>
</ds:datastoreItem>
</file>

<file path=customXml/itemProps1355.xml><?xml version="1.0" encoding="utf-8"?>
<ds:datastoreItem xmlns:ds="http://schemas.openxmlformats.org/officeDocument/2006/customXml" ds:itemID="{52D5EDAE-C3CF-46CF-AE3B-BC0670001B6C}">
  <ds:schemaRefs>
    <ds:schemaRef ds:uri="http://schemas.microsoft.com/VisualStudio/2011/storyboarding/control"/>
  </ds:schemaRefs>
</ds:datastoreItem>
</file>

<file path=customXml/itemProps1356.xml><?xml version="1.0" encoding="utf-8"?>
<ds:datastoreItem xmlns:ds="http://schemas.openxmlformats.org/officeDocument/2006/customXml" ds:itemID="{F8772B7C-B39A-47E8-A1A2-C5E7B86F2706}">
  <ds:schemaRefs>
    <ds:schemaRef ds:uri="http://schemas.microsoft.com/VisualStudio/2011/storyboarding/control"/>
  </ds:schemaRefs>
</ds:datastoreItem>
</file>

<file path=customXml/itemProps1357.xml><?xml version="1.0" encoding="utf-8"?>
<ds:datastoreItem xmlns:ds="http://schemas.openxmlformats.org/officeDocument/2006/customXml" ds:itemID="{481D30FD-A355-4D6C-9CC1-C338EE89F7DE}">
  <ds:schemaRefs>
    <ds:schemaRef ds:uri="http://schemas.microsoft.com/VisualStudio/2011/storyboarding/control"/>
  </ds:schemaRefs>
</ds:datastoreItem>
</file>

<file path=customXml/itemProps1358.xml><?xml version="1.0" encoding="utf-8"?>
<ds:datastoreItem xmlns:ds="http://schemas.openxmlformats.org/officeDocument/2006/customXml" ds:itemID="{50C5DB2D-EEBA-4CAF-AEC6-9EE69B763CC0}">
  <ds:schemaRefs>
    <ds:schemaRef ds:uri="http://schemas.microsoft.com/VisualStudio/2011/storyboarding/control"/>
  </ds:schemaRefs>
</ds:datastoreItem>
</file>

<file path=customXml/itemProps1359.xml><?xml version="1.0" encoding="utf-8"?>
<ds:datastoreItem xmlns:ds="http://schemas.openxmlformats.org/officeDocument/2006/customXml" ds:itemID="{DE951788-8DA5-4E46-950D-24677F1B107F}">
  <ds:schemaRefs>
    <ds:schemaRef ds:uri="http://schemas.microsoft.com/VisualStudio/2011/storyboarding/control"/>
  </ds:schemaRefs>
</ds:datastoreItem>
</file>

<file path=customXml/itemProps136.xml><?xml version="1.0" encoding="utf-8"?>
<ds:datastoreItem xmlns:ds="http://schemas.openxmlformats.org/officeDocument/2006/customXml" ds:itemID="{F8578BA0-209F-42AF-9F6A-601E2D105D81}">
  <ds:schemaRefs>
    <ds:schemaRef ds:uri="http://schemas.microsoft.com/VisualStudio/2011/storyboarding/control"/>
  </ds:schemaRefs>
</ds:datastoreItem>
</file>

<file path=customXml/itemProps1360.xml><?xml version="1.0" encoding="utf-8"?>
<ds:datastoreItem xmlns:ds="http://schemas.openxmlformats.org/officeDocument/2006/customXml" ds:itemID="{8CDB9779-8484-4D24-94B7-E2208B9336BD}">
  <ds:schemaRefs>
    <ds:schemaRef ds:uri="http://schemas.microsoft.com/VisualStudio/2011/storyboarding/control"/>
  </ds:schemaRefs>
</ds:datastoreItem>
</file>

<file path=customXml/itemProps1361.xml><?xml version="1.0" encoding="utf-8"?>
<ds:datastoreItem xmlns:ds="http://schemas.openxmlformats.org/officeDocument/2006/customXml" ds:itemID="{A62FBA84-1D8F-41D3-8B7A-ADEE43592307}">
  <ds:schemaRefs>
    <ds:schemaRef ds:uri="http://schemas.microsoft.com/VisualStudio/2011/storyboarding/control"/>
  </ds:schemaRefs>
</ds:datastoreItem>
</file>

<file path=customXml/itemProps1362.xml><?xml version="1.0" encoding="utf-8"?>
<ds:datastoreItem xmlns:ds="http://schemas.openxmlformats.org/officeDocument/2006/customXml" ds:itemID="{2870504B-9DD7-4DBF-B460-285FA510C99C}">
  <ds:schemaRefs>
    <ds:schemaRef ds:uri="http://schemas.microsoft.com/VisualStudio/2011/storyboarding/control"/>
  </ds:schemaRefs>
</ds:datastoreItem>
</file>

<file path=customXml/itemProps1363.xml><?xml version="1.0" encoding="utf-8"?>
<ds:datastoreItem xmlns:ds="http://schemas.openxmlformats.org/officeDocument/2006/customXml" ds:itemID="{A013BCC6-4E72-443E-BA34-FBA49AC93C58}">
  <ds:schemaRefs>
    <ds:schemaRef ds:uri="http://schemas.microsoft.com/VisualStudio/2011/storyboarding/control"/>
  </ds:schemaRefs>
</ds:datastoreItem>
</file>

<file path=customXml/itemProps1364.xml><?xml version="1.0" encoding="utf-8"?>
<ds:datastoreItem xmlns:ds="http://schemas.openxmlformats.org/officeDocument/2006/customXml" ds:itemID="{C4A1ED3D-F766-447D-B66E-A6C072392F0A}">
  <ds:schemaRefs>
    <ds:schemaRef ds:uri="http://schemas.microsoft.com/VisualStudio/2011/storyboarding/control"/>
  </ds:schemaRefs>
</ds:datastoreItem>
</file>

<file path=customXml/itemProps1365.xml><?xml version="1.0" encoding="utf-8"?>
<ds:datastoreItem xmlns:ds="http://schemas.openxmlformats.org/officeDocument/2006/customXml" ds:itemID="{A3CAD061-0F79-4A57-AAE2-4275B3656728}">
  <ds:schemaRefs>
    <ds:schemaRef ds:uri="http://schemas.microsoft.com/VisualStudio/2011/storyboarding/control"/>
  </ds:schemaRefs>
</ds:datastoreItem>
</file>

<file path=customXml/itemProps1366.xml><?xml version="1.0" encoding="utf-8"?>
<ds:datastoreItem xmlns:ds="http://schemas.openxmlformats.org/officeDocument/2006/customXml" ds:itemID="{B35CA346-1184-435E-82F0-D47C513AF3CB}">
  <ds:schemaRefs>
    <ds:schemaRef ds:uri="http://schemas.microsoft.com/VisualStudio/2011/storyboarding/control"/>
  </ds:schemaRefs>
</ds:datastoreItem>
</file>

<file path=customXml/itemProps1367.xml><?xml version="1.0" encoding="utf-8"?>
<ds:datastoreItem xmlns:ds="http://schemas.openxmlformats.org/officeDocument/2006/customXml" ds:itemID="{35706293-B928-4F45-843D-446A8D6D0023}">
  <ds:schemaRefs>
    <ds:schemaRef ds:uri="http://schemas.microsoft.com/VisualStudio/2011/storyboarding/control"/>
  </ds:schemaRefs>
</ds:datastoreItem>
</file>

<file path=customXml/itemProps1368.xml><?xml version="1.0" encoding="utf-8"?>
<ds:datastoreItem xmlns:ds="http://schemas.openxmlformats.org/officeDocument/2006/customXml" ds:itemID="{3FCABD74-3DFA-4860-9A5D-FB8E54ACD75E}">
  <ds:schemaRefs>
    <ds:schemaRef ds:uri="http://schemas.microsoft.com/VisualStudio/2011/storyboarding/control"/>
  </ds:schemaRefs>
</ds:datastoreItem>
</file>

<file path=customXml/itemProps1369.xml><?xml version="1.0" encoding="utf-8"?>
<ds:datastoreItem xmlns:ds="http://schemas.openxmlformats.org/officeDocument/2006/customXml" ds:itemID="{B0C33DB8-5146-449F-A064-26BEE4CFA6F7}">
  <ds:schemaRefs>
    <ds:schemaRef ds:uri="http://schemas.microsoft.com/VisualStudio/2011/storyboarding/control"/>
  </ds:schemaRefs>
</ds:datastoreItem>
</file>

<file path=customXml/itemProps137.xml><?xml version="1.0" encoding="utf-8"?>
<ds:datastoreItem xmlns:ds="http://schemas.openxmlformats.org/officeDocument/2006/customXml" ds:itemID="{9111437F-EA21-4BA5-8922-E219B6F74F58}">
  <ds:schemaRefs>
    <ds:schemaRef ds:uri="http://schemas.microsoft.com/VisualStudio/2011/storyboarding/control"/>
  </ds:schemaRefs>
</ds:datastoreItem>
</file>

<file path=customXml/itemProps1370.xml><?xml version="1.0" encoding="utf-8"?>
<ds:datastoreItem xmlns:ds="http://schemas.openxmlformats.org/officeDocument/2006/customXml" ds:itemID="{F98AF862-6412-4BB8-82B5-7DE1C54F1B71}">
  <ds:schemaRefs>
    <ds:schemaRef ds:uri="http://schemas.microsoft.com/VisualStudio/2011/storyboarding/control"/>
  </ds:schemaRefs>
</ds:datastoreItem>
</file>

<file path=customXml/itemProps1371.xml><?xml version="1.0" encoding="utf-8"?>
<ds:datastoreItem xmlns:ds="http://schemas.openxmlformats.org/officeDocument/2006/customXml" ds:itemID="{3054E7A5-DD34-422C-9CED-F14276079F66}">
  <ds:schemaRefs>
    <ds:schemaRef ds:uri="http://schemas.microsoft.com/VisualStudio/2011/storyboarding/control"/>
  </ds:schemaRefs>
</ds:datastoreItem>
</file>

<file path=customXml/itemProps1372.xml><?xml version="1.0" encoding="utf-8"?>
<ds:datastoreItem xmlns:ds="http://schemas.openxmlformats.org/officeDocument/2006/customXml" ds:itemID="{39282C5C-D121-4B56-B2B6-2270906117C8}">
  <ds:schemaRefs>
    <ds:schemaRef ds:uri="http://schemas.microsoft.com/VisualStudio/2011/storyboarding/control"/>
  </ds:schemaRefs>
</ds:datastoreItem>
</file>

<file path=customXml/itemProps1373.xml><?xml version="1.0" encoding="utf-8"?>
<ds:datastoreItem xmlns:ds="http://schemas.openxmlformats.org/officeDocument/2006/customXml" ds:itemID="{24BD54BD-5C2C-43D8-89FB-89069657A42D}">
  <ds:schemaRefs>
    <ds:schemaRef ds:uri="http://schemas.microsoft.com/VisualStudio/2011/storyboarding/control"/>
  </ds:schemaRefs>
</ds:datastoreItem>
</file>

<file path=customXml/itemProps1374.xml><?xml version="1.0" encoding="utf-8"?>
<ds:datastoreItem xmlns:ds="http://schemas.openxmlformats.org/officeDocument/2006/customXml" ds:itemID="{8C948CEA-DAED-46F4-B9E2-487F4F83D508}">
  <ds:schemaRefs>
    <ds:schemaRef ds:uri="http://schemas.microsoft.com/VisualStudio/2011/storyboarding/control"/>
  </ds:schemaRefs>
</ds:datastoreItem>
</file>

<file path=customXml/itemProps1375.xml><?xml version="1.0" encoding="utf-8"?>
<ds:datastoreItem xmlns:ds="http://schemas.openxmlformats.org/officeDocument/2006/customXml" ds:itemID="{15A63CF3-97D7-43A5-BDEF-2716B29FD588}">
  <ds:schemaRefs>
    <ds:schemaRef ds:uri="http://schemas.microsoft.com/VisualStudio/2011/storyboarding/control"/>
  </ds:schemaRefs>
</ds:datastoreItem>
</file>

<file path=customXml/itemProps1376.xml><?xml version="1.0" encoding="utf-8"?>
<ds:datastoreItem xmlns:ds="http://schemas.openxmlformats.org/officeDocument/2006/customXml" ds:itemID="{07BF73F9-37C7-4A78-AE1D-28F38742D0ED}">
  <ds:schemaRefs>
    <ds:schemaRef ds:uri="http://schemas.microsoft.com/VisualStudio/2011/storyboarding/control"/>
  </ds:schemaRefs>
</ds:datastoreItem>
</file>

<file path=customXml/itemProps1377.xml><?xml version="1.0" encoding="utf-8"?>
<ds:datastoreItem xmlns:ds="http://schemas.openxmlformats.org/officeDocument/2006/customXml" ds:itemID="{CC9A699E-ACE5-4B39-95AB-EC207B10DC53}">
  <ds:schemaRefs>
    <ds:schemaRef ds:uri="http://schemas.microsoft.com/VisualStudio/2011/storyboarding/control"/>
  </ds:schemaRefs>
</ds:datastoreItem>
</file>

<file path=customXml/itemProps1378.xml><?xml version="1.0" encoding="utf-8"?>
<ds:datastoreItem xmlns:ds="http://schemas.openxmlformats.org/officeDocument/2006/customXml" ds:itemID="{378F94FF-ACC7-4C17-A3E2-CAEA5D1E542B}">
  <ds:schemaRefs>
    <ds:schemaRef ds:uri="http://schemas.microsoft.com/VisualStudio/2011/storyboarding/control"/>
  </ds:schemaRefs>
</ds:datastoreItem>
</file>

<file path=customXml/itemProps1379.xml><?xml version="1.0" encoding="utf-8"?>
<ds:datastoreItem xmlns:ds="http://schemas.openxmlformats.org/officeDocument/2006/customXml" ds:itemID="{5D3786B2-EA2A-4815-9434-5D764C2AAA35}">
  <ds:schemaRefs>
    <ds:schemaRef ds:uri="http://schemas.microsoft.com/VisualStudio/2011/storyboarding/control"/>
  </ds:schemaRefs>
</ds:datastoreItem>
</file>

<file path=customXml/itemProps138.xml><?xml version="1.0" encoding="utf-8"?>
<ds:datastoreItem xmlns:ds="http://schemas.openxmlformats.org/officeDocument/2006/customXml" ds:itemID="{EDFF7C45-E2A9-4C05-BCC4-2C29663D9413}">
  <ds:schemaRefs>
    <ds:schemaRef ds:uri="http://schemas.microsoft.com/VisualStudio/2011/storyboarding/control"/>
  </ds:schemaRefs>
</ds:datastoreItem>
</file>

<file path=customXml/itemProps1380.xml><?xml version="1.0" encoding="utf-8"?>
<ds:datastoreItem xmlns:ds="http://schemas.openxmlformats.org/officeDocument/2006/customXml" ds:itemID="{8695C691-36B3-4675-A85D-C56A55217721}">
  <ds:schemaRefs>
    <ds:schemaRef ds:uri="http://schemas.microsoft.com/VisualStudio/2011/storyboarding/control"/>
  </ds:schemaRefs>
</ds:datastoreItem>
</file>

<file path=customXml/itemProps1381.xml><?xml version="1.0" encoding="utf-8"?>
<ds:datastoreItem xmlns:ds="http://schemas.openxmlformats.org/officeDocument/2006/customXml" ds:itemID="{EEEEFFF1-9C6D-44E1-B7D2-BAA0BE54FEC6}">
  <ds:schemaRefs>
    <ds:schemaRef ds:uri="http://schemas.microsoft.com/VisualStudio/2011/storyboarding/control"/>
  </ds:schemaRefs>
</ds:datastoreItem>
</file>

<file path=customXml/itemProps1382.xml><?xml version="1.0" encoding="utf-8"?>
<ds:datastoreItem xmlns:ds="http://schemas.openxmlformats.org/officeDocument/2006/customXml" ds:itemID="{E711ACBE-560C-43B0-81F4-F6AC656D962F}">
  <ds:schemaRefs>
    <ds:schemaRef ds:uri="http://schemas.microsoft.com/VisualStudio/2011/storyboarding/control"/>
  </ds:schemaRefs>
</ds:datastoreItem>
</file>

<file path=customXml/itemProps1383.xml><?xml version="1.0" encoding="utf-8"?>
<ds:datastoreItem xmlns:ds="http://schemas.openxmlformats.org/officeDocument/2006/customXml" ds:itemID="{26D11298-7514-455D-9FD3-AB0A960A8B5F}">
  <ds:schemaRefs>
    <ds:schemaRef ds:uri="http://schemas.microsoft.com/VisualStudio/2011/storyboarding/control"/>
  </ds:schemaRefs>
</ds:datastoreItem>
</file>

<file path=customXml/itemProps1384.xml><?xml version="1.0" encoding="utf-8"?>
<ds:datastoreItem xmlns:ds="http://schemas.openxmlformats.org/officeDocument/2006/customXml" ds:itemID="{8D521E03-AC95-4AB3-AACA-F61E6BD491D4}">
  <ds:schemaRefs>
    <ds:schemaRef ds:uri="http://schemas.microsoft.com/VisualStudio/2011/storyboarding/control"/>
  </ds:schemaRefs>
</ds:datastoreItem>
</file>

<file path=customXml/itemProps1385.xml><?xml version="1.0" encoding="utf-8"?>
<ds:datastoreItem xmlns:ds="http://schemas.openxmlformats.org/officeDocument/2006/customXml" ds:itemID="{C499940F-7EAD-4AE4-B797-FCAB2C2BEDE6}">
  <ds:schemaRefs>
    <ds:schemaRef ds:uri="http://schemas.microsoft.com/VisualStudio/2011/storyboarding/control"/>
  </ds:schemaRefs>
</ds:datastoreItem>
</file>

<file path=customXml/itemProps1386.xml><?xml version="1.0" encoding="utf-8"?>
<ds:datastoreItem xmlns:ds="http://schemas.openxmlformats.org/officeDocument/2006/customXml" ds:itemID="{3C1075DB-4F7A-4B66-BD08-7DD192F03394}">
  <ds:schemaRefs>
    <ds:schemaRef ds:uri="http://schemas.microsoft.com/VisualStudio/2011/storyboarding/control"/>
  </ds:schemaRefs>
</ds:datastoreItem>
</file>

<file path=customXml/itemProps1387.xml><?xml version="1.0" encoding="utf-8"?>
<ds:datastoreItem xmlns:ds="http://schemas.openxmlformats.org/officeDocument/2006/customXml" ds:itemID="{A5163691-85A1-41B3-B650-E1A3152F332F}">
  <ds:schemaRefs>
    <ds:schemaRef ds:uri="http://schemas.microsoft.com/VisualStudio/2011/storyboarding/control"/>
  </ds:schemaRefs>
</ds:datastoreItem>
</file>

<file path=customXml/itemProps1388.xml><?xml version="1.0" encoding="utf-8"?>
<ds:datastoreItem xmlns:ds="http://schemas.openxmlformats.org/officeDocument/2006/customXml" ds:itemID="{00641FD5-B2F5-4571-B381-3149ECDA289F}">
  <ds:schemaRefs>
    <ds:schemaRef ds:uri="http://schemas.microsoft.com/VisualStudio/2011/storyboarding/control"/>
  </ds:schemaRefs>
</ds:datastoreItem>
</file>

<file path=customXml/itemProps1389.xml><?xml version="1.0" encoding="utf-8"?>
<ds:datastoreItem xmlns:ds="http://schemas.openxmlformats.org/officeDocument/2006/customXml" ds:itemID="{E1BD939A-827E-4B63-B490-67918AA51527}">
  <ds:schemaRefs>
    <ds:schemaRef ds:uri="http://schemas.microsoft.com/VisualStudio/2011/storyboarding/control"/>
  </ds:schemaRefs>
</ds:datastoreItem>
</file>

<file path=customXml/itemProps139.xml><?xml version="1.0" encoding="utf-8"?>
<ds:datastoreItem xmlns:ds="http://schemas.openxmlformats.org/officeDocument/2006/customXml" ds:itemID="{92E2C222-F48B-4D9D-903B-047E74FCD2A4}">
  <ds:schemaRefs>
    <ds:schemaRef ds:uri="http://schemas.microsoft.com/VisualStudio/2011/storyboarding/control"/>
  </ds:schemaRefs>
</ds:datastoreItem>
</file>

<file path=customXml/itemProps1390.xml><?xml version="1.0" encoding="utf-8"?>
<ds:datastoreItem xmlns:ds="http://schemas.openxmlformats.org/officeDocument/2006/customXml" ds:itemID="{54217887-AD83-4E7A-89FF-B90C1D8E26B7}">
  <ds:schemaRefs>
    <ds:schemaRef ds:uri="http://schemas.microsoft.com/VisualStudio/2011/storyboarding/control"/>
  </ds:schemaRefs>
</ds:datastoreItem>
</file>

<file path=customXml/itemProps1391.xml><?xml version="1.0" encoding="utf-8"?>
<ds:datastoreItem xmlns:ds="http://schemas.openxmlformats.org/officeDocument/2006/customXml" ds:itemID="{0FF04475-8E6B-4449-849E-65D0BF7D2CA1}">
  <ds:schemaRefs>
    <ds:schemaRef ds:uri="http://schemas.microsoft.com/VisualStudio/2011/storyboarding/control"/>
  </ds:schemaRefs>
</ds:datastoreItem>
</file>

<file path=customXml/itemProps1392.xml><?xml version="1.0" encoding="utf-8"?>
<ds:datastoreItem xmlns:ds="http://schemas.openxmlformats.org/officeDocument/2006/customXml" ds:itemID="{CEA66917-FAFE-4061-A04D-612E04BA70CC}">
  <ds:schemaRefs>
    <ds:schemaRef ds:uri="http://schemas.microsoft.com/VisualStudio/2011/storyboarding/control"/>
  </ds:schemaRefs>
</ds:datastoreItem>
</file>

<file path=customXml/itemProps1393.xml><?xml version="1.0" encoding="utf-8"?>
<ds:datastoreItem xmlns:ds="http://schemas.openxmlformats.org/officeDocument/2006/customXml" ds:itemID="{7D6754EF-A46B-469A-A506-07F3323C7D91}">
  <ds:schemaRefs>
    <ds:schemaRef ds:uri="http://schemas.microsoft.com/VisualStudio/2011/storyboarding/control"/>
  </ds:schemaRefs>
</ds:datastoreItem>
</file>

<file path=customXml/itemProps1394.xml><?xml version="1.0" encoding="utf-8"?>
<ds:datastoreItem xmlns:ds="http://schemas.openxmlformats.org/officeDocument/2006/customXml" ds:itemID="{155E4606-428D-47AB-B147-345F7EBF79B4}">
  <ds:schemaRefs>
    <ds:schemaRef ds:uri="http://schemas.microsoft.com/VisualStudio/2011/storyboarding/control"/>
  </ds:schemaRefs>
</ds:datastoreItem>
</file>

<file path=customXml/itemProps1395.xml><?xml version="1.0" encoding="utf-8"?>
<ds:datastoreItem xmlns:ds="http://schemas.openxmlformats.org/officeDocument/2006/customXml" ds:itemID="{4484B2BB-1585-4C63-803E-BF2A2BD65B61}">
  <ds:schemaRefs>
    <ds:schemaRef ds:uri="http://schemas.microsoft.com/VisualStudio/2011/storyboarding/control"/>
  </ds:schemaRefs>
</ds:datastoreItem>
</file>

<file path=customXml/itemProps1396.xml><?xml version="1.0" encoding="utf-8"?>
<ds:datastoreItem xmlns:ds="http://schemas.openxmlformats.org/officeDocument/2006/customXml" ds:itemID="{19391AF0-C939-40F1-9997-865714FA9EBA}">
  <ds:schemaRefs>
    <ds:schemaRef ds:uri="http://schemas.microsoft.com/VisualStudio/2011/storyboarding/control"/>
  </ds:schemaRefs>
</ds:datastoreItem>
</file>

<file path=customXml/itemProps1397.xml><?xml version="1.0" encoding="utf-8"?>
<ds:datastoreItem xmlns:ds="http://schemas.openxmlformats.org/officeDocument/2006/customXml" ds:itemID="{262F32A4-94C8-4976-9A9B-005300A4AE7D}">
  <ds:schemaRefs>
    <ds:schemaRef ds:uri="http://schemas.microsoft.com/VisualStudio/2011/storyboarding/control"/>
  </ds:schemaRefs>
</ds:datastoreItem>
</file>

<file path=customXml/itemProps1398.xml><?xml version="1.0" encoding="utf-8"?>
<ds:datastoreItem xmlns:ds="http://schemas.openxmlformats.org/officeDocument/2006/customXml" ds:itemID="{15FFB27A-6B56-4C86-8AA6-1DA97314BB67}">
  <ds:schemaRefs>
    <ds:schemaRef ds:uri="http://schemas.microsoft.com/VisualStudio/2011/storyboarding/control"/>
  </ds:schemaRefs>
</ds:datastoreItem>
</file>

<file path=customXml/itemProps1399.xml><?xml version="1.0" encoding="utf-8"?>
<ds:datastoreItem xmlns:ds="http://schemas.openxmlformats.org/officeDocument/2006/customXml" ds:itemID="{CC662307-709C-4CB8-B45C-856ABC616E48}">
  <ds:schemaRefs>
    <ds:schemaRef ds:uri="http://schemas.microsoft.com/VisualStudio/2011/storyboarding/control"/>
  </ds:schemaRefs>
</ds:datastoreItem>
</file>

<file path=customXml/itemProps14.xml><?xml version="1.0" encoding="utf-8"?>
<ds:datastoreItem xmlns:ds="http://schemas.openxmlformats.org/officeDocument/2006/customXml" ds:itemID="{04FB136C-D4B1-4D78-9097-FFBDD79D3B5B}">
  <ds:schemaRefs>
    <ds:schemaRef ds:uri="http://schemas.microsoft.com/VisualStudio/2011/storyboarding/control"/>
  </ds:schemaRefs>
</ds:datastoreItem>
</file>

<file path=customXml/itemProps140.xml><?xml version="1.0" encoding="utf-8"?>
<ds:datastoreItem xmlns:ds="http://schemas.openxmlformats.org/officeDocument/2006/customXml" ds:itemID="{C1A1B5B2-BA37-41B3-9974-6A27F97AD738}">
  <ds:schemaRefs>
    <ds:schemaRef ds:uri="http://schemas.microsoft.com/VisualStudio/2011/storyboarding/control"/>
  </ds:schemaRefs>
</ds:datastoreItem>
</file>

<file path=customXml/itemProps1400.xml><?xml version="1.0" encoding="utf-8"?>
<ds:datastoreItem xmlns:ds="http://schemas.openxmlformats.org/officeDocument/2006/customXml" ds:itemID="{3FF8B774-7F9E-4988-A963-E26EF48EAF7B}">
  <ds:schemaRefs>
    <ds:schemaRef ds:uri="http://schemas.microsoft.com/VisualStudio/2011/storyboarding/control"/>
  </ds:schemaRefs>
</ds:datastoreItem>
</file>

<file path=customXml/itemProps1401.xml><?xml version="1.0" encoding="utf-8"?>
<ds:datastoreItem xmlns:ds="http://schemas.openxmlformats.org/officeDocument/2006/customXml" ds:itemID="{785AE704-4492-49DC-B12A-E93424C6B865}">
  <ds:schemaRefs>
    <ds:schemaRef ds:uri="http://schemas.microsoft.com/VisualStudio/2011/storyboarding/control"/>
  </ds:schemaRefs>
</ds:datastoreItem>
</file>

<file path=customXml/itemProps1402.xml><?xml version="1.0" encoding="utf-8"?>
<ds:datastoreItem xmlns:ds="http://schemas.openxmlformats.org/officeDocument/2006/customXml" ds:itemID="{A776711D-58EE-45D7-BC96-7B970981EF9E}">
  <ds:schemaRefs>
    <ds:schemaRef ds:uri="http://schemas.microsoft.com/VisualStudio/2011/storyboarding/control"/>
  </ds:schemaRefs>
</ds:datastoreItem>
</file>

<file path=customXml/itemProps1403.xml><?xml version="1.0" encoding="utf-8"?>
<ds:datastoreItem xmlns:ds="http://schemas.openxmlformats.org/officeDocument/2006/customXml" ds:itemID="{EC2950FC-0E09-4BA1-B598-3D6E85BFD624}">
  <ds:schemaRefs>
    <ds:schemaRef ds:uri="http://schemas.microsoft.com/VisualStudio/2011/storyboarding/control"/>
  </ds:schemaRefs>
</ds:datastoreItem>
</file>

<file path=customXml/itemProps1404.xml><?xml version="1.0" encoding="utf-8"?>
<ds:datastoreItem xmlns:ds="http://schemas.openxmlformats.org/officeDocument/2006/customXml" ds:itemID="{5119A6CB-E2A5-46E2-BE1C-34F939BF68DF}">
  <ds:schemaRefs>
    <ds:schemaRef ds:uri="http://schemas.microsoft.com/VisualStudio/2011/storyboarding/control"/>
  </ds:schemaRefs>
</ds:datastoreItem>
</file>

<file path=customXml/itemProps1405.xml><?xml version="1.0" encoding="utf-8"?>
<ds:datastoreItem xmlns:ds="http://schemas.openxmlformats.org/officeDocument/2006/customXml" ds:itemID="{44ED524F-D29E-4179-80FF-763DEB8B0D91}">
  <ds:schemaRefs>
    <ds:schemaRef ds:uri="http://schemas.microsoft.com/VisualStudio/2011/storyboarding/control"/>
  </ds:schemaRefs>
</ds:datastoreItem>
</file>

<file path=customXml/itemProps1406.xml><?xml version="1.0" encoding="utf-8"?>
<ds:datastoreItem xmlns:ds="http://schemas.openxmlformats.org/officeDocument/2006/customXml" ds:itemID="{0CB874C3-A889-4A0C-8557-5B3CCB8D5DF9}">
  <ds:schemaRefs>
    <ds:schemaRef ds:uri="http://schemas.microsoft.com/VisualStudio/2011/storyboarding/control"/>
  </ds:schemaRefs>
</ds:datastoreItem>
</file>

<file path=customXml/itemProps1407.xml><?xml version="1.0" encoding="utf-8"?>
<ds:datastoreItem xmlns:ds="http://schemas.openxmlformats.org/officeDocument/2006/customXml" ds:itemID="{6A8355C0-F667-4A44-BCB3-5809C75E7E43}">
  <ds:schemaRefs>
    <ds:schemaRef ds:uri="http://schemas.microsoft.com/VisualStudio/2011/storyboarding/control"/>
  </ds:schemaRefs>
</ds:datastoreItem>
</file>

<file path=customXml/itemProps1408.xml><?xml version="1.0" encoding="utf-8"?>
<ds:datastoreItem xmlns:ds="http://schemas.openxmlformats.org/officeDocument/2006/customXml" ds:itemID="{986D593E-DF85-40FB-8DBC-CEBFCE07E89F}">
  <ds:schemaRefs>
    <ds:schemaRef ds:uri="http://schemas.microsoft.com/VisualStudio/2011/storyboarding/control"/>
  </ds:schemaRefs>
</ds:datastoreItem>
</file>

<file path=customXml/itemProps1409.xml><?xml version="1.0" encoding="utf-8"?>
<ds:datastoreItem xmlns:ds="http://schemas.openxmlformats.org/officeDocument/2006/customXml" ds:itemID="{CEB5718D-BD6C-4EDB-AC0A-AA40468668DC}">
  <ds:schemaRefs>
    <ds:schemaRef ds:uri="http://schemas.microsoft.com/VisualStudio/2011/storyboarding/control"/>
  </ds:schemaRefs>
</ds:datastoreItem>
</file>

<file path=customXml/itemProps141.xml><?xml version="1.0" encoding="utf-8"?>
<ds:datastoreItem xmlns:ds="http://schemas.openxmlformats.org/officeDocument/2006/customXml" ds:itemID="{9097CFC3-EEB7-4CFD-A7EA-52DDB7CC57AA}">
  <ds:schemaRefs>
    <ds:schemaRef ds:uri="http://schemas.microsoft.com/VisualStudio/2011/storyboarding/control"/>
  </ds:schemaRefs>
</ds:datastoreItem>
</file>

<file path=customXml/itemProps1410.xml><?xml version="1.0" encoding="utf-8"?>
<ds:datastoreItem xmlns:ds="http://schemas.openxmlformats.org/officeDocument/2006/customXml" ds:itemID="{6CAB1CB4-3B80-4F6E-90DD-19CD8AD5B0ED}">
  <ds:schemaRefs>
    <ds:schemaRef ds:uri="http://schemas.microsoft.com/VisualStudio/2011/storyboarding/control"/>
  </ds:schemaRefs>
</ds:datastoreItem>
</file>

<file path=customXml/itemProps1411.xml><?xml version="1.0" encoding="utf-8"?>
<ds:datastoreItem xmlns:ds="http://schemas.openxmlformats.org/officeDocument/2006/customXml" ds:itemID="{AB3C05C8-5C8E-4FBE-A08B-705FBDD4FC37}">
  <ds:schemaRefs>
    <ds:schemaRef ds:uri="http://schemas.microsoft.com/VisualStudio/2011/storyboarding/control"/>
  </ds:schemaRefs>
</ds:datastoreItem>
</file>

<file path=customXml/itemProps1412.xml><?xml version="1.0" encoding="utf-8"?>
<ds:datastoreItem xmlns:ds="http://schemas.openxmlformats.org/officeDocument/2006/customXml" ds:itemID="{E1A68914-AA2C-4EE1-87A7-CD18EB1CC2E2}">
  <ds:schemaRefs>
    <ds:schemaRef ds:uri="http://schemas.microsoft.com/VisualStudio/2011/storyboarding/control"/>
  </ds:schemaRefs>
</ds:datastoreItem>
</file>

<file path=customXml/itemProps1413.xml><?xml version="1.0" encoding="utf-8"?>
<ds:datastoreItem xmlns:ds="http://schemas.openxmlformats.org/officeDocument/2006/customXml" ds:itemID="{B052B8EF-B038-46ED-A6A7-08E6D81921C7}">
  <ds:schemaRefs>
    <ds:schemaRef ds:uri="http://schemas.microsoft.com/VisualStudio/2011/storyboarding/control"/>
  </ds:schemaRefs>
</ds:datastoreItem>
</file>

<file path=customXml/itemProps1414.xml><?xml version="1.0" encoding="utf-8"?>
<ds:datastoreItem xmlns:ds="http://schemas.openxmlformats.org/officeDocument/2006/customXml" ds:itemID="{868FE443-09DA-4F64-8CC2-1AF4051C053F}">
  <ds:schemaRefs>
    <ds:schemaRef ds:uri="http://schemas.microsoft.com/VisualStudio/2011/storyboarding/control"/>
  </ds:schemaRefs>
</ds:datastoreItem>
</file>

<file path=customXml/itemProps1415.xml><?xml version="1.0" encoding="utf-8"?>
<ds:datastoreItem xmlns:ds="http://schemas.openxmlformats.org/officeDocument/2006/customXml" ds:itemID="{2986500D-5EC4-441D-B339-6B0D4639D77E}">
  <ds:schemaRefs>
    <ds:schemaRef ds:uri="http://schemas.microsoft.com/VisualStudio/2011/storyboarding/control"/>
  </ds:schemaRefs>
</ds:datastoreItem>
</file>

<file path=customXml/itemProps1416.xml><?xml version="1.0" encoding="utf-8"?>
<ds:datastoreItem xmlns:ds="http://schemas.openxmlformats.org/officeDocument/2006/customXml" ds:itemID="{0544863E-4CFD-494F-9BF6-8CBFA600FC72}">
  <ds:schemaRefs>
    <ds:schemaRef ds:uri="http://schemas.microsoft.com/VisualStudio/2011/storyboarding/control"/>
  </ds:schemaRefs>
</ds:datastoreItem>
</file>

<file path=customXml/itemProps1417.xml><?xml version="1.0" encoding="utf-8"?>
<ds:datastoreItem xmlns:ds="http://schemas.openxmlformats.org/officeDocument/2006/customXml" ds:itemID="{6769A68E-ECBE-422A-A177-9849BAAF340B}">
  <ds:schemaRefs>
    <ds:schemaRef ds:uri="http://schemas.microsoft.com/VisualStudio/2011/storyboarding/control"/>
  </ds:schemaRefs>
</ds:datastoreItem>
</file>

<file path=customXml/itemProps1418.xml><?xml version="1.0" encoding="utf-8"?>
<ds:datastoreItem xmlns:ds="http://schemas.openxmlformats.org/officeDocument/2006/customXml" ds:itemID="{745CC95E-5137-4994-83F2-42D1E147DCF6}">
  <ds:schemaRefs>
    <ds:schemaRef ds:uri="http://schemas.microsoft.com/VisualStudio/2011/storyboarding/control"/>
  </ds:schemaRefs>
</ds:datastoreItem>
</file>

<file path=customXml/itemProps1419.xml><?xml version="1.0" encoding="utf-8"?>
<ds:datastoreItem xmlns:ds="http://schemas.openxmlformats.org/officeDocument/2006/customXml" ds:itemID="{DEA91AA8-9860-4B8C-B4C2-197FFD945B74}">
  <ds:schemaRefs>
    <ds:schemaRef ds:uri="http://schemas.microsoft.com/VisualStudio/2011/storyboarding/control"/>
  </ds:schemaRefs>
</ds:datastoreItem>
</file>

<file path=customXml/itemProps142.xml><?xml version="1.0" encoding="utf-8"?>
<ds:datastoreItem xmlns:ds="http://schemas.openxmlformats.org/officeDocument/2006/customXml" ds:itemID="{5178079C-4727-430F-BF93-DA125EED78CB}">
  <ds:schemaRefs>
    <ds:schemaRef ds:uri="http://schemas.microsoft.com/VisualStudio/2011/storyboarding/control"/>
  </ds:schemaRefs>
</ds:datastoreItem>
</file>

<file path=customXml/itemProps1420.xml><?xml version="1.0" encoding="utf-8"?>
<ds:datastoreItem xmlns:ds="http://schemas.openxmlformats.org/officeDocument/2006/customXml" ds:itemID="{080B1FA6-72C6-43AA-B9D5-965A82D705C3}">
  <ds:schemaRefs>
    <ds:schemaRef ds:uri="http://schemas.microsoft.com/VisualStudio/2011/storyboarding/control"/>
  </ds:schemaRefs>
</ds:datastoreItem>
</file>

<file path=customXml/itemProps1421.xml><?xml version="1.0" encoding="utf-8"?>
<ds:datastoreItem xmlns:ds="http://schemas.openxmlformats.org/officeDocument/2006/customXml" ds:itemID="{A2763A10-9880-40B0-B183-5E9596A4B39F}">
  <ds:schemaRefs>
    <ds:schemaRef ds:uri="http://schemas.microsoft.com/VisualStudio/2011/storyboarding/control"/>
  </ds:schemaRefs>
</ds:datastoreItem>
</file>

<file path=customXml/itemProps1422.xml><?xml version="1.0" encoding="utf-8"?>
<ds:datastoreItem xmlns:ds="http://schemas.openxmlformats.org/officeDocument/2006/customXml" ds:itemID="{1DA0B221-F48E-4FD3-868B-2296E31AE2E2}">
  <ds:schemaRefs>
    <ds:schemaRef ds:uri="http://schemas.microsoft.com/VisualStudio/2011/storyboarding/control"/>
  </ds:schemaRefs>
</ds:datastoreItem>
</file>

<file path=customXml/itemProps1423.xml><?xml version="1.0" encoding="utf-8"?>
<ds:datastoreItem xmlns:ds="http://schemas.openxmlformats.org/officeDocument/2006/customXml" ds:itemID="{AE02C30D-D718-4FE2-B378-FEBC89D813C4}">
  <ds:schemaRefs>
    <ds:schemaRef ds:uri="http://schemas.microsoft.com/VisualStudio/2011/storyboarding/control"/>
  </ds:schemaRefs>
</ds:datastoreItem>
</file>

<file path=customXml/itemProps1424.xml><?xml version="1.0" encoding="utf-8"?>
<ds:datastoreItem xmlns:ds="http://schemas.openxmlformats.org/officeDocument/2006/customXml" ds:itemID="{8DEE4342-23E7-4D4D-9671-CB16B7ED1978}">
  <ds:schemaRefs>
    <ds:schemaRef ds:uri="http://schemas.microsoft.com/VisualStudio/2011/storyboarding/control"/>
  </ds:schemaRefs>
</ds:datastoreItem>
</file>

<file path=customXml/itemProps1425.xml><?xml version="1.0" encoding="utf-8"?>
<ds:datastoreItem xmlns:ds="http://schemas.openxmlformats.org/officeDocument/2006/customXml" ds:itemID="{0F917219-0B54-478B-8623-04EAF0B5757F}">
  <ds:schemaRefs>
    <ds:schemaRef ds:uri="http://schemas.microsoft.com/VisualStudio/2011/storyboarding/control"/>
  </ds:schemaRefs>
</ds:datastoreItem>
</file>

<file path=customXml/itemProps1426.xml><?xml version="1.0" encoding="utf-8"?>
<ds:datastoreItem xmlns:ds="http://schemas.openxmlformats.org/officeDocument/2006/customXml" ds:itemID="{5167E66B-529E-4833-812F-DA3275F19106}">
  <ds:schemaRefs>
    <ds:schemaRef ds:uri="http://schemas.microsoft.com/VisualStudio/2011/storyboarding/control"/>
  </ds:schemaRefs>
</ds:datastoreItem>
</file>

<file path=customXml/itemProps1427.xml><?xml version="1.0" encoding="utf-8"?>
<ds:datastoreItem xmlns:ds="http://schemas.openxmlformats.org/officeDocument/2006/customXml" ds:itemID="{21910A2B-9C05-4866-BEB3-DD439CD9CF32}">
  <ds:schemaRefs>
    <ds:schemaRef ds:uri="http://schemas.microsoft.com/VisualStudio/2011/storyboarding/control"/>
  </ds:schemaRefs>
</ds:datastoreItem>
</file>

<file path=customXml/itemProps1428.xml><?xml version="1.0" encoding="utf-8"?>
<ds:datastoreItem xmlns:ds="http://schemas.openxmlformats.org/officeDocument/2006/customXml" ds:itemID="{EDFA0AA4-876F-4818-BD3F-E7D05330656C}">
  <ds:schemaRefs>
    <ds:schemaRef ds:uri="http://schemas.microsoft.com/VisualStudio/2011/storyboarding/control"/>
  </ds:schemaRefs>
</ds:datastoreItem>
</file>

<file path=customXml/itemProps1429.xml><?xml version="1.0" encoding="utf-8"?>
<ds:datastoreItem xmlns:ds="http://schemas.openxmlformats.org/officeDocument/2006/customXml" ds:itemID="{F8C5352F-8E9F-4C64-8D19-1ABD9AC2C0F9}">
  <ds:schemaRefs>
    <ds:schemaRef ds:uri="http://schemas.microsoft.com/VisualStudio/2011/storyboarding/control"/>
  </ds:schemaRefs>
</ds:datastoreItem>
</file>

<file path=customXml/itemProps143.xml><?xml version="1.0" encoding="utf-8"?>
<ds:datastoreItem xmlns:ds="http://schemas.openxmlformats.org/officeDocument/2006/customXml" ds:itemID="{95087671-1590-4FDF-BBE6-B3B426E85844}">
  <ds:schemaRefs>
    <ds:schemaRef ds:uri="http://schemas.microsoft.com/VisualStudio/2011/storyboarding/control"/>
  </ds:schemaRefs>
</ds:datastoreItem>
</file>

<file path=customXml/itemProps1430.xml><?xml version="1.0" encoding="utf-8"?>
<ds:datastoreItem xmlns:ds="http://schemas.openxmlformats.org/officeDocument/2006/customXml" ds:itemID="{D959726C-AE7B-4E07-ADF0-58581FD48BF0}">
  <ds:schemaRefs>
    <ds:schemaRef ds:uri="http://schemas.microsoft.com/VisualStudio/2011/storyboarding/control"/>
  </ds:schemaRefs>
</ds:datastoreItem>
</file>

<file path=customXml/itemProps1431.xml><?xml version="1.0" encoding="utf-8"?>
<ds:datastoreItem xmlns:ds="http://schemas.openxmlformats.org/officeDocument/2006/customXml" ds:itemID="{89C51741-9397-4E9F-9553-B3D00515EE3D}">
  <ds:schemaRefs>
    <ds:schemaRef ds:uri="http://schemas.microsoft.com/VisualStudio/2011/storyboarding/control"/>
  </ds:schemaRefs>
</ds:datastoreItem>
</file>

<file path=customXml/itemProps1432.xml><?xml version="1.0" encoding="utf-8"?>
<ds:datastoreItem xmlns:ds="http://schemas.openxmlformats.org/officeDocument/2006/customXml" ds:itemID="{A2FCF97B-FE06-4884-B336-D401DDB44EA3}">
  <ds:schemaRefs>
    <ds:schemaRef ds:uri="http://schemas.microsoft.com/VisualStudio/2011/storyboarding/control"/>
  </ds:schemaRefs>
</ds:datastoreItem>
</file>

<file path=customXml/itemProps1433.xml><?xml version="1.0" encoding="utf-8"?>
<ds:datastoreItem xmlns:ds="http://schemas.openxmlformats.org/officeDocument/2006/customXml" ds:itemID="{326ECA2F-2131-4D2D-B977-0D979CFA2BB0}">
  <ds:schemaRefs>
    <ds:schemaRef ds:uri="http://schemas.microsoft.com/VisualStudio/2011/storyboarding/control"/>
  </ds:schemaRefs>
</ds:datastoreItem>
</file>

<file path=customXml/itemProps1434.xml><?xml version="1.0" encoding="utf-8"?>
<ds:datastoreItem xmlns:ds="http://schemas.openxmlformats.org/officeDocument/2006/customXml" ds:itemID="{B11D7482-41D8-4C1C-BD7E-2D82B395FF21}">
  <ds:schemaRefs>
    <ds:schemaRef ds:uri="http://schemas.microsoft.com/VisualStudio/2011/storyboarding/control"/>
  </ds:schemaRefs>
</ds:datastoreItem>
</file>

<file path=customXml/itemProps1435.xml><?xml version="1.0" encoding="utf-8"?>
<ds:datastoreItem xmlns:ds="http://schemas.openxmlformats.org/officeDocument/2006/customXml" ds:itemID="{F82403C9-9CEE-45AC-974B-8D6CE358755C}">
  <ds:schemaRefs>
    <ds:schemaRef ds:uri="http://schemas.microsoft.com/VisualStudio/2011/storyboarding/control"/>
  </ds:schemaRefs>
</ds:datastoreItem>
</file>

<file path=customXml/itemProps1436.xml><?xml version="1.0" encoding="utf-8"?>
<ds:datastoreItem xmlns:ds="http://schemas.openxmlformats.org/officeDocument/2006/customXml" ds:itemID="{D6A37D7C-5AFC-4D25-800A-52D348186E04}">
  <ds:schemaRefs>
    <ds:schemaRef ds:uri="http://schemas.microsoft.com/VisualStudio/2011/storyboarding/control"/>
  </ds:schemaRefs>
</ds:datastoreItem>
</file>

<file path=customXml/itemProps1437.xml><?xml version="1.0" encoding="utf-8"?>
<ds:datastoreItem xmlns:ds="http://schemas.openxmlformats.org/officeDocument/2006/customXml" ds:itemID="{642583B3-1853-45A4-B127-B3B6D1DB30CB}">
  <ds:schemaRefs>
    <ds:schemaRef ds:uri="http://schemas.microsoft.com/VisualStudio/2011/storyboarding/control"/>
  </ds:schemaRefs>
</ds:datastoreItem>
</file>

<file path=customXml/itemProps1438.xml><?xml version="1.0" encoding="utf-8"?>
<ds:datastoreItem xmlns:ds="http://schemas.openxmlformats.org/officeDocument/2006/customXml" ds:itemID="{FCEC2CFD-F41A-4234-90C2-CA2F7E5C0F27}">
  <ds:schemaRefs>
    <ds:schemaRef ds:uri="http://schemas.microsoft.com/VisualStudio/2011/storyboarding/control"/>
  </ds:schemaRefs>
</ds:datastoreItem>
</file>

<file path=customXml/itemProps1439.xml><?xml version="1.0" encoding="utf-8"?>
<ds:datastoreItem xmlns:ds="http://schemas.openxmlformats.org/officeDocument/2006/customXml" ds:itemID="{A7199CE4-16B8-4AE6-8F66-5281C13F3FBB}">
  <ds:schemaRefs>
    <ds:schemaRef ds:uri="http://schemas.microsoft.com/VisualStudio/2011/storyboarding/control"/>
  </ds:schemaRefs>
</ds:datastoreItem>
</file>

<file path=customXml/itemProps144.xml><?xml version="1.0" encoding="utf-8"?>
<ds:datastoreItem xmlns:ds="http://schemas.openxmlformats.org/officeDocument/2006/customXml" ds:itemID="{3FB73B30-5889-490D-9B5B-ABBD7B17C23F}">
  <ds:schemaRefs>
    <ds:schemaRef ds:uri="http://schemas.microsoft.com/VisualStudio/2011/storyboarding/control"/>
  </ds:schemaRefs>
</ds:datastoreItem>
</file>

<file path=customXml/itemProps1440.xml><?xml version="1.0" encoding="utf-8"?>
<ds:datastoreItem xmlns:ds="http://schemas.openxmlformats.org/officeDocument/2006/customXml" ds:itemID="{F8383F36-E080-4D2A-8DEF-D5EB2687BE8E}">
  <ds:schemaRefs>
    <ds:schemaRef ds:uri="http://schemas.microsoft.com/VisualStudio/2011/storyboarding/control"/>
  </ds:schemaRefs>
</ds:datastoreItem>
</file>

<file path=customXml/itemProps1441.xml><?xml version="1.0" encoding="utf-8"?>
<ds:datastoreItem xmlns:ds="http://schemas.openxmlformats.org/officeDocument/2006/customXml" ds:itemID="{1F6EC7C5-CCA2-44C2-B1B2-4D45BA14F619}">
  <ds:schemaRefs>
    <ds:schemaRef ds:uri="http://schemas.microsoft.com/VisualStudio/2011/storyboarding/control"/>
  </ds:schemaRefs>
</ds:datastoreItem>
</file>

<file path=customXml/itemProps1442.xml><?xml version="1.0" encoding="utf-8"?>
<ds:datastoreItem xmlns:ds="http://schemas.openxmlformats.org/officeDocument/2006/customXml" ds:itemID="{A0554829-39AD-4794-9D34-87142FB2D003}">
  <ds:schemaRefs>
    <ds:schemaRef ds:uri="http://schemas.microsoft.com/VisualStudio/2011/storyboarding/control"/>
  </ds:schemaRefs>
</ds:datastoreItem>
</file>

<file path=customXml/itemProps1443.xml><?xml version="1.0" encoding="utf-8"?>
<ds:datastoreItem xmlns:ds="http://schemas.openxmlformats.org/officeDocument/2006/customXml" ds:itemID="{6A1E06CC-1EDC-40C4-8F76-0216B4BCC12D}">
  <ds:schemaRefs>
    <ds:schemaRef ds:uri="http://schemas.microsoft.com/VisualStudio/2011/storyboarding/control"/>
  </ds:schemaRefs>
</ds:datastoreItem>
</file>

<file path=customXml/itemProps1444.xml><?xml version="1.0" encoding="utf-8"?>
<ds:datastoreItem xmlns:ds="http://schemas.openxmlformats.org/officeDocument/2006/customXml" ds:itemID="{DA91177B-06BD-408B-9AEE-8B60EA862C71}">
  <ds:schemaRefs>
    <ds:schemaRef ds:uri="http://schemas.microsoft.com/VisualStudio/2011/storyboarding/control"/>
  </ds:schemaRefs>
</ds:datastoreItem>
</file>

<file path=customXml/itemProps1445.xml><?xml version="1.0" encoding="utf-8"?>
<ds:datastoreItem xmlns:ds="http://schemas.openxmlformats.org/officeDocument/2006/customXml" ds:itemID="{7A7EBF06-5850-45BD-894E-450E26AAC8FC}">
  <ds:schemaRefs>
    <ds:schemaRef ds:uri="http://schemas.microsoft.com/VisualStudio/2011/storyboarding/control"/>
  </ds:schemaRefs>
</ds:datastoreItem>
</file>

<file path=customXml/itemProps1446.xml><?xml version="1.0" encoding="utf-8"?>
<ds:datastoreItem xmlns:ds="http://schemas.openxmlformats.org/officeDocument/2006/customXml" ds:itemID="{CF82D353-8B54-44FC-9899-7B5FC14C7101}">
  <ds:schemaRefs>
    <ds:schemaRef ds:uri="http://schemas.microsoft.com/VisualStudio/2011/storyboarding/control"/>
  </ds:schemaRefs>
</ds:datastoreItem>
</file>

<file path=customXml/itemProps1447.xml><?xml version="1.0" encoding="utf-8"?>
<ds:datastoreItem xmlns:ds="http://schemas.openxmlformats.org/officeDocument/2006/customXml" ds:itemID="{DE37F624-74AC-49FD-9810-A94B146C1155}">
  <ds:schemaRefs>
    <ds:schemaRef ds:uri="http://schemas.microsoft.com/VisualStudio/2011/storyboarding/control"/>
  </ds:schemaRefs>
</ds:datastoreItem>
</file>

<file path=customXml/itemProps1448.xml><?xml version="1.0" encoding="utf-8"?>
<ds:datastoreItem xmlns:ds="http://schemas.openxmlformats.org/officeDocument/2006/customXml" ds:itemID="{500A1FCE-52AA-41BE-8D90-52A752EDB461}">
  <ds:schemaRefs>
    <ds:schemaRef ds:uri="http://schemas.microsoft.com/VisualStudio/2011/storyboarding/control"/>
  </ds:schemaRefs>
</ds:datastoreItem>
</file>

<file path=customXml/itemProps1449.xml><?xml version="1.0" encoding="utf-8"?>
<ds:datastoreItem xmlns:ds="http://schemas.openxmlformats.org/officeDocument/2006/customXml" ds:itemID="{ABF36985-0094-4EB2-BEED-A020B819D6FA}">
  <ds:schemaRefs>
    <ds:schemaRef ds:uri="http://schemas.microsoft.com/VisualStudio/2011/storyboarding/control"/>
  </ds:schemaRefs>
</ds:datastoreItem>
</file>

<file path=customXml/itemProps145.xml><?xml version="1.0" encoding="utf-8"?>
<ds:datastoreItem xmlns:ds="http://schemas.openxmlformats.org/officeDocument/2006/customXml" ds:itemID="{722D3096-91CC-4DA4-901B-A40B28147F9D}">
  <ds:schemaRefs>
    <ds:schemaRef ds:uri="http://schemas.microsoft.com/VisualStudio/2011/storyboarding/control"/>
  </ds:schemaRefs>
</ds:datastoreItem>
</file>

<file path=customXml/itemProps1450.xml><?xml version="1.0" encoding="utf-8"?>
<ds:datastoreItem xmlns:ds="http://schemas.openxmlformats.org/officeDocument/2006/customXml" ds:itemID="{936448DD-2DEB-474C-B7DE-5397301AD0D5}">
  <ds:schemaRefs>
    <ds:schemaRef ds:uri="http://schemas.microsoft.com/VisualStudio/2011/storyboarding/control"/>
  </ds:schemaRefs>
</ds:datastoreItem>
</file>

<file path=customXml/itemProps1451.xml><?xml version="1.0" encoding="utf-8"?>
<ds:datastoreItem xmlns:ds="http://schemas.openxmlformats.org/officeDocument/2006/customXml" ds:itemID="{9C66326E-82B0-4644-ABEE-3A882D32BED9}">
  <ds:schemaRefs>
    <ds:schemaRef ds:uri="http://schemas.microsoft.com/VisualStudio/2011/storyboarding/control"/>
  </ds:schemaRefs>
</ds:datastoreItem>
</file>

<file path=customXml/itemProps1452.xml><?xml version="1.0" encoding="utf-8"?>
<ds:datastoreItem xmlns:ds="http://schemas.openxmlformats.org/officeDocument/2006/customXml" ds:itemID="{C7061B32-EB10-425A-A67A-416E06E25221}">
  <ds:schemaRefs>
    <ds:schemaRef ds:uri="http://schemas.microsoft.com/VisualStudio/2011/storyboarding/control"/>
  </ds:schemaRefs>
</ds:datastoreItem>
</file>

<file path=customXml/itemProps1453.xml><?xml version="1.0" encoding="utf-8"?>
<ds:datastoreItem xmlns:ds="http://schemas.openxmlformats.org/officeDocument/2006/customXml" ds:itemID="{BE026971-75DD-4560-946D-1D3A18BA8B22}">
  <ds:schemaRefs>
    <ds:schemaRef ds:uri="http://schemas.microsoft.com/VisualStudio/2011/storyboarding/control"/>
  </ds:schemaRefs>
</ds:datastoreItem>
</file>

<file path=customXml/itemProps1454.xml><?xml version="1.0" encoding="utf-8"?>
<ds:datastoreItem xmlns:ds="http://schemas.openxmlformats.org/officeDocument/2006/customXml" ds:itemID="{539FC8CC-1676-41C4-95E2-C1483EA92728}">
  <ds:schemaRefs>
    <ds:schemaRef ds:uri="http://schemas.microsoft.com/VisualStudio/2011/storyboarding/control"/>
  </ds:schemaRefs>
</ds:datastoreItem>
</file>

<file path=customXml/itemProps1455.xml><?xml version="1.0" encoding="utf-8"?>
<ds:datastoreItem xmlns:ds="http://schemas.openxmlformats.org/officeDocument/2006/customXml" ds:itemID="{C09EEF5F-141A-44A2-AAF9-19098219E35D}">
  <ds:schemaRefs>
    <ds:schemaRef ds:uri="http://schemas.microsoft.com/VisualStudio/2011/storyboarding/control"/>
  </ds:schemaRefs>
</ds:datastoreItem>
</file>

<file path=customXml/itemProps1456.xml><?xml version="1.0" encoding="utf-8"?>
<ds:datastoreItem xmlns:ds="http://schemas.openxmlformats.org/officeDocument/2006/customXml" ds:itemID="{7A3DDA71-19DF-4254-97D3-2A8FB8A3BB52}">
  <ds:schemaRefs>
    <ds:schemaRef ds:uri="http://schemas.microsoft.com/VisualStudio/2011/storyboarding/control"/>
  </ds:schemaRefs>
</ds:datastoreItem>
</file>

<file path=customXml/itemProps1457.xml><?xml version="1.0" encoding="utf-8"?>
<ds:datastoreItem xmlns:ds="http://schemas.openxmlformats.org/officeDocument/2006/customXml" ds:itemID="{18843126-AE77-4884-A28A-36E778E4ECEB}">
  <ds:schemaRefs>
    <ds:schemaRef ds:uri="http://schemas.microsoft.com/VisualStudio/2011/storyboarding/control"/>
  </ds:schemaRefs>
</ds:datastoreItem>
</file>

<file path=customXml/itemProps1458.xml><?xml version="1.0" encoding="utf-8"?>
<ds:datastoreItem xmlns:ds="http://schemas.openxmlformats.org/officeDocument/2006/customXml" ds:itemID="{E0B4BB30-C610-4E89-8B08-C9661C0EE9E8}">
  <ds:schemaRefs>
    <ds:schemaRef ds:uri="http://schemas.microsoft.com/VisualStudio/2011/storyboarding/control"/>
  </ds:schemaRefs>
</ds:datastoreItem>
</file>

<file path=customXml/itemProps1459.xml><?xml version="1.0" encoding="utf-8"?>
<ds:datastoreItem xmlns:ds="http://schemas.openxmlformats.org/officeDocument/2006/customXml" ds:itemID="{003BD802-4EF0-4C74-A15A-4451EB6272F9}">
  <ds:schemaRefs>
    <ds:schemaRef ds:uri="http://schemas.microsoft.com/VisualStudio/2011/storyboarding/control"/>
  </ds:schemaRefs>
</ds:datastoreItem>
</file>

<file path=customXml/itemProps146.xml><?xml version="1.0" encoding="utf-8"?>
<ds:datastoreItem xmlns:ds="http://schemas.openxmlformats.org/officeDocument/2006/customXml" ds:itemID="{B5095386-4A7E-47BA-8184-B350007D6829}">
  <ds:schemaRefs>
    <ds:schemaRef ds:uri="http://schemas.microsoft.com/VisualStudio/2011/storyboarding/control"/>
  </ds:schemaRefs>
</ds:datastoreItem>
</file>

<file path=customXml/itemProps1460.xml><?xml version="1.0" encoding="utf-8"?>
<ds:datastoreItem xmlns:ds="http://schemas.openxmlformats.org/officeDocument/2006/customXml" ds:itemID="{5084E6FF-8AF8-4A51-9E2F-57B69A1A08F1}">
  <ds:schemaRefs>
    <ds:schemaRef ds:uri="http://schemas.microsoft.com/VisualStudio/2011/storyboarding/control"/>
  </ds:schemaRefs>
</ds:datastoreItem>
</file>

<file path=customXml/itemProps1461.xml><?xml version="1.0" encoding="utf-8"?>
<ds:datastoreItem xmlns:ds="http://schemas.openxmlformats.org/officeDocument/2006/customXml" ds:itemID="{4174FEC4-A045-471A-9DFF-F3A80883DA1A}">
  <ds:schemaRefs>
    <ds:schemaRef ds:uri="http://schemas.microsoft.com/VisualStudio/2011/storyboarding/control"/>
  </ds:schemaRefs>
</ds:datastoreItem>
</file>

<file path=customXml/itemProps1462.xml><?xml version="1.0" encoding="utf-8"?>
<ds:datastoreItem xmlns:ds="http://schemas.openxmlformats.org/officeDocument/2006/customXml" ds:itemID="{458CC5A2-85B7-4B05-ACD1-543C42C05086}">
  <ds:schemaRefs>
    <ds:schemaRef ds:uri="http://schemas.microsoft.com/VisualStudio/2011/storyboarding/control"/>
  </ds:schemaRefs>
</ds:datastoreItem>
</file>

<file path=customXml/itemProps1463.xml><?xml version="1.0" encoding="utf-8"?>
<ds:datastoreItem xmlns:ds="http://schemas.openxmlformats.org/officeDocument/2006/customXml" ds:itemID="{67632048-9842-4592-B80A-824FCC666DAE}">
  <ds:schemaRefs>
    <ds:schemaRef ds:uri="http://schemas.microsoft.com/VisualStudio/2011/storyboarding/control"/>
  </ds:schemaRefs>
</ds:datastoreItem>
</file>

<file path=customXml/itemProps1464.xml><?xml version="1.0" encoding="utf-8"?>
<ds:datastoreItem xmlns:ds="http://schemas.openxmlformats.org/officeDocument/2006/customXml" ds:itemID="{F953EC99-640B-468C-AC22-195709163BAB}">
  <ds:schemaRefs>
    <ds:schemaRef ds:uri="http://schemas.microsoft.com/VisualStudio/2011/storyboarding/control"/>
  </ds:schemaRefs>
</ds:datastoreItem>
</file>

<file path=customXml/itemProps1465.xml><?xml version="1.0" encoding="utf-8"?>
<ds:datastoreItem xmlns:ds="http://schemas.openxmlformats.org/officeDocument/2006/customXml" ds:itemID="{B9391EB9-9EAA-401B-BC74-1AD5E750A3FF}">
  <ds:schemaRefs>
    <ds:schemaRef ds:uri="http://schemas.microsoft.com/VisualStudio/2011/storyboarding/control"/>
  </ds:schemaRefs>
</ds:datastoreItem>
</file>

<file path=customXml/itemProps1466.xml><?xml version="1.0" encoding="utf-8"?>
<ds:datastoreItem xmlns:ds="http://schemas.openxmlformats.org/officeDocument/2006/customXml" ds:itemID="{00FAF851-F250-43DD-A831-D4BEF98811C1}">
  <ds:schemaRefs>
    <ds:schemaRef ds:uri="http://schemas.microsoft.com/VisualStudio/2011/storyboarding/control"/>
  </ds:schemaRefs>
</ds:datastoreItem>
</file>

<file path=customXml/itemProps1467.xml><?xml version="1.0" encoding="utf-8"?>
<ds:datastoreItem xmlns:ds="http://schemas.openxmlformats.org/officeDocument/2006/customXml" ds:itemID="{D05DED43-3D1F-4A80-A78F-B1CEEB89C7CE}">
  <ds:schemaRefs>
    <ds:schemaRef ds:uri="http://schemas.microsoft.com/VisualStudio/2011/storyboarding/control"/>
  </ds:schemaRefs>
</ds:datastoreItem>
</file>

<file path=customXml/itemProps1468.xml><?xml version="1.0" encoding="utf-8"?>
<ds:datastoreItem xmlns:ds="http://schemas.openxmlformats.org/officeDocument/2006/customXml" ds:itemID="{95D90894-30FB-4992-B8ED-B4CFCF433949}">
  <ds:schemaRefs>
    <ds:schemaRef ds:uri="http://schemas.microsoft.com/VisualStudio/2011/storyboarding/control"/>
  </ds:schemaRefs>
</ds:datastoreItem>
</file>

<file path=customXml/itemProps1469.xml><?xml version="1.0" encoding="utf-8"?>
<ds:datastoreItem xmlns:ds="http://schemas.openxmlformats.org/officeDocument/2006/customXml" ds:itemID="{705B37F9-2997-47B6-8AC6-85B5736FD559}">
  <ds:schemaRefs>
    <ds:schemaRef ds:uri="http://schemas.microsoft.com/VisualStudio/2011/storyboarding/control"/>
  </ds:schemaRefs>
</ds:datastoreItem>
</file>

<file path=customXml/itemProps147.xml><?xml version="1.0" encoding="utf-8"?>
<ds:datastoreItem xmlns:ds="http://schemas.openxmlformats.org/officeDocument/2006/customXml" ds:itemID="{CF58B9D3-D9E7-4340-9154-465D7254AF4C}">
  <ds:schemaRefs>
    <ds:schemaRef ds:uri="http://schemas.microsoft.com/VisualStudio/2011/storyboarding/control"/>
  </ds:schemaRefs>
</ds:datastoreItem>
</file>

<file path=customXml/itemProps1470.xml><?xml version="1.0" encoding="utf-8"?>
<ds:datastoreItem xmlns:ds="http://schemas.openxmlformats.org/officeDocument/2006/customXml" ds:itemID="{479F3927-3C14-4950-8DF5-7A9E6FB1A712}">
  <ds:schemaRefs>
    <ds:schemaRef ds:uri="http://schemas.microsoft.com/VisualStudio/2011/storyboarding/control"/>
  </ds:schemaRefs>
</ds:datastoreItem>
</file>

<file path=customXml/itemProps1471.xml><?xml version="1.0" encoding="utf-8"?>
<ds:datastoreItem xmlns:ds="http://schemas.openxmlformats.org/officeDocument/2006/customXml" ds:itemID="{011343F8-AFBA-4015-84A4-4AB25237B539}">
  <ds:schemaRefs>
    <ds:schemaRef ds:uri="http://schemas.microsoft.com/VisualStudio/2011/storyboarding/control"/>
  </ds:schemaRefs>
</ds:datastoreItem>
</file>

<file path=customXml/itemProps1472.xml><?xml version="1.0" encoding="utf-8"?>
<ds:datastoreItem xmlns:ds="http://schemas.openxmlformats.org/officeDocument/2006/customXml" ds:itemID="{16064607-C3F5-4A8F-AB68-0EC46F476F52}">
  <ds:schemaRefs>
    <ds:schemaRef ds:uri="http://schemas.microsoft.com/VisualStudio/2011/storyboarding/control"/>
  </ds:schemaRefs>
</ds:datastoreItem>
</file>

<file path=customXml/itemProps1473.xml><?xml version="1.0" encoding="utf-8"?>
<ds:datastoreItem xmlns:ds="http://schemas.openxmlformats.org/officeDocument/2006/customXml" ds:itemID="{675E84BB-2FC3-4041-A421-A2275C919BAE}">
  <ds:schemaRefs>
    <ds:schemaRef ds:uri="http://schemas.microsoft.com/VisualStudio/2011/storyboarding/control"/>
  </ds:schemaRefs>
</ds:datastoreItem>
</file>

<file path=customXml/itemProps1474.xml><?xml version="1.0" encoding="utf-8"?>
<ds:datastoreItem xmlns:ds="http://schemas.openxmlformats.org/officeDocument/2006/customXml" ds:itemID="{1EFF2E04-3F15-4F42-AB87-A19BD1596837}">
  <ds:schemaRefs>
    <ds:schemaRef ds:uri="http://schemas.microsoft.com/VisualStudio/2011/storyboarding/control"/>
  </ds:schemaRefs>
</ds:datastoreItem>
</file>

<file path=customXml/itemProps1475.xml><?xml version="1.0" encoding="utf-8"?>
<ds:datastoreItem xmlns:ds="http://schemas.openxmlformats.org/officeDocument/2006/customXml" ds:itemID="{C7C2C716-445A-490A-8ED1-24581B622994}">
  <ds:schemaRefs>
    <ds:schemaRef ds:uri="http://schemas.microsoft.com/VisualStudio/2011/storyboarding/control"/>
  </ds:schemaRefs>
</ds:datastoreItem>
</file>

<file path=customXml/itemProps1476.xml><?xml version="1.0" encoding="utf-8"?>
<ds:datastoreItem xmlns:ds="http://schemas.openxmlformats.org/officeDocument/2006/customXml" ds:itemID="{CD792FEC-F9A0-4F69-BE0A-883BDC4988B9}">
  <ds:schemaRefs>
    <ds:schemaRef ds:uri="http://schemas.microsoft.com/VisualStudio/2011/storyboarding/control"/>
  </ds:schemaRefs>
</ds:datastoreItem>
</file>

<file path=customXml/itemProps1477.xml><?xml version="1.0" encoding="utf-8"?>
<ds:datastoreItem xmlns:ds="http://schemas.openxmlformats.org/officeDocument/2006/customXml" ds:itemID="{5375320F-332D-4135-B85B-E576F47D1C5E}">
  <ds:schemaRefs>
    <ds:schemaRef ds:uri="http://schemas.microsoft.com/VisualStudio/2011/storyboarding/control"/>
  </ds:schemaRefs>
</ds:datastoreItem>
</file>

<file path=customXml/itemProps1478.xml><?xml version="1.0" encoding="utf-8"?>
<ds:datastoreItem xmlns:ds="http://schemas.openxmlformats.org/officeDocument/2006/customXml" ds:itemID="{F1466B00-17D9-4749-AFAD-DD6A98ECA22D}">
  <ds:schemaRefs>
    <ds:schemaRef ds:uri="http://schemas.microsoft.com/VisualStudio/2011/storyboarding/control"/>
  </ds:schemaRefs>
</ds:datastoreItem>
</file>

<file path=customXml/itemProps1479.xml><?xml version="1.0" encoding="utf-8"?>
<ds:datastoreItem xmlns:ds="http://schemas.openxmlformats.org/officeDocument/2006/customXml" ds:itemID="{E07BF9A1-B91B-4BF2-B9BA-D6B10E480766}">
  <ds:schemaRefs>
    <ds:schemaRef ds:uri="http://schemas.microsoft.com/VisualStudio/2011/storyboarding/control"/>
  </ds:schemaRefs>
</ds:datastoreItem>
</file>

<file path=customXml/itemProps148.xml><?xml version="1.0" encoding="utf-8"?>
<ds:datastoreItem xmlns:ds="http://schemas.openxmlformats.org/officeDocument/2006/customXml" ds:itemID="{122E96BC-D6CB-4B1F-9CAF-76A50E73EE52}">
  <ds:schemaRefs>
    <ds:schemaRef ds:uri="http://schemas.microsoft.com/VisualStudio/2011/storyboarding/control"/>
  </ds:schemaRefs>
</ds:datastoreItem>
</file>

<file path=customXml/itemProps1480.xml><?xml version="1.0" encoding="utf-8"?>
<ds:datastoreItem xmlns:ds="http://schemas.openxmlformats.org/officeDocument/2006/customXml" ds:itemID="{7F3E7CC6-89F6-4C9E-9A80-97D2A1EE159C}">
  <ds:schemaRefs>
    <ds:schemaRef ds:uri="http://schemas.microsoft.com/VisualStudio/2011/storyboarding/control"/>
  </ds:schemaRefs>
</ds:datastoreItem>
</file>

<file path=customXml/itemProps1481.xml><?xml version="1.0" encoding="utf-8"?>
<ds:datastoreItem xmlns:ds="http://schemas.openxmlformats.org/officeDocument/2006/customXml" ds:itemID="{66873527-FEF5-4DDD-8B76-BEF0907EA285}">
  <ds:schemaRefs>
    <ds:schemaRef ds:uri="http://schemas.microsoft.com/VisualStudio/2011/storyboarding/control"/>
  </ds:schemaRefs>
</ds:datastoreItem>
</file>

<file path=customXml/itemProps1482.xml><?xml version="1.0" encoding="utf-8"?>
<ds:datastoreItem xmlns:ds="http://schemas.openxmlformats.org/officeDocument/2006/customXml" ds:itemID="{9642BBAB-13A8-4788-9F39-775E943287B5}">
  <ds:schemaRefs>
    <ds:schemaRef ds:uri="http://schemas.microsoft.com/VisualStudio/2011/storyboarding/control"/>
  </ds:schemaRefs>
</ds:datastoreItem>
</file>

<file path=customXml/itemProps1483.xml><?xml version="1.0" encoding="utf-8"?>
<ds:datastoreItem xmlns:ds="http://schemas.openxmlformats.org/officeDocument/2006/customXml" ds:itemID="{49193D78-ED7F-413E-B827-AB11FC9C3767}">
  <ds:schemaRefs>
    <ds:schemaRef ds:uri="http://schemas.microsoft.com/VisualStudio/2011/storyboarding/control"/>
  </ds:schemaRefs>
</ds:datastoreItem>
</file>

<file path=customXml/itemProps1484.xml><?xml version="1.0" encoding="utf-8"?>
<ds:datastoreItem xmlns:ds="http://schemas.openxmlformats.org/officeDocument/2006/customXml" ds:itemID="{A32FC5F6-2277-4948-AC29-8D4C33D0B151}">
  <ds:schemaRefs>
    <ds:schemaRef ds:uri="http://schemas.microsoft.com/VisualStudio/2011/storyboarding/control"/>
  </ds:schemaRefs>
</ds:datastoreItem>
</file>

<file path=customXml/itemProps1485.xml><?xml version="1.0" encoding="utf-8"?>
<ds:datastoreItem xmlns:ds="http://schemas.openxmlformats.org/officeDocument/2006/customXml" ds:itemID="{44A3417D-DEBA-49EE-81E0-F16CFE47676D}">
  <ds:schemaRefs>
    <ds:schemaRef ds:uri="http://schemas.microsoft.com/VisualStudio/2011/storyboarding/control"/>
  </ds:schemaRefs>
</ds:datastoreItem>
</file>

<file path=customXml/itemProps1486.xml><?xml version="1.0" encoding="utf-8"?>
<ds:datastoreItem xmlns:ds="http://schemas.openxmlformats.org/officeDocument/2006/customXml" ds:itemID="{EABACE7A-E177-4605-B37F-AE47539D39C0}">
  <ds:schemaRefs>
    <ds:schemaRef ds:uri="http://schemas.microsoft.com/VisualStudio/2011/storyboarding/control"/>
  </ds:schemaRefs>
</ds:datastoreItem>
</file>

<file path=customXml/itemProps1487.xml><?xml version="1.0" encoding="utf-8"?>
<ds:datastoreItem xmlns:ds="http://schemas.openxmlformats.org/officeDocument/2006/customXml" ds:itemID="{8CFF77A3-38C2-4705-A724-F7C29A67CD57}">
  <ds:schemaRefs>
    <ds:schemaRef ds:uri="http://schemas.microsoft.com/VisualStudio/2011/storyboarding/control"/>
  </ds:schemaRefs>
</ds:datastoreItem>
</file>

<file path=customXml/itemProps1488.xml><?xml version="1.0" encoding="utf-8"?>
<ds:datastoreItem xmlns:ds="http://schemas.openxmlformats.org/officeDocument/2006/customXml" ds:itemID="{38FC6F5F-8DBC-4DB0-8B88-89F4554F0216}">
  <ds:schemaRefs>
    <ds:schemaRef ds:uri="http://schemas.microsoft.com/VisualStudio/2011/storyboarding/control"/>
  </ds:schemaRefs>
</ds:datastoreItem>
</file>

<file path=customXml/itemProps1489.xml><?xml version="1.0" encoding="utf-8"?>
<ds:datastoreItem xmlns:ds="http://schemas.openxmlformats.org/officeDocument/2006/customXml" ds:itemID="{2D20BBBE-EC89-4510-A251-157C7A3F759E}">
  <ds:schemaRefs>
    <ds:schemaRef ds:uri="http://schemas.microsoft.com/VisualStudio/2011/storyboarding/control"/>
  </ds:schemaRefs>
</ds:datastoreItem>
</file>

<file path=customXml/itemProps149.xml><?xml version="1.0" encoding="utf-8"?>
<ds:datastoreItem xmlns:ds="http://schemas.openxmlformats.org/officeDocument/2006/customXml" ds:itemID="{3C4A2680-149A-478E-9AC8-CA61637E6EE0}">
  <ds:schemaRefs>
    <ds:schemaRef ds:uri="http://schemas.microsoft.com/VisualStudio/2011/storyboarding/control"/>
  </ds:schemaRefs>
</ds:datastoreItem>
</file>

<file path=customXml/itemProps1490.xml><?xml version="1.0" encoding="utf-8"?>
<ds:datastoreItem xmlns:ds="http://schemas.openxmlformats.org/officeDocument/2006/customXml" ds:itemID="{FCABB73B-1F46-4357-8731-7FDCD860A953}">
  <ds:schemaRefs>
    <ds:schemaRef ds:uri="http://schemas.microsoft.com/VisualStudio/2011/storyboarding/control"/>
  </ds:schemaRefs>
</ds:datastoreItem>
</file>

<file path=customXml/itemProps1491.xml><?xml version="1.0" encoding="utf-8"?>
<ds:datastoreItem xmlns:ds="http://schemas.openxmlformats.org/officeDocument/2006/customXml" ds:itemID="{DEFAAA3A-069A-4BFF-B6EF-80FD15C27DF6}">
  <ds:schemaRefs>
    <ds:schemaRef ds:uri="http://schemas.microsoft.com/VisualStudio/2011/storyboarding/control"/>
  </ds:schemaRefs>
</ds:datastoreItem>
</file>

<file path=customXml/itemProps1492.xml><?xml version="1.0" encoding="utf-8"?>
<ds:datastoreItem xmlns:ds="http://schemas.openxmlformats.org/officeDocument/2006/customXml" ds:itemID="{A2D6F212-8C25-467C-86B2-138DE89DB6BF}">
  <ds:schemaRefs>
    <ds:schemaRef ds:uri="http://schemas.microsoft.com/VisualStudio/2011/storyboarding/control"/>
  </ds:schemaRefs>
</ds:datastoreItem>
</file>

<file path=customXml/itemProps1493.xml><?xml version="1.0" encoding="utf-8"?>
<ds:datastoreItem xmlns:ds="http://schemas.openxmlformats.org/officeDocument/2006/customXml" ds:itemID="{03BE776B-A4E9-4E9A-933E-C45DE2A5241C}">
  <ds:schemaRefs>
    <ds:schemaRef ds:uri="http://schemas.microsoft.com/VisualStudio/2011/storyboarding/control"/>
  </ds:schemaRefs>
</ds:datastoreItem>
</file>

<file path=customXml/itemProps1494.xml><?xml version="1.0" encoding="utf-8"?>
<ds:datastoreItem xmlns:ds="http://schemas.openxmlformats.org/officeDocument/2006/customXml" ds:itemID="{E559944B-9F11-4A90-A6EB-3F2B1ABFE4C1}">
  <ds:schemaRefs>
    <ds:schemaRef ds:uri="http://schemas.microsoft.com/VisualStudio/2011/storyboarding/control"/>
  </ds:schemaRefs>
</ds:datastoreItem>
</file>

<file path=customXml/itemProps1495.xml><?xml version="1.0" encoding="utf-8"?>
<ds:datastoreItem xmlns:ds="http://schemas.openxmlformats.org/officeDocument/2006/customXml" ds:itemID="{ABC86A94-11A4-4CD1-B269-FD89013C8855}">
  <ds:schemaRefs>
    <ds:schemaRef ds:uri="http://schemas.microsoft.com/VisualStudio/2011/storyboarding/control"/>
  </ds:schemaRefs>
</ds:datastoreItem>
</file>

<file path=customXml/itemProps1496.xml><?xml version="1.0" encoding="utf-8"?>
<ds:datastoreItem xmlns:ds="http://schemas.openxmlformats.org/officeDocument/2006/customXml" ds:itemID="{D501401A-B6D3-45DA-A053-D4F00A8C5B07}">
  <ds:schemaRefs>
    <ds:schemaRef ds:uri="http://schemas.microsoft.com/VisualStudio/2011/storyboarding/control"/>
  </ds:schemaRefs>
</ds:datastoreItem>
</file>

<file path=customXml/itemProps1497.xml><?xml version="1.0" encoding="utf-8"?>
<ds:datastoreItem xmlns:ds="http://schemas.openxmlformats.org/officeDocument/2006/customXml" ds:itemID="{699182F9-502B-49AB-AF0D-72FA216F1488}">
  <ds:schemaRefs>
    <ds:schemaRef ds:uri="http://schemas.microsoft.com/VisualStudio/2011/storyboarding/control"/>
  </ds:schemaRefs>
</ds:datastoreItem>
</file>

<file path=customXml/itemProps1498.xml><?xml version="1.0" encoding="utf-8"?>
<ds:datastoreItem xmlns:ds="http://schemas.openxmlformats.org/officeDocument/2006/customXml" ds:itemID="{8FEC87EE-5D39-4554-9E03-456A7DA1A3EC}">
  <ds:schemaRefs>
    <ds:schemaRef ds:uri="http://schemas.microsoft.com/VisualStudio/2011/storyboarding/control"/>
  </ds:schemaRefs>
</ds:datastoreItem>
</file>

<file path=customXml/itemProps1499.xml><?xml version="1.0" encoding="utf-8"?>
<ds:datastoreItem xmlns:ds="http://schemas.openxmlformats.org/officeDocument/2006/customXml" ds:itemID="{D1CA5CCC-1A40-4C2D-A1DB-58BDD8EF5915}">
  <ds:schemaRefs>
    <ds:schemaRef ds:uri="http://schemas.microsoft.com/VisualStudio/2011/storyboarding/control"/>
  </ds:schemaRefs>
</ds:datastoreItem>
</file>

<file path=customXml/itemProps15.xml><?xml version="1.0" encoding="utf-8"?>
<ds:datastoreItem xmlns:ds="http://schemas.openxmlformats.org/officeDocument/2006/customXml" ds:itemID="{637F9188-7703-40AA-B4D0-35D4F68529E6}">
  <ds:schemaRefs>
    <ds:schemaRef ds:uri="http://schemas.microsoft.com/VisualStudio/2011/storyboarding/control"/>
  </ds:schemaRefs>
</ds:datastoreItem>
</file>

<file path=customXml/itemProps150.xml><?xml version="1.0" encoding="utf-8"?>
<ds:datastoreItem xmlns:ds="http://schemas.openxmlformats.org/officeDocument/2006/customXml" ds:itemID="{62301BF9-9EC7-43B0-AB35-0BAC39D91E34}">
  <ds:schemaRefs>
    <ds:schemaRef ds:uri="http://schemas.microsoft.com/VisualStudio/2011/storyboarding/control"/>
  </ds:schemaRefs>
</ds:datastoreItem>
</file>

<file path=customXml/itemProps1500.xml><?xml version="1.0" encoding="utf-8"?>
<ds:datastoreItem xmlns:ds="http://schemas.openxmlformats.org/officeDocument/2006/customXml" ds:itemID="{C60F7882-6902-4F6D-876F-CFDC7A5BDE73}">
  <ds:schemaRefs>
    <ds:schemaRef ds:uri="http://schemas.microsoft.com/VisualStudio/2011/storyboarding/control"/>
  </ds:schemaRefs>
</ds:datastoreItem>
</file>

<file path=customXml/itemProps1501.xml><?xml version="1.0" encoding="utf-8"?>
<ds:datastoreItem xmlns:ds="http://schemas.openxmlformats.org/officeDocument/2006/customXml" ds:itemID="{6F301A85-B79F-4792-8692-E44565A8ADD1}">
  <ds:schemaRefs>
    <ds:schemaRef ds:uri="http://schemas.microsoft.com/VisualStudio/2011/storyboarding/control"/>
  </ds:schemaRefs>
</ds:datastoreItem>
</file>

<file path=customXml/itemProps1502.xml><?xml version="1.0" encoding="utf-8"?>
<ds:datastoreItem xmlns:ds="http://schemas.openxmlformats.org/officeDocument/2006/customXml" ds:itemID="{309EC883-78AC-49EA-908C-68624AA23C3F}">
  <ds:schemaRefs>
    <ds:schemaRef ds:uri="http://schemas.microsoft.com/VisualStudio/2011/storyboarding/control"/>
  </ds:schemaRefs>
</ds:datastoreItem>
</file>

<file path=customXml/itemProps1503.xml><?xml version="1.0" encoding="utf-8"?>
<ds:datastoreItem xmlns:ds="http://schemas.openxmlformats.org/officeDocument/2006/customXml" ds:itemID="{1DF4653E-2EE7-4EB6-B3FE-7C9F55F6A2C9}">
  <ds:schemaRefs>
    <ds:schemaRef ds:uri="http://schemas.microsoft.com/VisualStudio/2011/storyboarding/control"/>
  </ds:schemaRefs>
</ds:datastoreItem>
</file>

<file path=customXml/itemProps1504.xml><?xml version="1.0" encoding="utf-8"?>
<ds:datastoreItem xmlns:ds="http://schemas.openxmlformats.org/officeDocument/2006/customXml" ds:itemID="{2179D044-415D-4637-B18A-55B89C0ACF5D}">
  <ds:schemaRefs>
    <ds:schemaRef ds:uri="http://schemas.microsoft.com/VisualStudio/2011/storyboarding/control"/>
  </ds:schemaRefs>
</ds:datastoreItem>
</file>

<file path=customXml/itemProps1505.xml><?xml version="1.0" encoding="utf-8"?>
<ds:datastoreItem xmlns:ds="http://schemas.openxmlformats.org/officeDocument/2006/customXml" ds:itemID="{08FFC1E9-91DC-465E-8CC1-37C5443DDF5A}">
  <ds:schemaRefs>
    <ds:schemaRef ds:uri="http://schemas.microsoft.com/VisualStudio/2011/storyboarding/control"/>
  </ds:schemaRefs>
</ds:datastoreItem>
</file>

<file path=customXml/itemProps1506.xml><?xml version="1.0" encoding="utf-8"?>
<ds:datastoreItem xmlns:ds="http://schemas.openxmlformats.org/officeDocument/2006/customXml" ds:itemID="{38B79A76-FE30-4E2E-80DD-61CCB60C0722}">
  <ds:schemaRefs>
    <ds:schemaRef ds:uri="http://schemas.microsoft.com/VisualStudio/2011/storyboarding/control"/>
  </ds:schemaRefs>
</ds:datastoreItem>
</file>

<file path=customXml/itemProps1507.xml><?xml version="1.0" encoding="utf-8"?>
<ds:datastoreItem xmlns:ds="http://schemas.openxmlformats.org/officeDocument/2006/customXml" ds:itemID="{27826577-823E-4FBE-A769-E5D2A57C763F}">
  <ds:schemaRefs>
    <ds:schemaRef ds:uri="http://schemas.microsoft.com/VisualStudio/2011/storyboarding/control"/>
  </ds:schemaRefs>
</ds:datastoreItem>
</file>

<file path=customXml/itemProps1508.xml><?xml version="1.0" encoding="utf-8"?>
<ds:datastoreItem xmlns:ds="http://schemas.openxmlformats.org/officeDocument/2006/customXml" ds:itemID="{E87EF5F6-5EDD-407C-BDA1-ED2FD8BC27C4}">
  <ds:schemaRefs>
    <ds:schemaRef ds:uri="http://schemas.microsoft.com/VisualStudio/2011/storyboarding/control"/>
  </ds:schemaRefs>
</ds:datastoreItem>
</file>

<file path=customXml/itemProps1509.xml><?xml version="1.0" encoding="utf-8"?>
<ds:datastoreItem xmlns:ds="http://schemas.openxmlformats.org/officeDocument/2006/customXml" ds:itemID="{B294E8F8-74B2-48BF-A5AF-82795812986E}">
  <ds:schemaRefs>
    <ds:schemaRef ds:uri="http://schemas.microsoft.com/VisualStudio/2011/storyboarding/control"/>
  </ds:schemaRefs>
</ds:datastoreItem>
</file>

<file path=customXml/itemProps151.xml><?xml version="1.0" encoding="utf-8"?>
<ds:datastoreItem xmlns:ds="http://schemas.openxmlformats.org/officeDocument/2006/customXml" ds:itemID="{4F5FB6AC-1DCA-4243-A0E0-F1001191BE2B}">
  <ds:schemaRefs>
    <ds:schemaRef ds:uri="http://schemas.microsoft.com/VisualStudio/2011/storyboarding/control"/>
  </ds:schemaRefs>
</ds:datastoreItem>
</file>

<file path=customXml/itemProps1510.xml><?xml version="1.0" encoding="utf-8"?>
<ds:datastoreItem xmlns:ds="http://schemas.openxmlformats.org/officeDocument/2006/customXml" ds:itemID="{588CC892-875B-4554-950C-316EA8DF5A8F}">
  <ds:schemaRefs>
    <ds:schemaRef ds:uri="http://schemas.microsoft.com/VisualStudio/2011/storyboarding/control"/>
  </ds:schemaRefs>
</ds:datastoreItem>
</file>

<file path=customXml/itemProps1511.xml><?xml version="1.0" encoding="utf-8"?>
<ds:datastoreItem xmlns:ds="http://schemas.openxmlformats.org/officeDocument/2006/customXml" ds:itemID="{F55F184F-0824-45C1-B47E-F8EBF3792EF1}">
  <ds:schemaRefs>
    <ds:schemaRef ds:uri="http://schemas.microsoft.com/VisualStudio/2011/storyboarding/control"/>
  </ds:schemaRefs>
</ds:datastoreItem>
</file>

<file path=customXml/itemProps1512.xml><?xml version="1.0" encoding="utf-8"?>
<ds:datastoreItem xmlns:ds="http://schemas.openxmlformats.org/officeDocument/2006/customXml" ds:itemID="{6FAEFCD9-5C85-4962-9E4A-8B830CD07F98}">
  <ds:schemaRefs>
    <ds:schemaRef ds:uri="http://schemas.microsoft.com/VisualStudio/2011/storyboarding/control"/>
  </ds:schemaRefs>
</ds:datastoreItem>
</file>

<file path=customXml/itemProps1513.xml><?xml version="1.0" encoding="utf-8"?>
<ds:datastoreItem xmlns:ds="http://schemas.openxmlformats.org/officeDocument/2006/customXml" ds:itemID="{32E1611A-057E-4CA7-A3BD-8F5974F70357}">
  <ds:schemaRefs>
    <ds:schemaRef ds:uri="http://schemas.microsoft.com/VisualStudio/2011/storyboarding/control"/>
  </ds:schemaRefs>
</ds:datastoreItem>
</file>

<file path=customXml/itemProps1514.xml><?xml version="1.0" encoding="utf-8"?>
<ds:datastoreItem xmlns:ds="http://schemas.openxmlformats.org/officeDocument/2006/customXml" ds:itemID="{EB91A00D-7FF4-42D6-B1E1-8460CC2A8E11}">
  <ds:schemaRefs>
    <ds:schemaRef ds:uri="http://schemas.microsoft.com/VisualStudio/2011/storyboarding/control"/>
  </ds:schemaRefs>
</ds:datastoreItem>
</file>

<file path=customXml/itemProps1515.xml><?xml version="1.0" encoding="utf-8"?>
<ds:datastoreItem xmlns:ds="http://schemas.openxmlformats.org/officeDocument/2006/customXml" ds:itemID="{9940FCBA-14E7-4355-A701-711E62780204}">
  <ds:schemaRefs>
    <ds:schemaRef ds:uri="http://schemas.microsoft.com/VisualStudio/2011/storyboarding/control"/>
  </ds:schemaRefs>
</ds:datastoreItem>
</file>

<file path=customXml/itemProps1516.xml><?xml version="1.0" encoding="utf-8"?>
<ds:datastoreItem xmlns:ds="http://schemas.openxmlformats.org/officeDocument/2006/customXml" ds:itemID="{E9EAE708-8E51-48F3-9EE4-B3CDEF88FFFE}">
  <ds:schemaRefs>
    <ds:schemaRef ds:uri="http://schemas.microsoft.com/VisualStudio/2011/storyboarding/control"/>
  </ds:schemaRefs>
</ds:datastoreItem>
</file>

<file path=customXml/itemProps1517.xml><?xml version="1.0" encoding="utf-8"?>
<ds:datastoreItem xmlns:ds="http://schemas.openxmlformats.org/officeDocument/2006/customXml" ds:itemID="{FF7EA02E-7A97-4F5B-821C-4FB98B73117C}">
  <ds:schemaRefs>
    <ds:schemaRef ds:uri="http://schemas.microsoft.com/VisualStudio/2011/storyboarding/control"/>
  </ds:schemaRefs>
</ds:datastoreItem>
</file>

<file path=customXml/itemProps1518.xml><?xml version="1.0" encoding="utf-8"?>
<ds:datastoreItem xmlns:ds="http://schemas.openxmlformats.org/officeDocument/2006/customXml" ds:itemID="{4FBCBBA8-BCD3-4DA6-BD2F-7E261943C92F}">
  <ds:schemaRefs>
    <ds:schemaRef ds:uri="http://schemas.microsoft.com/VisualStudio/2011/storyboarding/control"/>
  </ds:schemaRefs>
</ds:datastoreItem>
</file>

<file path=customXml/itemProps1519.xml><?xml version="1.0" encoding="utf-8"?>
<ds:datastoreItem xmlns:ds="http://schemas.openxmlformats.org/officeDocument/2006/customXml" ds:itemID="{2A661DAE-F8EA-4036-9C4B-D0C2D9F0312C}">
  <ds:schemaRefs>
    <ds:schemaRef ds:uri="http://schemas.microsoft.com/VisualStudio/2011/storyboarding/control"/>
  </ds:schemaRefs>
</ds:datastoreItem>
</file>

<file path=customXml/itemProps152.xml><?xml version="1.0" encoding="utf-8"?>
<ds:datastoreItem xmlns:ds="http://schemas.openxmlformats.org/officeDocument/2006/customXml" ds:itemID="{64711317-BE83-4CB8-BC8A-08FF62DE0B83}">
  <ds:schemaRefs>
    <ds:schemaRef ds:uri="http://schemas.microsoft.com/VisualStudio/2011/storyboarding/control"/>
  </ds:schemaRefs>
</ds:datastoreItem>
</file>

<file path=customXml/itemProps1520.xml><?xml version="1.0" encoding="utf-8"?>
<ds:datastoreItem xmlns:ds="http://schemas.openxmlformats.org/officeDocument/2006/customXml" ds:itemID="{81C6D7DE-706C-4B55-8EB7-4B149090AA7B}">
  <ds:schemaRefs>
    <ds:schemaRef ds:uri="http://schemas.microsoft.com/VisualStudio/2011/storyboarding/control"/>
  </ds:schemaRefs>
</ds:datastoreItem>
</file>

<file path=customXml/itemProps1521.xml><?xml version="1.0" encoding="utf-8"?>
<ds:datastoreItem xmlns:ds="http://schemas.openxmlformats.org/officeDocument/2006/customXml" ds:itemID="{83C5A611-1B90-4501-A158-B50F2CB88334}">
  <ds:schemaRefs>
    <ds:schemaRef ds:uri="http://schemas.microsoft.com/VisualStudio/2011/storyboarding/control"/>
  </ds:schemaRefs>
</ds:datastoreItem>
</file>

<file path=customXml/itemProps1522.xml><?xml version="1.0" encoding="utf-8"?>
<ds:datastoreItem xmlns:ds="http://schemas.openxmlformats.org/officeDocument/2006/customXml" ds:itemID="{1293FF3B-CF7D-459C-BD36-5E56032DB8E2}">
  <ds:schemaRefs>
    <ds:schemaRef ds:uri="http://schemas.microsoft.com/VisualStudio/2011/storyboarding/control"/>
  </ds:schemaRefs>
</ds:datastoreItem>
</file>

<file path=customXml/itemProps1523.xml><?xml version="1.0" encoding="utf-8"?>
<ds:datastoreItem xmlns:ds="http://schemas.openxmlformats.org/officeDocument/2006/customXml" ds:itemID="{BCB40522-BB50-4D12-AFE5-3554F666B6E1}">
  <ds:schemaRefs>
    <ds:schemaRef ds:uri="http://schemas.microsoft.com/VisualStudio/2011/storyboarding/control"/>
  </ds:schemaRefs>
</ds:datastoreItem>
</file>

<file path=customXml/itemProps1524.xml><?xml version="1.0" encoding="utf-8"?>
<ds:datastoreItem xmlns:ds="http://schemas.openxmlformats.org/officeDocument/2006/customXml" ds:itemID="{CA1753DB-1722-45C4-859D-AEDFE7513D92}">
  <ds:schemaRefs>
    <ds:schemaRef ds:uri="http://schemas.microsoft.com/VisualStudio/2011/storyboarding/control"/>
  </ds:schemaRefs>
</ds:datastoreItem>
</file>

<file path=customXml/itemProps1525.xml><?xml version="1.0" encoding="utf-8"?>
<ds:datastoreItem xmlns:ds="http://schemas.openxmlformats.org/officeDocument/2006/customXml" ds:itemID="{FABE4C35-9556-444D-B3B9-C30DEF9422D2}">
  <ds:schemaRefs>
    <ds:schemaRef ds:uri="http://schemas.microsoft.com/VisualStudio/2011/storyboarding/control"/>
  </ds:schemaRefs>
</ds:datastoreItem>
</file>

<file path=customXml/itemProps1526.xml><?xml version="1.0" encoding="utf-8"?>
<ds:datastoreItem xmlns:ds="http://schemas.openxmlformats.org/officeDocument/2006/customXml" ds:itemID="{CC891184-2847-4B7A-A1EE-15C72BBAC47B}">
  <ds:schemaRefs>
    <ds:schemaRef ds:uri="http://schemas.microsoft.com/VisualStudio/2011/storyboarding/control"/>
  </ds:schemaRefs>
</ds:datastoreItem>
</file>

<file path=customXml/itemProps1527.xml><?xml version="1.0" encoding="utf-8"?>
<ds:datastoreItem xmlns:ds="http://schemas.openxmlformats.org/officeDocument/2006/customXml" ds:itemID="{ECD88061-6898-440A-8BDD-A43C63AA5321}">
  <ds:schemaRefs>
    <ds:schemaRef ds:uri="http://schemas.microsoft.com/VisualStudio/2011/storyboarding/control"/>
  </ds:schemaRefs>
</ds:datastoreItem>
</file>

<file path=customXml/itemProps1528.xml><?xml version="1.0" encoding="utf-8"?>
<ds:datastoreItem xmlns:ds="http://schemas.openxmlformats.org/officeDocument/2006/customXml" ds:itemID="{44230770-DC8C-43A3-A6B7-998446F32F5E}">
  <ds:schemaRefs>
    <ds:schemaRef ds:uri="http://schemas.microsoft.com/VisualStudio/2011/storyboarding/control"/>
  </ds:schemaRefs>
</ds:datastoreItem>
</file>

<file path=customXml/itemProps1529.xml><?xml version="1.0" encoding="utf-8"?>
<ds:datastoreItem xmlns:ds="http://schemas.openxmlformats.org/officeDocument/2006/customXml" ds:itemID="{EE0797A5-A8A4-4A18-B52B-5663981D5358}">
  <ds:schemaRefs>
    <ds:schemaRef ds:uri="http://schemas.microsoft.com/VisualStudio/2011/storyboarding/control"/>
  </ds:schemaRefs>
</ds:datastoreItem>
</file>

<file path=customXml/itemProps153.xml><?xml version="1.0" encoding="utf-8"?>
<ds:datastoreItem xmlns:ds="http://schemas.openxmlformats.org/officeDocument/2006/customXml" ds:itemID="{39E6144C-1D9A-4016-9E56-0D9A122D33B3}">
  <ds:schemaRefs>
    <ds:schemaRef ds:uri="http://schemas.microsoft.com/VisualStudio/2011/storyboarding/control"/>
  </ds:schemaRefs>
</ds:datastoreItem>
</file>

<file path=customXml/itemProps1530.xml><?xml version="1.0" encoding="utf-8"?>
<ds:datastoreItem xmlns:ds="http://schemas.openxmlformats.org/officeDocument/2006/customXml" ds:itemID="{2C06670B-795E-4CDF-96D9-D960EA08EFE7}">
  <ds:schemaRefs>
    <ds:schemaRef ds:uri="http://schemas.microsoft.com/VisualStudio/2011/storyboarding/control"/>
  </ds:schemaRefs>
</ds:datastoreItem>
</file>

<file path=customXml/itemProps1531.xml><?xml version="1.0" encoding="utf-8"?>
<ds:datastoreItem xmlns:ds="http://schemas.openxmlformats.org/officeDocument/2006/customXml" ds:itemID="{2CEBFA31-C7E5-4DB6-8BBB-29D5A7C1A78D}">
  <ds:schemaRefs>
    <ds:schemaRef ds:uri="http://schemas.microsoft.com/VisualStudio/2011/storyboarding/control"/>
  </ds:schemaRefs>
</ds:datastoreItem>
</file>

<file path=customXml/itemProps1532.xml><?xml version="1.0" encoding="utf-8"?>
<ds:datastoreItem xmlns:ds="http://schemas.openxmlformats.org/officeDocument/2006/customXml" ds:itemID="{50D24201-6BD8-4F9E-9AFC-1F3CF35C3CC1}">
  <ds:schemaRefs>
    <ds:schemaRef ds:uri="http://schemas.microsoft.com/VisualStudio/2011/storyboarding/control"/>
  </ds:schemaRefs>
</ds:datastoreItem>
</file>

<file path=customXml/itemProps1533.xml><?xml version="1.0" encoding="utf-8"?>
<ds:datastoreItem xmlns:ds="http://schemas.openxmlformats.org/officeDocument/2006/customXml" ds:itemID="{E17F6AF6-3566-4B41-B3D5-D1C5743C4AB9}">
  <ds:schemaRefs>
    <ds:schemaRef ds:uri="http://schemas.microsoft.com/VisualStudio/2011/storyboarding/control"/>
  </ds:schemaRefs>
</ds:datastoreItem>
</file>

<file path=customXml/itemProps1534.xml><?xml version="1.0" encoding="utf-8"?>
<ds:datastoreItem xmlns:ds="http://schemas.openxmlformats.org/officeDocument/2006/customXml" ds:itemID="{93C1912E-C27C-4149-BB6D-AA7ECBB2ECC9}">
  <ds:schemaRefs>
    <ds:schemaRef ds:uri="http://schemas.microsoft.com/VisualStudio/2011/storyboarding/control"/>
  </ds:schemaRefs>
</ds:datastoreItem>
</file>

<file path=customXml/itemProps1535.xml><?xml version="1.0" encoding="utf-8"?>
<ds:datastoreItem xmlns:ds="http://schemas.openxmlformats.org/officeDocument/2006/customXml" ds:itemID="{516B9C38-8350-414F-A5CB-A377E8676200}">
  <ds:schemaRefs>
    <ds:schemaRef ds:uri="http://schemas.microsoft.com/VisualStudio/2011/storyboarding/control"/>
  </ds:schemaRefs>
</ds:datastoreItem>
</file>

<file path=customXml/itemProps1536.xml><?xml version="1.0" encoding="utf-8"?>
<ds:datastoreItem xmlns:ds="http://schemas.openxmlformats.org/officeDocument/2006/customXml" ds:itemID="{B7E3FE5E-2C7D-4F22-AB1D-2F8C93B61D5E}">
  <ds:schemaRefs>
    <ds:schemaRef ds:uri="http://schemas.microsoft.com/VisualStudio/2011/storyboarding/control"/>
  </ds:schemaRefs>
</ds:datastoreItem>
</file>

<file path=customXml/itemProps1537.xml><?xml version="1.0" encoding="utf-8"?>
<ds:datastoreItem xmlns:ds="http://schemas.openxmlformats.org/officeDocument/2006/customXml" ds:itemID="{34AA8E5F-694A-47F1-A825-EF8F8F1E9700}">
  <ds:schemaRefs>
    <ds:schemaRef ds:uri="http://schemas.microsoft.com/VisualStudio/2011/storyboarding/control"/>
  </ds:schemaRefs>
</ds:datastoreItem>
</file>

<file path=customXml/itemProps1538.xml><?xml version="1.0" encoding="utf-8"?>
<ds:datastoreItem xmlns:ds="http://schemas.openxmlformats.org/officeDocument/2006/customXml" ds:itemID="{F0FE20C0-409D-4D1A-AAFC-5358F358DB7F}">
  <ds:schemaRefs>
    <ds:schemaRef ds:uri="http://schemas.microsoft.com/VisualStudio/2011/storyboarding/control"/>
  </ds:schemaRefs>
</ds:datastoreItem>
</file>

<file path=customXml/itemProps1539.xml><?xml version="1.0" encoding="utf-8"?>
<ds:datastoreItem xmlns:ds="http://schemas.openxmlformats.org/officeDocument/2006/customXml" ds:itemID="{C7447C2D-1E26-4904-87DC-6924487BAAB1}">
  <ds:schemaRefs>
    <ds:schemaRef ds:uri="http://schemas.microsoft.com/VisualStudio/2011/storyboarding/control"/>
  </ds:schemaRefs>
</ds:datastoreItem>
</file>

<file path=customXml/itemProps154.xml><?xml version="1.0" encoding="utf-8"?>
<ds:datastoreItem xmlns:ds="http://schemas.openxmlformats.org/officeDocument/2006/customXml" ds:itemID="{798A206E-E7A9-4F2D-AB08-43B08A29D3E6}">
  <ds:schemaRefs>
    <ds:schemaRef ds:uri="http://schemas.microsoft.com/VisualStudio/2011/storyboarding/control"/>
  </ds:schemaRefs>
</ds:datastoreItem>
</file>

<file path=customXml/itemProps1540.xml><?xml version="1.0" encoding="utf-8"?>
<ds:datastoreItem xmlns:ds="http://schemas.openxmlformats.org/officeDocument/2006/customXml" ds:itemID="{A6D4730C-8649-4F80-A784-5F2045E8D5A1}">
  <ds:schemaRefs>
    <ds:schemaRef ds:uri="http://schemas.microsoft.com/VisualStudio/2011/storyboarding/control"/>
  </ds:schemaRefs>
</ds:datastoreItem>
</file>

<file path=customXml/itemProps1541.xml><?xml version="1.0" encoding="utf-8"?>
<ds:datastoreItem xmlns:ds="http://schemas.openxmlformats.org/officeDocument/2006/customXml" ds:itemID="{0AC4D0AE-0BA4-46CA-85A3-77621A65A58A}">
  <ds:schemaRefs>
    <ds:schemaRef ds:uri="http://schemas.microsoft.com/VisualStudio/2011/storyboarding/control"/>
  </ds:schemaRefs>
</ds:datastoreItem>
</file>

<file path=customXml/itemProps1542.xml><?xml version="1.0" encoding="utf-8"?>
<ds:datastoreItem xmlns:ds="http://schemas.openxmlformats.org/officeDocument/2006/customXml" ds:itemID="{EEA5206B-3707-4574-82EE-819BFAA847CB}">
  <ds:schemaRefs>
    <ds:schemaRef ds:uri="http://schemas.microsoft.com/VisualStudio/2011/storyboarding/control"/>
  </ds:schemaRefs>
</ds:datastoreItem>
</file>

<file path=customXml/itemProps1543.xml><?xml version="1.0" encoding="utf-8"?>
<ds:datastoreItem xmlns:ds="http://schemas.openxmlformats.org/officeDocument/2006/customXml" ds:itemID="{9FB73F8B-E210-41C8-908A-8C12EA2DCFD0}">
  <ds:schemaRefs>
    <ds:schemaRef ds:uri="http://schemas.microsoft.com/VisualStudio/2011/storyboarding/control"/>
  </ds:schemaRefs>
</ds:datastoreItem>
</file>

<file path=customXml/itemProps1544.xml><?xml version="1.0" encoding="utf-8"?>
<ds:datastoreItem xmlns:ds="http://schemas.openxmlformats.org/officeDocument/2006/customXml" ds:itemID="{8AD8CBF5-A097-4689-9BB4-F772E46C2CBA}">
  <ds:schemaRefs>
    <ds:schemaRef ds:uri="http://schemas.microsoft.com/VisualStudio/2011/storyboarding/control"/>
  </ds:schemaRefs>
</ds:datastoreItem>
</file>

<file path=customXml/itemProps1545.xml><?xml version="1.0" encoding="utf-8"?>
<ds:datastoreItem xmlns:ds="http://schemas.openxmlformats.org/officeDocument/2006/customXml" ds:itemID="{67122A9E-92CB-4027-9D25-D8E792A40E02}">
  <ds:schemaRefs>
    <ds:schemaRef ds:uri="http://schemas.microsoft.com/VisualStudio/2011/storyboarding/control"/>
  </ds:schemaRefs>
</ds:datastoreItem>
</file>

<file path=customXml/itemProps1546.xml><?xml version="1.0" encoding="utf-8"?>
<ds:datastoreItem xmlns:ds="http://schemas.openxmlformats.org/officeDocument/2006/customXml" ds:itemID="{59B9E5CE-0D61-46CB-A0A6-D783C8DC76A7}">
  <ds:schemaRefs>
    <ds:schemaRef ds:uri="http://schemas.microsoft.com/VisualStudio/2011/storyboarding/control"/>
  </ds:schemaRefs>
</ds:datastoreItem>
</file>

<file path=customXml/itemProps1547.xml><?xml version="1.0" encoding="utf-8"?>
<ds:datastoreItem xmlns:ds="http://schemas.openxmlformats.org/officeDocument/2006/customXml" ds:itemID="{C8DD9465-89A5-4020-A2B9-9DA4B609507F}">
  <ds:schemaRefs>
    <ds:schemaRef ds:uri="http://schemas.microsoft.com/VisualStudio/2011/storyboarding/control"/>
  </ds:schemaRefs>
</ds:datastoreItem>
</file>

<file path=customXml/itemProps1548.xml><?xml version="1.0" encoding="utf-8"?>
<ds:datastoreItem xmlns:ds="http://schemas.openxmlformats.org/officeDocument/2006/customXml" ds:itemID="{D1A1B9B7-6648-4D25-93B9-787FEAF190D5}">
  <ds:schemaRefs>
    <ds:schemaRef ds:uri="http://schemas.microsoft.com/VisualStudio/2011/storyboarding/control"/>
  </ds:schemaRefs>
</ds:datastoreItem>
</file>

<file path=customXml/itemProps1549.xml><?xml version="1.0" encoding="utf-8"?>
<ds:datastoreItem xmlns:ds="http://schemas.openxmlformats.org/officeDocument/2006/customXml" ds:itemID="{7C14FC48-2004-482C-B67D-E85F3A55B354}">
  <ds:schemaRefs>
    <ds:schemaRef ds:uri="http://schemas.microsoft.com/VisualStudio/2011/storyboarding/control"/>
  </ds:schemaRefs>
</ds:datastoreItem>
</file>

<file path=customXml/itemProps155.xml><?xml version="1.0" encoding="utf-8"?>
<ds:datastoreItem xmlns:ds="http://schemas.openxmlformats.org/officeDocument/2006/customXml" ds:itemID="{99033B18-F41C-4150-A274-45BE278F2ED4}">
  <ds:schemaRefs>
    <ds:schemaRef ds:uri="http://schemas.microsoft.com/VisualStudio/2011/storyboarding/control"/>
  </ds:schemaRefs>
</ds:datastoreItem>
</file>

<file path=customXml/itemProps1550.xml><?xml version="1.0" encoding="utf-8"?>
<ds:datastoreItem xmlns:ds="http://schemas.openxmlformats.org/officeDocument/2006/customXml" ds:itemID="{D6396A2D-F429-4D8B-8AC7-8F4402B84313}">
  <ds:schemaRefs>
    <ds:schemaRef ds:uri="http://schemas.microsoft.com/VisualStudio/2011/storyboarding/control"/>
  </ds:schemaRefs>
</ds:datastoreItem>
</file>

<file path=customXml/itemProps1551.xml><?xml version="1.0" encoding="utf-8"?>
<ds:datastoreItem xmlns:ds="http://schemas.openxmlformats.org/officeDocument/2006/customXml" ds:itemID="{B0BE46D8-C2EF-44B1-8F71-DBFB06EA145C}">
  <ds:schemaRefs>
    <ds:schemaRef ds:uri="http://schemas.microsoft.com/VisualStudio/2011/storyboarding/control"/>
  </ds:schemaRefs>
</ds:datastoreItem>
</file>

<file path=customXml/itemProps1552.xml><?xml version="1.0" encoding="utf-8"?>
<ds:datastoreItem xmlns:ds="http://schemas.openxmlformats.org/officeDocument/2006/customXml" ds:itemID="{DAF904B0-A553-4B8B-8BC8-3CEE9C4E871A}">
  <ds:schemaRefs>
    <ds:schemaRef ds:uri="http://schemas.microsoft.com/VisualStudio/2011/storyboarding/control"/>
  </ds:schemaRefs>
</ds:datastoreItem>
</file>

<file path=customXml/itemProps1553.xml><?xml version="1.0" encoding="utf-8"?>
<ds:datastoreItem xmlns:ds="http://schemas.openxmlformats.org/officeDocument/2006/customXml" ds:itemID="{68745061-6D27-4A21-A175-93C8F83E19BB}">
  <ds:schemaRefs>
    <ds:schemaRef ds:uri="http://schemas.microsoft.com/VisualStudio/2011/storyboarding/control"/>
  </ds:schemaRefs>
</ds:datastoreItem>
</file>

<file path=customXml/itemProps1554.xml><?xml version="1.0" encoding="utf-8"?>
<ds:datastoreItem xmlns:ds="http://schemas.openxmlformats.org/officeDocument/2006/customXml" ds:itemID="{B8726844-E011-4C8C-BF10-76807355760F}">
  <ds:schemaRefs>
    <ds:schemaRef ds:uri="http://schemas.microsoft.com/VisualStudio/2011/storyboarding/control"/>
  </ds:schemaRefs>
</ds:datastoreItem>
</file>

<file path=customXml/itemProps1555.xml><?xml version="1.0" encoding="utf-8"?>
<ds:datastoreItem xmlns:ds="http://schemas.openxmlformats.org/officeDocument/2006/customXml" ds:itemID="{1FB8F2EA-D470-46F9-AE6D-68DA5433A9B7}">
  <ds:schemaRefs>
    <ds:schemaRef ds:uri="http://schemas.microsoft.com/VisualStudio/2011/storyboarding/control"/>
  </ds:schemaRefs>
</ds:datastoreItem>
</file>

<file path=customXml/itemProps1556.xml><?xml version="1.0" encoding="utf-8"?>
<ds:datastoreItem xmlns:ds="http://schemas.openxmlformats.org/officeDocument/2006/customXml" ds:itemID="{151C5B9D-307A-42DB-AEB7-3AB40A70A907}">
  <ds:schemaRefs>
    <ds:schemaRef ds:uri="http://schemas.microsoft.com/VisualStudio/2011/storyboarding/control"/>
  </ds:schemaRefs>
</ds:datastoreItem>
</file>

<file path=customXml/itemProps1557.xml><?xml version="1.0" encoding="utf-8"?>
<ds:datastoreItem xmlns:ds="http://schemas.openxmlformats.org/officeDocument/2006/customXml" ds:itemID="{926C4E17-46E5-474A-B00B-F888F76578E2}">
  <ds:schemaRefs>
    <ds:schemaRef ds:uri="http://schemas.microsoft.com/VisualStudio/2011/storyboarding/control"/>
  </ds:schemaRefs>
</ds:datastoreItem>
</file>

<file path=customXml/itemProps1558.xml><?xml version="1.0" encoding="utf-8"?>
<ds:datastoreItem xmlns:ds="http://schemas.openxmlformats.org/officeDocument/2006/customXml" ds:itemID="{FFAFFC4A-D2A4-4F7C-BAFB-855502E82CD8}">
  <ds:schemaRefs>
    <ds:schemaRef ds:uri="http://schemas.microsoft.com/VisualStudio/2011/storyboarding/control"/>
  </ds:schemaRefs>
</ds:datastoreItem>
</file>

<file path=customXml/itemProps1559.xml><?xml version="1.0" encoding="utf-8"?>
<ds:datastoreItem xmlns:ds="http://schemas.openxmlformats.org/officeDocument/2006/customXml" ds:itemID="{ABDB1FFB-98A4-4F3F-B43B-7A557019A912}">
  <ds:schemaRefs>
    <ds:schemaRef ds:uri="http://schemas.microsoft.com/VisualStudio/2011/storyboarding/control"/>
  </ds:schemaRefs>
</ds:datastoreItem>
</file>

<file path=customXml/itemProps156.xml><?xml version="1.0" encoding="utf-8"?>
<ds:datastoreItem xmlns:ds="http://schemas.openxmlformats.org/officeDocument/2006/customXml" ds:itemID="{651CD9B9-AAFC-42CE-A18F-7CFB5BF98F93}">
  <ds:schemaRefs>
    <ds:schemaRef ds:uri="http://schemas.microsoft.com/VisualStudio/2011/storyboarding/control"/>
  </ds:schemaRefs>
</ds:datastoreItem>
</file>

<file path=customXml/itemProps1560.xml><?xml version="1.0" encoding="utf-8"?>
<ds:datastoreItem xmlns:ds="http://schemas.openxmlformats.org/officeDocument/2006/customXml" ds:itemID="{685117A7-863E-4B62-B6FC-965F5B3A69C7}">
  <ds:schemaRefs>
    <ds:schemaRef ds:uri="http://schemas.microsoft.com/VisualStudio/2011/storyboarding/control"/>
  </ds:schemaRefs>
</ds:datastoreItem>
</file>

<file path=customXml/itemProps1561.xml><?xml version="1.0" encoding="utf-8"?>
<ds:datastoreItem xmlns:ds="http://schemas.openxmlformats.org/officeDocument/2006/customXml" ds:itemID="{BE653ADD-E5D0-46D9-9737-5470C771B056}">
  <ds:schemaRefs>
    <ds:schemaRef ds:uri="http://schemas.microsoft.com/VisualStudio/2011/storyboarding/control"/>
  </ds:schemaRefs>
</ds:datastoreItem>
</file>

<file path=customXml/itemProps1562.xml><?xml version="1.0" encoding="utf-8"?>
<ds:datastoreItem xmlns:ds="http://schemas.openxmlformats.org/officeDocument/2006/customXml" ds:itemID="{3FF5FCD5-D4AD-4C9D-AFBF-FCEF7AFFBC50}">
  <ds:schemaRefs>
    <ds:schemaRef ds:uri="http://schemas.microsoft.com/VisualStudio/2011/storyboarding/control"/>
  </ds:schemaRefs>
</ds:datastoreItem>
</file>

<file path=customXml/itemProps1563.xml><?xml version="1.0" encoding="utf-8"?>
<ds:datastoreItem xmlns:ds="http://schemas.openxmlformats.org/officeDocument/2006/customXml" ds:itemID="{D6680027-6CF8-419E-A2A1-D280B99032F6}">
  <ds:schemaRefs>
    <ds:schemaRef ds:uri="http://schemas.microsoft.com/VisualStudio/2011/storyboarding/control"/>
  </ds:schemaRefs>
</ds:datastoreItem>
</file>

<file path=customXml/itemProps1564.xml><?xml version="1.0" encoding="utf-8"?>
<ds:datastoreItem xmlns:ds="http://schemas.openxmlformats.org/officeDocument/2006/customXml" ds:itemID="{CA828B5D-2897-4C48-A3BA-1E238EAC5BA4}">
  <ds:schemaRefs>
    <ds:schemaRef ds:uri="http://schemas.microsoft.com/VisualStudio/2011/storyboarding/control"/>
  </ds:schemaRefs>
</ds:datastoreItem>
</file>

<file path=customXml/itemProps1565.xml><?xml version="1.0" encoding="utf-8"?>
<ds:datastoreItem xmlns:ds="http://schemas.openxmlformats.org/officeDocument/2006/customXml" ds:itemID="{24A440AA-925A-40DB-80F5-D2ABB70DC89A}">
  <ds:schemaRefs>
    <ds:schemaRef ds:uri="http://schemas.microsoft.com/VisualStudio/2011/storyboarding/control"/>
  </ds:schemaRefs>
</ds:datastoreItem>
</file>

<file path=customXml/itemProps1566.xml><?xml version="1.0" encoding="utf-8"?>
<ds:datastoreItem xmlns:ds="http://schemas.openxmlformats.org/officeDocument/2006/customXml" ds:itemID="{83E6D983-2B27-4A72-A3ED-DCAEF39DD397}">
  <ds:schemaRefs>
    <ds:schemaRef ds:uri="http://schemas.microsoft.com/VisualStudio/2011/storyboarding/control"/>
  </ds:schemaRefs>
</ds:datastoreItem>
</file>

<file path=customXml/itemProps1567.xml><?xml version="1.0" encoding="utf-8"?>
<ds:datastoreItem xmlns:ds="http://schemas.openxmlformats.org/officeDocument/2006/customXml" ds:itemID="{372CE00F-5A7E-429A-B4EC-D93C9F75A916}">
  <ds:schemaRefs>
    <ds:schemaRef ds:uri="http://schemas.microsoft.com/VisualStudio/2011/storyboarding/control"/>
  </ds:schemaRefs>
</ds:datastoreItem>
</file>

<file path=customXml/itemProps1568.xml><?xml version="1.0" encoding="utf-8"?>
<ds:datastoreItem xmlns:ds="http://schemas.openxmlformats.org/officeDocument/2006/customXml" ds:itemID="{EBFB7C66-B221-481F-AB0D-75C8508CB6E9}">
  <ds:schemaRefs>
    <ds:schemaRef ds:uri="http://schemas.microsoft.com/VisualStudio/2011/storyboarding/control"/>
  </ds:schemaRefs>
</ds:datastoreItem>
</file>

<file path=customXml/itemProps1569.xml><?xml version="1.0" encoding="utf-8"?>
<ds:datastoreItem xmlns:ds="http://schemas.openxmlformats.org/officeDocument/2006/customXml" ds:itemID="{09D7E946-A591-43A1-BC9E-27C9326C59CD}">
  <ds:schemaRefs>
    <ds:schemaRef ds:uri="http://schemas.microsoft.com/VisualStudio/2011/storyboarding/control"/>
  </ds:schemaRefs>
</ds:datastoreItem>
</file>

<file path=customXml/itemProps157.xml><?xml version="1.0" encoding="utf-8"?>
<ds:datastoreItem xmlns:ds="http://schemas.openxmlformats.org/officeDocument/2006/customXml" ds:itemID="{AD7D7EFF-BBC5-4CC4-BD44-C6B3E4DAC351}">
  <ds:schemaRefs>
    <ds:schemaRef ds:uri="http://schemas.microsoft.com/VisualStudio/2011/storyboarding/control"/>
  </ds:schemaRefs>
</ds:datastoreItem>
</file>

<file path=customXml/itemProps1570.xml><?xml version="1.0" encoding="utf-8"?>
<ds:datastoreItem xmlns:ds="http://schemas.openxmlformats.org/officeDocument/2006/customXml" ds:itemID="{00CA5115-588E-4C04-9EB3-1CA3E3C5385B}">
  <ds:schemaRefs>
    <ds:schemaRef ds:uri="http://schemas.microsoft.com/VisualStudio/2011/storyboarding/control"/>
  </ds:schemaRefs>
</ds:datastoreItem>
</file>

<file path=customXml/itemProps1571.xml><?xml version="1.0" encoding="utf-8"?>
<ds:datastoreItem xmlns:ds="http://schemas.openxmlformats.org/officeDocument/2006/customXml" ds:itemID="{281E292A-8CD3-4E13-9A56-B74F88686AD1}">
  <ds:schemaRefs>
    <ds:schemaRef ds:uri="http://schemas.microsoft.com/VisualStudio/2011/storyboarding/control"/>
  </ds:schemaRefs>
</ds:datastoreItem>
</file>

<file path=customXml/itemProps1572.xml><?xml version="1.0" encoding="utf-8"?>
<ds:datastoreItem xmlns:ds="http://schemas.openxmlformats.org/officeDocument/2006/customXml" ds:itemID="{8FD1EAF5-FB57-416B-A06E-1D4AAAD28E00}">
  <ds:schemaRefs>
    <ds:schemaRef ds:uri="http://schemas.microsoft.com/VisualStudio/2011/storyboarding/control"/>
  </ds:schemaRefs>
</ds:datastoreItem>
</file>

<file path=customXml/itemProps1573.xml><?xml version="1.0" encoding="utf-8"?>
<ds:datastoreItem xmlns:ds="http://schemas.openxmlformats.org/officeDocument/2006/customXml" ds:itemID="{24C654DE-19A3-4C66-9805-4353D9947479}">
  <ds:schemaRefs>
    <ds:schemaRef ds:uri="http://schemas.microsoft.com/VisualStudio/2011/storyboarding/control"/>
  </ds:schemaRefs>
</ds:datastoreItem>
</file>

<file path=customXml/itemProps1574.xml><?xml version="1.0" encoding="utf-8"?>
<ds:datastoreItem xmlns:ds="http://schemas.openxmlformats.org/officeDocument/2006/customXml" ds:itemID="{1EA3AFE6-4186-42BF-B52E-10A2629646A2}">
  <ds:schemaRefs>
    <ds:schemaRef ds:uri="http://schemas.microsoft.com/VisualStudio/2011/storyboarding/control"/>
  </ds:schemaRefs>
</ds:datastoreItem>
</file>

<file path=customXml/itemProps1575.xml><?xml version="1.0" encoding="utf-8"?>
<ds:datastoreItem xmlns:ds="http://schemas.openxmlformats.org/officeDocument/2006/customXml" ds:itemID="{1095E7F4-DED5-4BD4-8403-006F0E0575A0}">
  <ds:schemaRefs>
    <ds:schemaRef ds:uri="http://schemas.microsoft.com/VisualStudio/2011/storyboarding/control"/>
  </ds:schemaRefs>
</ds:datastoreItem>
</file>

<file path=customXml/itemProps1576.xml><?xml version="1.0" encoding="utf-8"?>
<ds:datastoreItem xmlns:ds="http://schemas.openxmlformats.org/officeDocument/2006/customXml" ds:itemID="{5AD5651B-C115-4EFB-9335-957C564EB735}">
  <ds:schemaRefs>
    <ds:schemaRef ds:uri="http://schemas.microsoft.com/VisualStudio/2011/storyboarding/control"/>
  </ds:schemaRefs>
</ds:datastoreItem>
</file>

<file path=customXml/itemProps1577.xml><?xml version="1.0" encoding="utf-8"?>
<ds:datastoreItem xmlns:ds="http://schemas.openxmlformats.org/officeDocument/2006/customXml" ds:itemID="{3CDC19D3-F89F-4918-B6E3-51B9E9E9E1E5}">
  <ds:schemaRefs>
    <ds:schemaRef ds:uri="http://schemas.microsoft.com/VisualStudio/2011/storyboarding/control"/>
  </ds:schemaRefs>
</ds:datastoreItem>
</file>

<file path=customXml/itemProps1578.xml><?xml version="1.0" encoding="utf-8"?>
<ds:datastoreItem xmlns:ds="http://schemas.openxmlformats.org/officeDocument/2006/customXml" ds:itemID="{D45AC8CA-CDF6-4397-AA22-B6D1EF771D63}">
  <ds:schemaRefs>
    <ds:schemaRef ds:uri="http://schemas.microsoft.com/VisualStudio/2011/storyboarding/control"/>
  </ds:schemaRefs>
</ds:datastoreItem>
</file>

<file path=customXml/itemProps1579.xml><?xml version="1.0" encoding="utf-8"?>
<ds:datastoreItem xmlns:ds="http://schemas.openxmlformats.org/officeDocument/2006/customXml" ds:itemID="{EC2A962C-C900-4E29-9F04-927B92BADBFC}">
  <ds:schemaRefs>
    <ds:schemaRef ds:uri="http://schemas.microsoft.com/VisualStudio/2011/storyboarding/control"/>
  </ds:schemaRefs>
</ds:datastoreItem>
</file>

<file path=customXml/itemProps158.xml><?xml version="1.0" encoding="utf-8"?>
<ds:datastoreItem xmlns:ds="http://schemas.openxmlformats.org/officeDocument/2006/customXml" ds:itemID="{88914CDF-039A-434A-B740-1810C969A17D}">
  <ds:schemaRefs>
    <ds:schemaRef ds:uri="http://schemas.microsoft.com/VisualStudio/2011/storyboarding/control"/>
  </ds:schemaRefs>
</ds:datastoreItem>
</file>

<file path=customXml/itemProps1580.xml><?xml version="1.0" encoding="utf-8"?>
<ds:datastoreItem xmlns:ds="http://schemas.openxmlformats.org/officeDocument/2006/customXml" ds:itemID="{8F4C1628-EEC4-4C88-837F-02F5874285AB}">
  <ds:schemaRefs>
    <ds:schemaRef ds:uri="http://schemas.microsoft.com/VisualStudio/2011/storyboarding/control"/>
  </ds:schemaRefs>
</ds:datastoreItem>
</file>

<file path=customXml/itemProps1581.xml><?xml version="1.0" encoding="utf-8"?>
<ds:datastoreItem xmlns:ds="http://schemas.openxmlformats.org/officeDocument/2006/customXml" ds:itemID="{5D914171-682B-4871-8C17-C17E09CBADFF}">
  <ds:schemaRefs>
    <ds:schemaRef ds:uri="http://schemas.microsoft.com/VisualStudio/2011/storyboarding/control"/>
  </ds:schemaRefs>
</ds:datastoreItem>
</file>

<file path=customXml/itemProps1582.xml><?xml version="1.0" encoding="utf-8"?>
<ds:datastoreItem xmlns:ds="http://schemas.openxmlformats.org/officeDocument/2006/customXml" ds:itemID="{00E1D901-1194-4863-AC7E-5BB68D207CED}">
  <ds:schemaRefs>
    <ds:schemaRef ds:uri="http://schemas.microsoft.com/VisualStudio/2011/storyboarding/control"/>
  </ds:schemaRefs>
</ds:datastoreItem>
</file>

<file path=customXml/itemProps1583.xml><?xml version="1.0" encoding="utf-8"?>
<ds:datastoreItem xmlns:ds="http://schemas.openxmlformats.org/officeDocument/2006/customXml" ds:itemID="{7917018C-25AB-494D-90ED-333F5A5B3C76}">
  <ds:schemaRefs>
    <ds:schemaRef ds:uri="http://schemas.microsoft.com/VisualStudio/2011/storyboarding/control"/>
  </ds:schemaRefs>
</ds:datastoreItem>
</file>

<file path=customXml/itemProps1584.xml><?xml version="1.0" encoding="utf-8"?>
<ds:datastoreItem xmlns:ds="http://schemas.openxmlformats.org/officeDocument/2006/customXml" ds:itemID="{A62C19E3-1CC5-4937-8BB2-80C48D42F591}">
  <ds:schemaRefs>
    <ds:schemaRef ds:uri="http://schemas.microsoft.com/VisualStudio/2011/storyboarding/control"/>
  </ds:schemaRefs>
</ds:datastoreItem>
</file>

<file path=customXml/itemProps1585.xml><?xml version="1.0" encoding="utf-8"?>
<ds:datastoreItem xmlns:ds="http://schemas.openxmlformats.org/officeDocument/2006/customXml" ds:itemID="{AE01CCF1-C6B8-4ABB-8CDE-7354745B366A}">
  <ds:schemaRefs>
    <ds:schemaRef ds:uri="http://schemas.microsoft.com/VisualStudio/2011/storyboarding/control"/>
  </ds:schemaRefs>
</ds:datastoreItem>
</file>

<file path=customXml/itemProps1586.xml><?xml version="1.0" encoding="utf-8"?>
<ds:datastoreItem xmlns:ds="http://schemas.openxmlformats.org/officeDocument/2006/customXml" ds:itemID="{E54C2C54-CF48-4670-BCBD-A766F6AC8DF8}">
  <ds:schemaRefs>
    <ds:schemaRef ds:uri="http://schemas.microsoft.com/VisualStudio/2011/storyboarding/control"/>
  </ds:schemaRefs>
</ds:datastoreItem>
</file>

<file path=customXml/itemProps1587.xml><?xml version="1.0" encoding="utf-8"?>
<ds:datastoreItem xmlns:ds="http://schemas.openxmlformats.org/officeDocument/2006/customXml" ds:itemID="{0B884D38-4224-4367-AA92-BA1D89AD92D5}">
  <ds:schemaRefs>
    <ds:schemaRef ds:uri="http://schemas.microsoft.com/VisualStudio/2011/storyboarding/control"/>
  </ds:schemaRefs>
</ds:datastoreItem>
</file>

<file path=customXml/itemProps1588.xml><?xml version="1.0" encoding="utf-8"?>
<ds:datastoreItem xmlns:ds="http://schemas.openxmlformats.org/officeDocument/2006/customXml" ds:itemID="{14DC0049-E2DF-4C5C-8071-6AC9D1F941DD}">
  <ds:schemaRefs>
    <ds:schemaRef ds:uri="http://schemas.microsoft.com/VisualStudio/2011/storyboarding/control"/>
  </ds:schemaRefs>
</ds:datastoreItem>
</file>

<file path=customXml/itemProps1589.xml><?xml version="1.0" encoding="utf-8"?>
<ds:datastoreItem xmlns:ds="http://schemas.openxmlformats.org/officeDocument/2006/customXml" ds:itemID="{DF4FE625-8418-4912-8922-48A55FDA8DCA}">
  <ds:schemaRefs>
    <ds:schemaRef ds:uri="http://schemas.microsoft.com/VisualStudio/2011/storyboarding/control"/>
  </ds:schemaRefs>
</ds:datastoreItem>
</file>

<file path=customXml/itemProps159.xml><?xml version="1.0" encoding="utf-8"?>
<ds:datastoreItem xmlns:ds="http://schemas.openxmlformats.org/officeDocument/2006/customXml" ds:itemID="{8ADE6851-076A-4EFE-A439-1E48CC0ACD45}">
  <ds:schemaRefs>
    <ds:schemaRef ds:uri="http://schemas.microsoft.com/VisualStudio/2011/storyboarding/control"/>
  </ds:schemaRefs>
</ds:datastoreItem>
</file>

<file path=customXml/itemProps1590.xml><?xml version="1.0" encoding="utf-8"?>
<ds:datastoreItem xmlns:ds="http://schemas.openxmlformats.org/officeDocument/2006/customXml" ds:itemID="{11288AFD-B8D6-412D-A46F-39C13BE66D11}">
  <ds:schemaRefs>
    <ds:schemaRef ds:uri="http://schemas.microsoft.com/VisualStudio/2011/storyboarding/control"/>
  </ds:schemaRefs>
</ds:datastoreItem>
</file>

<file path=customXml/itemProps1591.xml><?xml version="1.0" encoding="utf-8"?>
<ds:datastoreItem xmlns:ds="http://schemas.openxmlformats.org/officeDocument/2006/customXml" ds:itemID="{D69982D3-E086-4A5B-987D-06D646312C76}">
  <ds:schemaRefs>
    <ds:schemaRef ds:uri="http://schemas.microsoft.com/VisualStudio/2011/storyboarding/control"/>
  </ds:schemaRefs>
</ds:datastoreItem>
</file>

<file path=customXml/itemProps1592.xml><?xml version="1.0" encoding="utf-8"?>
<ds:datastoreItem xmlns:ds="http://schemas.openxmlformats.org/officeDocument/2006/customXml" ds:itemID="{849AB7C7-99AF-425F-824E-3FEACD848634}">
  <ds:schemaRefs>
    <ds:schemaRef ds:uri="http://schemas.microsoft.com/VisualStudio/2011/storyboarding/control"/>
  </ds:schemaRefs>
</ds:datastoreItem>
</file>

<file path=customXml/itemProps1593.xml><?xml version="1.0" encoding="utf-8"?>
<ds:datastoreItem xmlns:ds="http://schemas.openxmlformats.org/officeDocument/2006/customXml" ds:itemID="{858C5F25-561F-4837-9396-253254C1F141}">
  <ds:schemaRefs>
    <ds:schemaRef ds:uri="http://schemas.microsoft.com/VisualStudio/2011/storyboarding/control"/>
  </ds:schemaRefs>
</ds:datastoreItem>
</file>

<file path=customXml/itemProps1594.xml><?xml version="1.0" encoding="utf-8"?>
<ds:datastoreItem xmlns:ds="http://schemas.openxmlformats.org/officeDocument/2006/customXml" ds:itemID="{665978FD-EFC1-48CB-9B06-316F9D3E9070}">
  <ds:schemaRefs>
    <ds:schemaRef ds:uri="http://schemas.microsoft.com/VisualStudio/2011/storyboarding/control"/>
  </ds:schemaRefs>
</ds:datastoreItem>
</file>

<file path=customXml/itemProps1595.xml><?xml version="1.0" encoding="utf-8"?>
<ds:datastoreItem xmlns:ds="http://schemas.openxmlformats.org/officeDocument/2006/customXml" ds:itemID="{0D3F2242-1970-4BC8-AA23-0468B96E51E3}">
  <ds:schemaRefs>
    <ds:schemaRef ds:uri="http://schemas.microsoft.com/VisualStudio/2011/storyboarding/control"/>
  </ds:schemaRefs>
</ds:datastoreItem>
</file>

<file path=customXml/itemProps1596.xml><?xml version="1.0" encoding="utf-8"?>
<ds:datastoreItem xmlns:ds="http://schemas.openxmlformats.org/officeDocument/2006/customXml" ds:itemID="{61B134B3-137C-4432-80E5-9730C0B343EC}">
  <ds:schemaRefs>
    <ds:schemaRef ds:uri="http://schemas.microsoft.com/VisualStudio/2011/storyboarding/control"/>
  </ds:schemaRefs>
</ds:datastoreItem>
</file>

<file path=customXml/itemProps1597.xml><?xml version="1.0" encoding="utf-8"?>
<ds:datastoreItem xmlns:ds="http://schemas.openxmlformats.org/officeDocument/2006/customXml" ds:itemID="{FE9D2F2C-7607-4324-AD0E-C06A9C71501C}">
  <ds:schemaRefs>
    <ds:schemaRef ds:uri="http://schemas.microsoft.com/VisualStudio/2011/storyboarding/control"/>
  </ds:schemaRefs>
</ds:datastoreItem>
</file>

<file path=customXml/itemProps1598.xml><?xml version="1.0" encoding="utf-8"?>
<ds:datastoreItem xmlns:ds="http://schemas.openxmlformats.org/officeDocument/2006/customXml" ds:itemID="{3A3FB4AD-25A5-4753-8548-410C3FABBF21}">
  <ds:schemaRefs>
    <ds:schemaRef ds:uri="http://schemas.microsoft.com/VisualStudio/2011/storyboarding/control"/>
  </ds:schemaRefs>
</ds:datastoreItem>
</file>

<file path=customXml/itemProps1599.xml><?xml version="1.0" encoding="utf-8"?>
<ds:datastoreItem xmlns:ds="http://schemas.openxmlformats.org/officeDocument/2006/customXml" ds:itemID="{600B6938-0878-4F09-A4EE-4F136B2ECE04}">
  <ds:schemaRefs>
    <ds:schemaRef ds:uri="http://schemas.microsoft.com/VisualStudio/2011/storyboarding/control"/>
  </ds:schemaRefs>
</ds:datastoreItem>
</file>

<file path=customXml/itemProps16.xml><?xml version="1.0" encoding="utf-8"?>
<ds:datastoreItem xmlns:ds="http://schemas.openxmlformats.org/officeDocument/2006/customXml" ds:itemID="{B571BA2F-CEAF-41E0-A75B-85C5C81BA67B}">
  <ds:schemaRefs>
    <ds:schemaRef ds:uri="http://schemas.microsoft.com/VisualStudio/2011/storyboarding/control"/>
  </ds:schemaRefs>
</ds:datastoreItem>
</file>

<file path=customXml/itemProps160.xml><?xml version="1.0" encoding="utf-8"?>
<ds:datastoreItem xmlns:ds="http://schemas.openxmlformats.org/officeDocument/2006/customXml" ds:itemID="{B63E02AD-8DF4-4D40-96ED-BF6DFB4D3E27}">
  <ds:schemaRefs>
    <ds:schemaRef ds:uri="http://schemas.microsoft.com/VisualStudio/2011/storyboarding/control"/>
  </ds:schemaRefs>
</ds:datastoreItem>
</file>

<file path=customXml/itemProps1600.xml><?xml version="1.0" encoding="utf-8"?>
<ds:datastoreItem xmlns:ds="http://schemas.openxmlformats.org/officeDocument/2006/customXml" ds:itemID="{62288228-BA3F-4302-8E5C-DBC32E64A9E6}">
  <ds:schemaRefs>
    <ds:schemaRef ds:uri="http://schemas.microsoft.com/VisualStudio/2011/storyboarding/control"/>
  </ds:schemaRefs>
</ds:datastoreItem>
</file>

<file path=customXml/itemProps1601.xml><?xml version="1.0" encoding="utf-8"?>
<ds:datastoreItem xmlns:ds="http://schemas.openxmlformats.org/officeDocument/2006/customXml" ds:itemID="{78AB917B-C334-42D1-AB76-9258B6ADDCDF}">
  <ds:schemaRefs>
    <ds:schemaRef ds:uri="http://schemas.microsoft.com/VisualStudio/2011/storyboarding/control"/>
  </ds:schemaRefs>
</ds:datastoreItem>
</file>

<file path=customXml/itemProps1602.xml><?xml version="1.0" encoding="utf-8"?>
<ds:datastoreItem xmlns:ds="http://schemas.openxmlformats.org/officeDocument/2006/customXml" ds:itemID="{389A5DFC-16B5-404F-A3F4-656A8C968209}">
  <ds:schemaRefs>
    <ds:schemaRef ds:uri="http://schemas.microsoft.com/VisualStudio/2011/storyboarding/control"/>
  </ds:schemaRefs>
</ds:datastoreItem>
</file>

<file path=customXml/itemProps1603.xml><?xml version="1.0" encoding="utf-8"?>
<ds:datastoreItem xmlns:ds="http://schemas.openxmlformats.org/officeDocument/2006/customXml" ds:itemID="{0F50C7EF-11B5-4BF5-AFFF-E49F2DC3C33F}">
  <ds:schemaRefs>
    <ds:schemaRef ds:uri="http://schemas.microsoft.com/VisualStudio/2011/storyboarding/control"/>
  </ds:schemaRefs>
</ds:datastoreItem>
</file>

<file path=customXml/itemProps1604.xml><?xml version="1.0" encoding="utf-8"?>
<ds:datastoreItem xmlns:ds="http://schemas.openxmlformats.org/officeDocument/2006/customXml" ds:itemID="{78D1440C-5EB4-4F54-B5B8-D3559DFDFEEA}">
  <ds:schemaRefs>
    <ds:schemaRef ds:uri="http://schemas.microsoft.com/VisualStudio/2011/storyboarding/control"/>
  </ds:schemaRefs>
</ds:datastoreItem>
</file>

<file path=customXml/itemProps1605.xml><?xml version="1.0" encoding="utf-8"?>
<ds:datastoreItem xmlns:ds="http://schemas.openxmlformats.org/officeDocument/2006/customXml" ds:itemID="{CEA6A1DF-FB6F-4E3D-AF6D-4C0EFB27760D}">
  <ds:schemaRefs>
    <ds:schemaRef ds:uri="http://schemas.microsoft.com/VisualStudio/2011/storyboarding/control"/>
  </ds:schemaRefs>
</ds:datastoreItem>
</file>

<file path=customXml/itemProps1606.xml><?xml version="1.0" encoding="utf-8"?>
<ds:datastoreItem xmlns:ds="http://schemas.openxmlformats.org/officeDocument/2006/customXml" ds:itemID="{2E88A570-682A-4723-AD58-4FA61CE26714}">
  <ds:schemaRefs>
    <ds:schemaRef ds:uri="http://schemas.microsoft.com/VisualStudio/2011/storyboarding/control"/>
  </ds:schemaRefs>
</ds:datastoreItem>
</file>

<file path=customXml/itemProps1607.xml><?xml version="1.0" encoding="utf-8"?>
<ds:datastoreItem xmlns:ds="http://schemas.openxmlformats.org/officeDocument/2006/customXml" ds:itemID="{2B59CABA-7C9E-4BB7-8912-E68547161006}">
  <ds:schemaRefs>
    <ds:schemaRef ds:uri="http://schemas.microsoft.com/VisualStudio/2011/storyboarding/control"/>
  </ds:schemaRefs>
</ds:datastoreItem>
</file>

<file path=customXml/itemProps1608.xml><?xml version="1.0" encoding="utf-8"?>
<ds:datastoreItem xmlns:ds="http://schemas.openxmlformats.org/officeDocument/2006/customXml" ds:itemID="{5E19D97B-C7F5-4A80-90E2-D6CE065BBAF5}">
  <ds:schemaRefs>
    <ds:schemaRef ds:uri="http://schemas.microsoft.com/VisualStudio/2011/storyboarding/control"/>
  </ds:schemaRefs>
</ds:datastoreItem>
</file>

<file path=customXml/itemProps1609.xml><?xml version="1.0" encoding="utf-8"?>
<ds:datastoreItem xmlns:ds="http://schemas.openxmlformats.org/officeDocument/2006/customXml" ds:itemID="{63F1FD81-1BB7-4605-8DD1-11114CB491A0}">
  <ds:schemaRefs>
    <ds:schemaRef ds:uri="http://schemas.microsoft.com/VisualStudio/2011/storyboarding/control"/>
  </ds:schemaRefs>
</ds:datastoreItem>
</file>

<file path=customXml/itemProps161.xml><?xml version="1.0" encoding="utf-8"?>
<ds:datastoreItem xmlns:ds="http://schemas.openxmlformats.org/officeDocument/2006/customXml" ds:itemID="{BAC800B0-D70B-4B75-802B-9E4F2FD6AA0F}">
  <ds:schemaRefs>
    <ds:schemaRef ds:uri="http://schemas.microsoft.com/VisualStudio/2011/storyboarding/control"/>
  </ds:schemaRefs>
</ds:datastoreItem>
</file>

<file path=customXml/itemProps1610.xml><?xml version="1.0" encoding="utf-8"?>
<ds:datastoreItem xmlns:ds="http://schemas.openxmlformats.org/officeDocument/2006/customXml" ds:itemID="{FCDA56C2-312E-4371-8ADB-AEC04675716C}">
  <ds:schemaRefs>
    <ds:schemaRef ds:uri="http://schemas.microsoft.com/VisualStudio/2011/storyboarding/control"/>
  </ds:schemaRefs>
</ds:datastoreItem>
</file>

<file path=customXml/itemProps1611.xml><?xml version="1.0" encoding="utf-8"?>
<ds:datastoreItem xmlns:ds="http://schemas.openxmlformats.org/officeDocument/2006/customXml" ds:itemID="{718B34E2-56F8-468D-AEDA-6447F6156C95}">
  <ds:schemaRefs>
    <ds:schemaRef ds:uri="http://schemas.microsoft.com/VisualStudio/2011/storyboarding/control"/>
  </ds:schemaRefs>
</ds:datastoreItem>
</file>

<file path=customXml/itemProps1612.xml><?xml version="1.0" encoding="utf-8"?>
<ds:datastoreItem xmlns:ds="http://schemas.openxmlformats.org/officeDocument/2006/customXml" ds:itemID="{1DAB2215-729D-469A-8761-90C563243FFA}">
  <ds:schemaRefs>
    <ds:schemaRef ds:uri="http://schemas.microsoft.com/VisualStudio/2011/storyboarding/control"/>
  </ds:schemaRefs>
</ds:datastoreItem>
</file>

<file path=customXml/itemProps1613.xml><?xml version="1.0" encoding="utf-8"?>
<ds:datastoreItem xmlns:ds="http://schemas.openxmlformats.org/officeDocument/2006/customXml" ds:itemID="{D73FA231-CBD2-4BC7-BDD0-14B6CF1DD19B}">
  <ds:schemaRefs>
    <ds:schemaRef ds:uri="http://schemas.microsoft.com/VisualStudio/2011/storyboarding/control"/>
  </ds:schemaRefs>
</ds:datastoreItem>
</file>

<file path=customXml/itemProps1614.xml><?xml version="1.0" encoding="utf-8"?>
<ds:datastoreItem xmlns:ds="http://schemas.openxmlformats.org/officeDocument/2006/customXml" ds:itemID="{A68BB55D-7D43-494B-9419-06D6A2F877C4}">
  <ds:schemaRefs>
    <ds:schemaRef ds:uri="http://schemas.microsoft.com/VisualStudio/2011/storyboarding/control"/>
  </ds:schemaRefs>
</ds:datastoreItem>
</file>

<file path=customXml/itemProps1615.xml><?xml version="1.0" encoding="utf-8"?>
<ds:datastoreItem xmlns:ds="http://schemas.openxmlformats.org/officeDocument/2006/customXml" ds:itemID="{F588A161-C355-476C-AEFF-099DB3ACB41C}">
  <ds:schemaRefs>
    <ds:schemaRef ds:uri="http://schemas.microsoft.com/VisualStudio/2011/storyboarding/control"/>
  </ds:schemaRefs>
</ds:datastoreItem>
</file>

<file path=customXml/itemProps1616.xml><?xml version="1.0" encoding="utf-8"?>
<ds:datastoreItem xmlns:ds="http://schemas.openxmlformats.org/officeDocument/2006/customXml" ds:itemID="{6E308EFA-7545-44B5-880B-210524D5F145}">
  <ds:schemaRefs>
    <ds:schemaRef ds:uri="http://schemas.microsoft.com/VisualStudio/2011/storyboarding/control"/>
  </ds:schemaRefs>
</ds:datastoreItem>
</file>

<file path=customXml/itemProps1617.xml><?xml version="1.0" encoding="utf-8"?>
<ds:datastoreItem xmlns:ds="http://schemas.openxmlformats.org/officeDocument/2006/customXml" ds:itemID="{E4C0244C-4EB2-4A0B-9551-86FE4F914198}">
  <ds:schemaRefs>
    <ds:schemaRef ds:uri="http://schemas.microsoft.com/VisualStudio/2011/storyboarding/control"/>
  </ds:schemaRefs>
</ds:datastoreItem>
</file>

<file path=customXml/itemProps1618.xml><?xml version="1.0" encoding="utf-8"?>
<ds:datastoreItem xmlns:ds="http://schemas.openxmlformats.org/officeDocument/2006/customXml" ds:itemID="{18669B5E-F946-4EDE-9072-764D9406D4B7}">
  <ds:schemaRefs>
    <ds:schemaRef ds:uri="http://schemas.microsoft.com/VisualStudio/2011/storyboarding/control"/>
  </ds:schemaRefs>
</ds:datastoreItem>
</file>

<file path=customXml/itemProps1619.xml><?xml version="1.0" encoding="utf-8"?>
<ds:datastoreItem xmlns:ds="http://schemas.openxmlformats.org/officeDocument/2006/customXml" ds:itemID="{9D9CD35F-5C01-4640-99FD-778B46FEFCEA}">
  <ds:schemaRefs>
    <ds:schemaRef ds:uri="http://schemas.microsoft.com/VisualStudio/2011/storyboarding/control"/>
  </ds:schemaRefs>
</ds:datastoreItem>
</file>

<file path=customXml/itemProps162.xml><?xml version="1.0" encoding="utf-8"?>
<ds:datastoreItem xmlns:ds="http://schemas.openxmlformats.org/officeDocument/2006/customXml" ds:itemID="{9D04FCB0-71F0-46E4-9AC4-7CA331F34C4C}">
  <ds:schemaRefs>
    <ds:schemaRef ds:uri="http://schemas.microsoft.com/VisualStudio/2011/storyboarding/control"/>
  </ds:schemaRefs>
</ds:datastoreItem>
</file>

<file path=customXml/itemProps1620.xml><?xml version="1.0" encoding="utf-8"?>
<ds:datastoreItem xmlns:ds="http://schemas.openxmlformats.org/officeDocument/2006/customXml" ds:itemID="{30FA993B-9CB4-442D-9F8E-513507348C0D}">
  <ds:schemaRefs>
    <ds:schemaRef ds:uri="http://schemas.microsoft.com/VisualStudio/2011/storyboarding/control"/>
  </ds:schemaRefs>
</ds:datastoreItem>
</file>

<file path=customXml/itemProps1621.xml><?xml version="1.0" encoding="utf-8"?>
<ds:datastoreItem xmlns:ds="http://schemas.openxmlformats.org/officeDocument/2006/customXml" ds:itemID="{ADA41F82-159C-41BA-BA1A-60501FB43257}">
  <ds:schemaRefs>
    <ds:schemaRef ds:uri="http://schemas.microsoft.com/VisualStudio/2011/storyboarding/control"/>
  </ds:schemaRefs>
</ds:datastoreItem>
</file>

<file path=customXml/itemProps1622.xml><?xml version="1.0" encoding="utf-8"?>
<ds:datastoreItem xmlns:ds="http://schemas.openxmlformats.org/officeDocument/2006/customXml" ds:itemID="{7DEDF469-784D-4985-A748-B5113B08EDA4}">
  <ds:schemaRefs>
    <ds:schemaRef ds:uri="http://schemas.microsoft.com/VisualStudio/2011/storyboarding/control"/>
  </ds:schemaRefs>
</ds:datastoreItem>
</file>

<file path=customXml/itemProps1623.xml><?xml version="1.0" encoding="utf-8"?>
<ds:datastoreItem xmlns:ds="http://schemas.openxmlformats.org/officeDocument/2006/customXml" ds:itemID="{20FC06C5-ADAD-4A53-AA42-031F3510CC15}">
  <ds:schemaRefs>
    <ds:schemaRef ds:uri="http://schemas.microsoft.com/VisualStudio/2011/storyboarding/control"/>
  </ds:schemaRefs>
</ds:datastoreItem>
</file>

<file path=customXml/itemProps1624.xml><?xml version="1.0" encoding="utf-8"?>
<ds:datastoreItem xmlns:ds="http://schemas.openxmlformats.org/officeDocument/2006/customXml" ds:itemID="{39CEBFA9-275A-4C81-AE16-B29168144D37}">
  <ds:schemaRefs>
    <ds:schemaRef ds:uri="http://schemas.microsoft.com/VisualStudio/2011/storyboarding/control"/>
  </ds:schemaRefs>
</ds:datastoreItem>
</file>

<file path=customXml/itemProps1625.xml><?xml version="1.0" encoding="utf-8"?>
<ds:datastoreItem xmlns:ds="http://schemas.openxmlformats.org/officeDocument/2006/customXml" ds:itemID="{4D64558E-B1D9-4D65-8C15-852BD045A3B2}">
  <ds:schemaRefs>
    <ds:schemaRef ds:uri="http://schemas.microsoft.com/VisualStudio/2011/storyboarding/control"/>
  </ds:schemaRefs>
</ds:datastoreItem>
</file>

<file path=customXml/itemProps1626.xml><?xml version="1.0" encoding="utf-8"?>
<ds:datastoreItem xmlns:ds="http://schemas.openxmlformats.org/officeDocument/2006/customXml" ds:itemID="{A91342D1-6CEB-4B0C-820A-804820C79CB8}">
  <ds:schemaRefs>
    <ds:schemaRef ds:uri="http://schemas.microsoft.com/VisualStudio/2011/storyboarding/control"/>
  </ds:schemaRefs>
</ds:datastoreItem>
</file>

<file path=customXml/itemProps1627.xml><?xml version="1.0" encoding="utf-8"?>
<ds:datastoreItem xmlns:ds="http://schemas.openxmlformats.org/officeDocument/2006/customXml" ds:itemID="{B393E8D4-7B74-4333-B6ED-67E45A9B768C}">
  <ds:schemaRefs>
    <ds:schemaRef ds:uri="http://schemas.microsoft.com/VisualStudio/2011/storyboarding/control"/>
  </ds:schemaRefs>
</ds:datastoreItem>
</file>

<file path=customXml/itemProps1628.xml><?xml version="1.0" encoding="utf-8"?>
<ds:datastoreItem xmlns:ds="http://schemas.openxmlformats.org/officeDocument/2006/customXml" ds:itemID="{7988846E-8662-498D-A6DC-D280E3CD5F97}">
  <ds:schemaRefs>
    <ds:schemaRef ds:uri="http://schemas.microsoft.com/VisualStudio/2011/storyboarding/control"/>
  </ds:schemaRefs>
</ds:datastoreItem>
</file>

<file path=customXml/itemProps1629.xml><?xml version="1.0" encoding="utf-8"?>
<ds:datastoreItem xmlns:ds="http://schemas.openxmlformats.org/officeDocument/2006/customXml" ds:itemID="{80396EE5-3DB9-47E9-9289-170E74A4CB92}">
  <ds:schemaRefs>
    <ds:schemaRef ds:uri="http://schemas.microsoft.com/VisualStudio/2011/storyboarding/control"/>
  </ds:schemaRefs>
</ds:datastoreItem>
</file>

<file path=customXml/itemProps163.xml><?xml version="1.0" encoding="utf-8"?>
<ds:datastoreItem xmlns:ds="http://schemas.openxmlformats.org/officeDocument/2006/customXml" ds:itemID="{2C3BA800-41BC-4A99-ABC9-8E16AD5E0A91}">
  <ds:schemaRefs>
    <ds:schemaRef ds:uri="http://schemas.microsoft.com/VisualStudio/2011/storyboarding/control"/>
  </ds:schemaRefs>
</ds:datastoreItem>
</file>

<file path=customXml/itemProps1630.xml><?xml version="1.0" encoding="utf-8"?>
<ds:datastoreItem xmlns:ds="http://schemas.openxmlformats.org/officeDocument/2006/customXml" ds:itemID="{B59B3FFB-BAE9-49E8-9D76-081B50C31E9C}">
  <ds:schemaRefs>
    <ds:schemaRef ds:uri="http://schemas.microsoft.com/VisualStudio/2011/storyboarding/control"/>
  </ds:schemaRefs>
</ds:datastoreItem>
</file>

<file path=customXml/itemProps1631.xml><?xml version="1.0" encoding="utf-8"?>
<ds:datastoreItem xmlns:ds="http://schemas.openxmlformats.org/officeDocument/2006/customXml" ds:itemID="{1A66FE3F-BFC0-493A-99DB-21B7BFF4B7AC}">
  <ds:schemaRefs>
    <ds:schemaRef ds:uri="http://schemas.microsoft.com/VisualStudio/2011/storyboarding/control"/>
  </ds:schemaRefs>
</ds:datastoreItem>
</file>

<file path=customXml/itemProps1632.xml><?xml version="1.0" encoding="utf-8"?>
<ds:datastoreItem xmlns:ds="http://schemas.openxmlformats.org/officeDocument/2006/customXml" ds:itemID="{609A76FC-CACE-4666-9EDB-25956465C80C}">
  <ds:schemaRefs>
    <ds:schemaRef ds:uri="http://schemas.microsoft.com/VisualStudio/2011/storyboarding/control"/>
  </ds:schemaRefs>
</ds:datastoreItem>
</file>

<file path=customXml/itemProps1633.xml><?xml version="1.0" encoding="utf-8"?>
<ds:datastoreItem xmlns:ds="http://schemas.openxmlformats.org/officeDocument/2006/customXml" ds:itemID="{933F3A3D-4698-4A88-9069-25055697B3B2}">
  <ds:schemaRefs>
    <ds:schemaRef ds:uri="http://schemas.microsoft.com/VisualStudio/2011/storyboarding/control"/>
  </ds:schemaRefs>
</ds:datastoreItem>
</file>

<file path=customXml/itemProps1634.xml><?xml version="1.0" encoding="utf-8"?>
<ds:datastoreItem xmlns:ds="http://schemas.openxmlformats.org/officeDocument/2006/customXml" ds:itemID="{35EBDE36-D9C4-4D62-A16B-4FF5D707CD80}">
  <ds:schemaRefs>
    <ds:schemaRef ds:uri="http://schemas.microsoft.com/VisualStudio/2011/storyboarding/control"/>
  </ds:schemaRefs>
</ds:datastoreItem>
</file>

<file path=customXml/itemProps1635.xml><?xml version="1.0" encoding="utf-8"?>
<ds:datastoreItem xmlns:ds="http://schemas.openxmlformats.org/officeDocument/2006/customXml" ds:itemID="{96F09C16-1A25-4E59-B510-B9A1F099805A}">
  <ds:schemaRefs>
    <ds:schemaRef ds:uri="http://schemas.microsoft.com/VisualStudio/2011/storyboarding/control"/>
  </ds:schemaRefs>
</ds:datastoreItem>
</file>

<file path=customXml/itemProps1636.xml><?xml version="1.0" encoding="utf-8"?>
<ds:datastoreItem xmlns:ds="http://schemas.openxmlformats.org/officeDocument/2006/customXml" ds:itemID="{F709E56D-C1E3-4504-9C88-179EE2975D0B}">
  <ds:schemaRefs>
    <ds:schemaRef ds:uri="http://schemas.microsoft.com/VisualStudio/2011/storyboarding/control"/>
  </ds:schemaRefs>
</ds:datastoreItem>
</file>

<file path=customXml/itemProps1637.xml><?xml version="1.0" encoding="utf-8"?>
<ds:datastoreItem xmlns:ds="http://schemas.openxmlformats.org/officeDocument/2006/customXml" ds:itemID="{82AB0BA7-7AA5-43B3-96B8-8A496C62230F}">
  <ds:schemaRefs>
    <ds:schemaRef ds:uri="http://schemas.microsoft.com/VisualStudio/2011/storyboarding/control"/>
  </ds:schemaRefs>
</ds:datastoreItem>
</file>

<file path=customXml/itemProps1638.xml><?xml version="1.0" encoding="utf-8"?>
<ds:datastoreItem xmlns:ds="http://schemas.openxmlformats.org/officeDocument/2006/customXml" ds:itemID="{7DB12E27-25E5-4C2B-9A5F-90A0A235D2CB}">
  <ds:schemaRefs>
    <ds:schemaRef ds:uri="http://schemas.microsoft.com/VisualStudio/2011/storyboarding/control"/>
  </ds:schemaRefs>
</ds:datastoreItem>
</file>

<file path=customXml/itemProps1639.xml><?xml version="1.0" encoding="utf-8"?>
<ds:datastoreItem xmlns:ds="http://schemas.openxmlformats.org/officeDocument/2006/customXml" ds:itemID="{2920713E-6B7E-4119-8C92-8A7415558AEE}">
  <ds:schemaRefs>
    <ds:schemaRef ds:uri="http://schemas.microsoft.com/VisualStudio/2011/storyboarding/control"/>
  </ds:schemaRefs>
</ds:datastoreItem>
</file>

<file path=customXml/itemProps164.xml><?xml version="1.0" encoding="utf-8"?>
<ds:datastoreItem xmlns:ds="http://schemas.openxmlformats.org/officeDocument/2006/customXml" ds:itemID="{8268164A-BFAD-4565-999C-4596CC4D3C6C}">
  <ds:schemaRefs>
    <ds:schemaRef ds:uri="http://schemas.microsoft.com/VisualStudio/2011/storyboarding/control"/>
  </ds:schemaRefs>
</ds:datastoreItem>
</file>

<file path=customXml/itemProps1640.xml><?xml version="1.0" encoding="utf-8"?>
<ds:datastoreItem xmlns:ds="http://schemas.openxmlformats.org/officeDocument/2006/customXml" ds:itemID="{95409F15-11DB-47BA-90F7-D813D2B175F3}">
  <ds:schemaRefs>
    <ds:schemaRef ds:uri="http://schemas.microsoft.com/VisualStudio/2011/storyboarding/control"/>
  </ds:schemaRefs>
</ds:datastoreItem>
</file>

<file path=customXml/itemProps1641.xml><?xml version="1.0" encoding="utf-8"?>
<ds:datastoreItem xmlns:ds="http://schemas.openxmlformats.org/officeDocument/2006/customXml" ds:itemID="{3BCEB781-FEDA-48BE-ADC9-971F871E941F}">
  <ds:schemaRefs>
    <ds:schemaRef ds:uri="http://schemas.microsoft.com/VisualStudio/2011/storyboarding/control"/>
  </ds:schemaRefs>
</ds:datastoreItem>
</file>

<file path=customXml/itemProps1642.xml><?xml version="1.0" encoding="utf-8"?>
<ds:datastoreItem xmlns:ds="http://schemas.openxmlformats.org/officeDocument/2006/customXml" ds:itemID="{3E6CE885-2EA8-4E29-8BC0-573EEBF2F7BC}">
  <ds:schemaRefs>
    <ds:schemaRef ds:uri="http://schemas.microsoft.com/VisualStudio/2011/storyboarding/control"/>
  </ds:schemaRefs>
</ds:datastoreItem>
</file>

<file path=customXml/itemProps1643.xml><?xml version="1.0" encoding="utf-8"?>
<ds:datastoreItem xmlns:ds="http://schemas.openxmlformats.org/officeDocument/2006/customXml" ds:itemID="{AE1901B2-4144-49B4-BE43-666373A07B38}">
  <ds:schemaRefs>
    <ds:schemaRef ds:uri="http://schemas.microsoft.com/VisualStudio/2011/storyboarding/control"/>
  </ds:schemaRefs>
</ds:datastoreItem>
</file>

<file path=customXml/itemProps1644.xml><?xml version="1.0" encoding="utf-8"?>
<ds:datastoreItem xmlns:ds="http://schemas.openxmlformats.org/officeDocument/2006/customXml" ds:itemID="{524C11CE-3101-42DF-A082-C583A8DD119D}">
  <ds:schemaRefs>
    <ds:schemaRef ds:uri="http://schemas.microsoft.com/VisualStudio/2011/storyboarding/control"/>
  </ds:schemaRefs>
</ds:datastoreItem>
</file>

<file path=customXml/itemProps1645.xml><?xml version="1.0" encoding="utf-8"?>
<ds:datastoreItem xmlns:ds="http://schemas.openxmlformats.org/officeDocument/2006/customXml" ds:itemID="{1326B7BC-7AF2-41F4-B741-4A7C53310433}">
  <ds:schemaRefs>
    <ds:schemaRef ds:uri="http://schemas.microsoft.com/VisualStudio/2011/storyboarding/control"/>
  </ds:schemaRefs>
</ds:datastoreItem>
</file>

<file path=customXml/itemProps1646.xml><?xml version="1.0" encoding="utf-8"?>
<ds:datastoreItem xmlns:ds="http://schemas.openxmlformats.org/officeDocument/2006/customXml" ds:itemID="{4616F623-B690-4990-B8A7-32D20FB2873F}">
  <ds:schemaRefs>
    <ds:schemaRef ds:uri="http://schemas.microsoft.com/VisualStudio/2011/storyboarding/control"/>
  </ds:schemaRefs>
</ds:datastoreItem>
</file>

<file path=customXml/itemProps1647.xml><?xml version="1.0" encoding="utf-8"?>
<ds:datastoreItem xmlns:ds="http://schemas.openxmlformats.org/officeDocument/2006/customXml" ds:itemID="{35A0E27F-1B99-44B0-B456-2EE610724F69}">
  <ds:schemaRefs>
    <ds:schemaRef ds:uri="http://schemas.microsoft.com/VisualStudio/2011/storyboarding/control"/>
  </ds:schemaRefs>
</ds:datastoreItem>
</file>

<file path=customXml/itemProps1648.xml><?xml version="1.0" encoding="utf-8"?>
<ds:datastoreItem xmlns:ds="http://schemas.openxmlformats.org/officeDocument/2006/customXml" ds:itemID="{40B96020-65C2-4197-BBBC-FFF03276410D}">
  <ds:schemaRefs>
    <ds:schemaRef ds:uri="http://schemas.microsoft.com/VisualStudio/2011/storyboarding/control"/>
  </ds:schemaRefs>
</ds:datastoreItem>
</file>

<file path=customXml/itemProps1649.xml><?xml version="1.0" encoding="utf-8"?>
<ds:datastoreItem xmlns:ds="http://schemas.openxmlformats.org/officeDocument/2006/customXml" ds:itemID="{8A8B182E-BA02-4BBA-94F3-FAFDECBDFF3F}">
  <ds:schemaRefs>
    <ds:schemaRef ds:uri="http://schemas.microsoft.com/VisualStudio/2011/storyboarding/control"/>
  </ds:schemaRefs>
</ds:datastoreItem>
</file>

<file path=customXml/itemProps165.xml><?xml version="1.0" encoding="utf-8"?>
<ds:datastoreItem xmlns:ds="http://schemas.openxmlformats.org/officeDocument/2006/customXml" ds:itemID="{ABC9D796-0098-492C-9BC6-95A2F272B80C}">
  <ds:schemaRefs>
    <ds:schemaRef ds:uri="http://schemas.microsoft.com/VisualStudio/2011/storyboarding/control"/>
  </ds:schemaRefs>
</ds:datastoreItem>
</file>

<file path=customXml/itemProps1650.xml><?xml version="1.0" encoding="utf-8"?>
<ds:datastoreItem xmlns:ds="http://schemas.openxmlformats.org/officeDocument/2006/customXml" ds:itemID="{B8668F5D-9C70-447F-A81C-7644789F8FD1}">
  <ds:schemaRefs>
    <ds:schemaRef ds:uri="http://schemas.microsoft.com/VisualStudio/2011/storyboarding/control"/>
  </ds:schemaRefs>
</ds:datastoreItem>
</file>

<file path=customXml/itemProps1651.xml><?xml version="1.0" encoding="utf-8"?>
<ds:datastoreItem xmlns:ds="http://schemas.openxmlformats.org/officeDocument/2006/customXml" ds:itemID="{4E72CB18-86DA-40AC-B5D6-993BA344147E}">
  <ds:schemaRefs>
    <ds:schemaRef ds:uri="http://schemas.microsoft.com/VisualStudio/2011/storyboarding/control"/>
  </ds:schemaRefs>
</ds:datastoreItem>
</file>

<file path=customXml/itemProps1652.xml><?xml version="1.0" encoding="utf-8"?>
<ds:datastoreItem xmlns:ds="http://schemas.openxmlformats.org/officeDocument/2006/customXml" ds:itemID="{42134659-A056-4ADD-91FA-89D484998AD9}">
  <ds:schemaRefs>
    <ds:schemaRef ds:uri="http://schemas.microsoft.com/VisualStudio/2011/storyboarding/control"/>
  </ds:schemaRefs>
</ds:datastoreItem>
</file>

<file path=customXml/itemProps1653.xml><?xml version="1.0" encoding="utf-8"?>
<ds:datastoreItem xmlns:ds="http://schemas.openxmlformats.org/officeDocument/2006/customXml" ds:itemID="{D3B7D3F6-9F6A-4637-BEB6-228F1980DDE9}">
  <ds:schemaRefs>
    <ds:schemaRef ds:uri="http://schemas.microsoft.com/VisualStudio/2011/storyboarding/control"/>
  </ds:schemaRefs>
</ds:datastoreItem>
</file>

<file path=customXml/itemProps1654.xml><?xml version="1.0" encoding="utf-8"?>
<ds:datastoreItem xmlns:ds="http://schemas.openxmlformats.org/officeDocument/2006/customXml" ds:itemID="{509A4E10-6F38-42EC-A540-E2B9E4C16AFC}">
  <ds:schemaRefs>
    <ds:schemaRef ds:uri="http://schemas.microsoft.com/VisualStudio/2011/storyboarding/control"/>
  </ds:schemaRefs>
</ds:datastoreItem>
</file>

<file path=customXml/itemProps1655.xml><?xml version="1.0" encoding="utf-8"?>
<ds:datastoreItem xmlns:ds="http://schemas.openxmlformats.org/officeDocument/2006/customXml" ds:itemID="{B1AFD80C-196A-4029-8D72-45387539085E}">
  <ds:schemaRefs>
    <ds:schemaRef ds:uri="http://schemas.microsoft.com/VisualStudio/2011/storyboarding/control"/>
  </ds:schemaRefs>
</ds:datastoreItem>
</file>

<file path=customXml/itemProps1656.xml><?xml version="1.0" encoding="utf-8"?>
<ds:datastoreItem xmlns:ds="http://schemas.openxmlformats.org/officeDocument/2006/customXml" ds:itemID="{F47059F9-AEAE-4085-9526-6801E0DB6D06}">
  <ds:schemaRefs>
    <ds:schemaRef ds:uri="http://schemas.microsoft.com/VisualStudio/2011/storyboarding/control"/>
  </ds:schemaRefs>
</ds:datastoreItem>
</file>

<file path=customXml/itemProps1657.xml><?xml version="1.0" encoding="utf-8"?>
<ds:datastoreItem xmlns:ds="http://schemas.openxmlformats.org/officeDocument/2006/customXml" ds:itemID="{04724940-84BB-4574-8A4C-9AD87454A5D2}">
  <ds:schemaRefs>
    <ds:schemaRef ds:uri="http://schemas.microsoft.com/VisualStudio/2011/storyboarding/control"/>
  </ds:schemaRefs>
</ds:datastoreItem>
</file>

<file path=customXml/itemProps1658.xml><?xml version="1.0" encoding="utf-8"?>
<ds:datastoreItem xmlns:ds="http://schemas.openxmlformats.org/officeDocument/2006/customXml" ds:itemID="{6C7AA3A9-498E-4851-9FDA-FC1EC889D21F}">
  <ds:schemaRefs>
    <ds:schemaRef ds:uri="http://schemas.microsoft.com/VisualStudio/2011/storyboarding/control"/>
  </ds:schemaRefs>
</ds:datastoreItem>
</file>

<file path=customXml/itemProps1659.xml><?xml version="1.0" encoding="utf-8"?>
<ds:datastoreItem xmlns:ds="http://schemas.openxmlformats.org/officeDocument/2006/customXml" ds:itemID="{6E20F6AE-FB0F-4E02-A593-2779D054B81E}">
  <ds:schemaRefs>
    <ds:schemaRef ds:uri="http://schemas.microsoft.com/VisualStudio/2011/storyboarding/control"/>
  </ds:schemaRefs>
</ds:datastoreItem>
</file>

<file path=customXml/itemProps166.xml><?xml version="1.0" encoding="utf-8"?>
<ds:datastoreItem xmlns:ds="http://schemas.openxmlformats.org/officeDocument/2006/customXml" ds:itemID="{817815BA-AF38-41C5-B72B-876223B80881}">
  <ds:schemaRefs>
    <ds:schemaRef ds:uri="http://schemas.microsoft.com/VisualStudio/2011/storyboarding/control"/>
  </ds:schemaRefs>
</ds:datastoreItem>
</file>

<file path=customXml/itemProps1660.xml><?xml version="1.0" encoding="utf-8"?>
<ds:datastoreItem xmlns:ds="http://schemas.openxmlformats.org/officeDocument/2006/customXml" ds:itemID="{908585E3-BCFE-490F-BDDF-15599A002457}">
  <ds:schemaRefs>
    <ds:schemaRef ds:uri="http://schemas.microsoft.com/VisualStudio/2011/storyboarding/control"/>
  </ds:schemaRefs>
</ds:datastoreItem>
</file>

<file path=customXml/itemProps1661.xml><?xml version="1.0" encoding="utf-8"?>
<ds:datastoreItem xmlns:ds="http://schemas.openxmlformats.org/officeDocument/2006/customXml" ds:itemID="{648A33FF-0C9A-4033-9C38-C5E4C425DF0F}">
  <ds:schemaRefs>
    <ds:schemaRef ds:uri="http://schemas.microsoft.com/VisualStudio/2011/storyboarding/control"/>
  </ds:schemaRefs>
</ds:datastoreItem>
</file>

<file path=customXml/itemProps1662.xml><?xml version="1.0" encoding="utf-8"?>
<ds:datastoreItem xmlns:ds="http://schemas.openxmlformats.org/officeDocument/2006/customXml" ds:itemID="{EFBDEE97-777C-40D7-A4F2-241A4CDD0B11}">
  <ds:schemaRefs>
    <ds:schemaRef ds:uri="http://schemas.microsoft.com/VisualStudio/2011/storyboarding/control"/>
  </ds:schemaRefs>
</ds:datastoreItem>
</file>

<file path=customXml/itemProps1663.xml><?xml version="1.0" encoding="utf-8"?>
<ds:datastoreItem xmlns:ds="http://schemas.openxmlformats.org/officeDocument/2006/customXml" ds:itemID="{FFBE43C5-71DA-4F5B-AB21-2FE3FCFF51F5}">
  <ds:schemaRefs>
    <ds:schemaRef ds:uri="http://schemas.microsoft.com/VisualStudio/2011/storyboarding/control"/>
  </ds:schemaRefs>
</ds:datastoreItem>
</file>

<file path=customXml/itemProps1664.xml><?xml version="1.0" encoding="utf-8"?>
<ds:datastoreItem xmlns:ds="http://schemas.openxmlformats.org/officeDocument/2006/customXml" ds:itemID="{30A1A70F-11F0-450B-B944-0AF29BB5690D}">
  <ds:schemaRefs>
    <ds:schemaRef ds:uri="http://schemas.microsoft.com/VisualStudio/2011/storyboarding/control"/>
  </ds:schemaRefs>
</ds:datastoreItem>
</file>

<file path=customXml/itemProps1665.xml><?xml version="1.0" encoding="utf-8"?>
<ds:datastoreItem xmlns:ds="http://schemas.openxmlformats.org/officeDocument/2006/customXml" ds:itemID="{F485CB85-C333-4C9D-BED9-97FD473DEA58}">
  <ds:schemaRefs>
    <ds:schemaRef ds:uri="http://schemas.microsoft.com/VisualStudio/2011/storyboarding/control"/>
  </ds:schemaRefs>
</ds:datastoreItem>
</file>

<file path=customXml/itemProps1666.xml><?xml version="1.0" encoding="utf-8"?>
<ds:datastoreItem xmlns:ds="http://schemas.openxmlformats.org/officeDocument/2006/customXml" ds:itemID="{A7C144F5-337C-49EF-86DF-87F705905EBC}">
  <ds:schemaRefs>
    <ds:schemaRef ds:uri="http://schemas.microsoft.com/VisualStudio/2011/storyboarding/control"/>
  </ds:schemaRefs>
</ds:datastoreItem>
</file>

<file path=customXml/itemProps1667.xml><?xml version="1.0" encoding="utf-8"?>
<ds:datastoreItem xmlns:ds="http://schemas.openxmlformats.org/officeDocument/2006/customXml" ds:itemID="{63137658-2AE9-4461-9236-F1036F0C933A}">
  <ds:schemaRefs>
    <ds:schemaRef ds:uri="http://schemas.microsoft.com/VisualStudio/2011/storyboarding/control"/>
  </ds:schemaRefs>
</ds:datastoreItem>
</file>

<file path=customXml/itemProps1668.xml><?xml version="1.0" encoding="utf-8"?>
<ds:datastoreItem xmlns:ds="http://schemas.openxmlformats.org/officeDocument/2006/customXml" ds:itemID="{24DB7319-E30A-44C5-892B-C0CDD42E63B0}">
  <ds:schemaRefs>
    <ds:schemaRef ds:uri="http://schemas.microsoft.com/VisualStudio/2011/storyboarding/control"/>
  </ds:schemaRefs>
</ds:datastoreItem>
</file>

<file path=customXml/itemProps1669.xml><?xml version="1.0" encoding="utf-8"?>
<ds:datastoreItem xmlns:ds="http://schemas.openxmlformats.org/officeDocument/2006/customXml" ds:itemID="{FC1DC117-FEC2-4265-A4AB-4D4C44082A54}">
  <ds:schemaRefs>
    <ds:schemaRef ds:uri="http://schemas.microsoft.com/VisualStudio/2011/storyboarding/control"/>
  </ds:schemaRefs>
</ds:datastoreItem>
</file>

<file path=customXml/itemProps167.xml><?xml version="1.0" encoding="utf-8"?>
<ds:datastoreItem xmlns:ds="http://schemas.openxmlformats.org/officeDocument/2006/customXml" ds:itemID="{CC01A928-8258-4C0C-8BB0-1C94A9F0CFB0}">
  <ds:schemaRefs>
    <ds:schemaRef ds:uri="http://schemas.microsoft.com/VisualStudio/2011/storyboarding/control"/>
  </ds:schemaRefs>
</ds:datastoreItem>
</file>

<file path=customXml/itemProps1670.xml><?xml version="1.0" encoding="utf-8"?>
<ds:datastoreItem xmlns:ds="http://schemas.openxmlformats.org/officeDocument/2006/customXml" ds:itemID="{4B16324D-C690-46BA-9BF6-D7B32FF3A1A1}">
  <ds:schemaRefs>
    <ds:schemaRef ds:uri="http://schemas.microsoft.com/VisualStudio/2011/storyboarding/control"/>
  </ds:schemaRefs>
</ds:datastoreItem>
</file>

<file path=customXml/itemProps1671.xml><?xml version="1.0" encoding="utf-8"?>
<ds:datastoreItem xmlns:ds="http://schemas.openxmlformats.org/officeDocument/2006/customXml" ds:itemID="{D36778BB-13C9-43CF-B2B3-BAD278C3DDFA}">
  <ds:schemaRefs>
    <ds:schemaRef ds:uri="http://schemas.microsoft.com/VisualStudio/2011/storyboarding/control"/>
  </ds:schemaRefs>
</ds:datastoreItem>
</file>

<file path=customXml/itemProps1672.xml><?xml version="1.0" encoding="utf-8"?>
<ds:datastoreItem xmlns:ds="http://schemas.openxmlformats.org/officeDocument/2006/customXml" ds:itemID="{D098DCEA-E369-47DF-9601-64B586CC7B9C}">
  <ds:schemaRefs>
    <ds:schemaRef ds:uri="http://schemas.microsoft.com/VisualStudio/2011/storyboarding/control"/>
  </ds:schemaRefs>
</ds:datastoreItem>
</file>

<file path=customXml/itemProps1673.xml><?xml version="1.0" encoding="utf-8"?>
<ds:datastoreItem xmlns:ds="http://schemas.openxmlformats.org/officeDocument/2006/customXml" ds:itemID="{67A52B7B-FD7D-4AF2-96BF-5FB044B1AC57}">
  <ds:schemaRefs>
    <ds:schemaRef ds:uri="http://schemas.microsoft.com/VisualStudio/2011/storyboarding/control"/>
  </ds:schemaRefs>
</ds:datastoreItem>
</file>

<file path=customXml/itemProps1674.xml><?xml version="1.0" encoding="utf-8"?>
<ds:datastoreItem xmlns:ds="http://schemas.openxmlformats.org/officeDocument/2006/customXml" ds:itemID="{6A99B1DA-D055-48C0-812F-0DA748849E6D}">
  <ds:schemaRefs>
    <ds:schemaRef ds:uri="http://schemas.microsoft.com/VisualStudio/2011/storyboarding/control"/>
  </ds:schemaRefs>
</ds:datastoreItem>
</file>

<file path=customXml/itemProps1675.xml><?xml version="1.0" encoding="utf-8"?>
<ds:datastoreItem xmlns:ds="http://schemas.openxmlformats.org/officeDocument/2006/customXml" ds:itemID="{03949555-A052-48C9-ADDC-B3C98CF5A342}">
  <ds:schemaRefs>
    <ds:schemaRef ds:uri="http://schemas.microsoft.com/VisualStudio/2011/storyboarding/control"/>
  </ds:schemaRefs>
</ds:datastoreItem>
</file>

<file path=customXml/itemProps1676.xml><?xml version="1.0" encoding="utf-8"?>
<ds:datastoreItem xmlns:ds="http://schemas.openxmlformats.org/officeDocument/2006/customXml" ds:itemID="{BA7EAA4D-F8C7-4EE9-995D-4E23749FF59B}">
  <ds:schemaRefs>
    <ds:schemaRef ds:uri="http://schemas.microsoft.com/VisualStudio/2011/storyboarding/control"/>
  </ds:schemaRefs>
</ds:datastoreItem>
</file>

<file path=customXml/itemProps1677.xml><?xml version="1.0" encoding="utf-8"?>
<ds:datastoreItem xmlns:ds="http://schemas.openxmlformats.org/officeDocument/2006/customXml" ds:itemID="{1B2D757F-6C5B-4BE7-AC66-6E4A20986893}">
  <ds:schemaRefs>
    <ds:schemaRef ds:uri="http://schemas.microsoft.com/VisualStudio/2011/storyboarding/control"/>
  </ds:schemaRefs>
</ds:datastoreItem>
</file>

<file path=customXml/itemProps1678.xml><?xml version="1.0" encoding="utf-8"?>
<ds:datastoreItem xmlns:ds="http://schemas.openxmlformats.org/officeDocument/2006/customXml" ds:itemID="{9CCA5148-C305-49B6-915F-B7A4D3B47494}">
  <ds:schemaRefs>
    <ds:schemaRef ds:uri="http://schemas.microsoft.com/VisualStudio/2011/storyboarding/control"/>
  </ds:schemaRefs>
</ds:datastoreItem>
</file>

<file path=customXml/itemProps1679.xml><?xml version="1.0" encoding="utf-8"?>
<ds:datastoreItem xmlns:ds="http://schemas.openxmlformats.org/officeDocument/2006/customXml" ds:itemID="{E8EC772B-B136-4532-80B8-D93C6BD10771}">
  <ds:schemaRefs>
    <ds:schemaRef ds:uri="http://schemas.microsoft.com/VisualStudio/2011/storyboarding/control"/>
  </ds:schemaRefs>
</ds:datastoreItem>
</file>

<file path=customXml/itemProps168.xml><?xml version="1.0" encoding="utf-8"?>
<ds:datastoreItem xmlns:ds="http://schemas.openxmlformats.org/officeDocument/2006/customXml" ds:itemID="{A030C7B1-7F30-43CC-A804-DE64F14CB689}">
  <ds:schemaRefs>
    <ds:schemaRef ds:uri="http://schemas.microsoft.com/VisualStudio/2011/storyboarding/control"/>
  </ds:schemaRefs>
</ds:datastoreItem>
</file>

<file path=customXml/itemProps1680.xml><?xml version="1.0" encoding="utf-8"?>
<ds:datastoreItem xmlns:ds="http://schemas.openxmlformats.org/officeDocument/2006/customXml" ds:itemID="{73735D3D-18E2-49C9-8E3B-9E3D32BC942B}">
  <ds:schemaRefs>
    <ds:schemaRef ds:uri="http://schemas.microsoft.com/VisualStudio/2011/storyboarding/control"/>
  </ds:schemaRefs>
</ds:datastoreItem>
</file>

<file path=customXml/itemProps1681.xml><?xml version="1.0" encoding="utf-8"?>
<ds:datastoreItem xmlns:ds="http://schemas.openxmlformats.org/officeDocument/2006/customXml" ds:itemID="{8096EC65-0C3F-4D6D-B3FB-6F9AF5B0FA7D}">
  <ds:schemaRefs>
    <ds:schemaRef ds:uri="http://schemas.microsoft.com/VisualStudio/2011/storyboarding/control"/>
  </ds:schemaRefs>
</ds:datastoreItem>
</file>

<file path=customXml/itemProps1682.xml><?xml version="1.0" encoding="utf-8"?>
<ds:datastoreItem xmlns:ds="http://schemas.openxmlformats.org/officeDocument/2006/customXml" ds:itemID="{F3FB13FE-E91F-4137-8AD0-76EAD1B8F2EC}">
  <ds:schemaRefs>
    <ds:schemaRef ds:uri="http://schemas.microsoft.com/VisualStudio/2011/storyboarding/control"/>
  </ds:schemaRefs>
</ds:datastoreItem>
</file>

<file path=customXml/itemProps1683.xml><?xml version="1.0" encoding="utf-8"?>
<ds:datastoreItem xmlns:ds="http://schemas.openxmlformats.org/officeDocument/2006/customXml" ds:itemID="{381BCF7F-9491-413B-B808-08E5EF6664C4}">
  <ds:schemaRefs>
    <ds:schemaRef ds:uri="http://schemas.microsoft.com/VisualStudio/2011/storyboarding/control"/>
  </ds:schemaRefs>
</ds:datastoreItem>
</file>

<file path=customXml/itemProps1684.xml><?xml version="1.0" encoding="utf-8"?>
<ds:datastoreItem xmlns:ds="http://schemas.openxmlformats.org/officeDocument/2006/customXml" ds:itemID="{E0263E59-EFF3-4F6F-991E-51CA1B3E3B48}">
  <ds:schemaRefs>
    <ds:schemaRef ds:uri="http://schemas.microsoft.com/VisualStudio/2011/storyboarding/control"/>
  </ds:schemaRefs>
</ds:datastoreItem>
</file>

<file path=customXml/itemProps1685.xml><?xml version="1.0" encoding="utf-8"?>
<ds:datastoreItem xmlns:ds="http://schemas.openxmlformats.org/officeDocument/2006/customXml" ds:itemID="{3F146DA7-E04F-4DAB-92F7-ABAC7E9C135F}">
  <ds:schemaRefs>
    <ds:schemaRef ds:uri="http://schemas.microsoft.com/VisualStudio/2011/storyboarding/control"/>
  </ds:schemaRefs>
</ds:datastoreItem>
</file>

<file path=customXml/itemProps1686.xml><?xml version="1.0" encoding="utf-8"?>
<ds:datastoreItem xmlns:ds="http://schemas.openxmlformats.org/officeDocument/2006/customXml" ds:itemID="{8905B27B-06AE-4C4C-9705-438FE8BEEA25}">
  <ds:schemaRefs>
    <ds:schemaRef ds:uri="http://schemas.microsoft.com/VisualStudio/2011/storyboarding/control"/>
  </ds:schemaRefs>
</ds:datastoreItem>
</file>

<file path=customXml/itemProps1687.xml><?xml version="1.0" encoding="utf-8"?>
<ds:datastoreItem xmlns:ds="http://schemas.openxmlformats.org/officeDocument/2006/customXml" ds:itemID="{85549572-C9B3-4B04-8B21-07129683AD64}">
  <ds:schemaRefs>
    <ds:schemaRef ds:uri="http://schemas.microsoft.com/VisualStudio/2011/storyboarding/control"/>
  </ds:schemaRefs>
</ds:datastoreItem>
</file>

<file path=customXml/itemProps1688.xml><?xml version="1.0" encoding="utf-8"?>
<ds:datastoreItem xmlns:ds="http://schemas.openxmlformats.org/officeDocument/2006/customXml" ds:itemID="{38A33E79-84A6-497A-BAAA-5BBFBA3F2B98}">
  <ds:schemaRefs>
    <ds:schemaRef ds:uri="http://schemas.microsoft.com/VisualStudio/2011/storyboarding/control"/>
  </ds:schemaRefs>
</ds:datastoreItem>
</file>

<file path=customXml/itemProps1689.xml><?xml version="1.0" encoding="utf-8"?>
<ds:datastoreItem xmlns:ds="http://schemas.openxmlformats.org/officeDocument/2006/customXml" ds:itemID="{E17E1B5C-63D3-4E2E-B264-384F7A7A3206}">
  <ds:schemaRefs>
    <ds:schemaRef ds:uri="http://schemas.microsoft.com/VisualStudio/2011/storyboarding/control"/>
  </ds:schemaRefs>
</ds:datastoreItem>
</file>

<file path=customXml/itemProps169.xml><?xml version="1.0" encoding="utf-8"?>
<ds:datastoreItem xmlns:ds="http://schemas.openxmlformats.org/officeDocument/2006/customXml" ds:itemID="{C5C3141C-E223-4311-B9CD-455A1C80A6AB}">
  <ds:schemaRefs>
    <ds:schemaRef ds:uri="http://schemas.microsoft.com/VisualStudio/2011/storyboarding/control"/>
  </ds:schemaRefs>
</ds:datastoreItem>
</file>

<file path=customXml/itemProps1690.xml><?xml version="1.0" encoding="utf-8"?>
<ds:datastoreItem xmlns:ds="http://schemas.openxmlformats.org/officeDocument/2006/customXml" ds:itemID="{EC9AE106-31F3-4466-B107-61BAC1C7E4ED}">
  <ds:schemaRefs>
    <ds:schemaRef ds:uri="http://schemas.microsoft.com/VisualStudio/2011/storyboarding/control"/>
  </ds:schemaRefs>
</ds:datastoreItem>
</file>

<file path=customXml/itemProps1691.xml><?xml version="1.0" encoding="utf-8"?>
<ds:datastoreItem xmlns:ds="http://schemas.openxmlformats.org/officeDocument/2006/customXml" ds:itemID="{8AF411B8-D195-488E-B8B1-1D1726D4D49D}">
  <ds:schemaRefs>
    <ds:schemaRef ds:uri="http://schemas.microsoft.com/VisualStudio/2011/storyboarding/control"/>
  </ds:schemaRefs>
</ds:datastoreItem>
</file>

<file path=customXml/itemProps1692.xml><?xml version="1.0" encoding="utf-8"?>
<ds:datastoreItem xmlns:ds="http://schemas.openxmlformats.org/officeDocument/2006/customXml" ds:itemID="{683E7DB1-C876-47F9-A753-7A6C931B12AA}">
  <ds:schemaRefs>
    <ds:schemaRef ds:uri="http://schemas.microsoft.com/VisualStudio/2011/storyboarding/control"/>
  </ds:schemaRefs>
</ds:datastoreItem>
</file>

<file path=customXml/itemProps1693.xml><?xml version="1.0" encoding="utf-8"?>
<ds:datastoreItem xmlns:ds="http://schemas.openxmlformats.org/officeDocument/2006/customXml" ds:itemID="{D48D8538-5CB2-447C-A127-AE693A892609}">
  <ds:schemaRefs>
    <ds:schemaRef ds:uri="http://schemas.microsoft.com/VisualStudio/2011/storyboarding/control"/>
  </ds:schemaRefs>
</ds:datastoreItem>
</file>

<file path=customXml/itemProps1694.xml><?xml version="1.0" encoding="utf-8"?>
<ds:datastoreItem xmlns:ds="http://schemas.openxmlformats.org/officeDocument/2006/customXml" ds:itemID="{35CB7EC4-0A4C-421D-9117-C0857454755A}">
  <ds:schemaRefs>
    <ds:schemaRef ds:uri="http://schemas.microsoft.com/VisualStudio/2011/storyboarding/control"/>
  </ds:schemaRefs>
</ds:datastoreItem>
</file>

<file path=customXml/itemProps1695.xml><?xml version="1.0" encoding="utf-8"?>
<ds:datastoreItem xmlns:ds="http://schemas.openxmlformats.org/officeDocument/2006/customXml" ds:itemID="{6A4C8F47-7F3E-4B56-9851-E51DE3E8232B}">
  <ds:schemaRefs>
    <ds:schemaRef ds:uri="http://schemas.microsoft.com/VisualStudio/2011/storyboarding/control"/>
  </ds:schemaRefs>
</ds:datastoreItem>
</file>

<file path=customXml/itemProps1696.xml><?xml version="1.0" encoding="utf-8"?>
<ds:datastoreItem xmlns:ds="http://schemas.openxmlformats.org/officeDocument/2006/customXml" ds:itemID="{7A605535-D795-4D4E-B236-3267AFA2D240}">
  <ds:schemaRefs>
    <ds:schemaRef ds:uri="http://schemas.microsoft.com/VisualStudio/2011/storyboarding/control"/>
  </ds:schemaRefs>
</ds:datastoreItem>
</file>

<file path=customXml/itemProps1697.xml><?xml version="1.0" encoding="utf-8"?>
<ds:datastoreItem xmlns:ds="http://schemas.openxmlformats.org/officeDocument/2006/customXml" ds:itemID="{B40CD2CF-8064-410C-8208-C779579D4AF0}">
  <ds:schemaRefs>
    <ds:schemaRef ds:uri="http://schemas.microsoft.com/VisualStudio/2011/storyboarding/control"/>
  </ds:schemaRefs>
</ds:datastoreItem>
</file>

<file path=customXml/itemProps1698.xml><?xml version="1.0" encoding="utf-8"?>
<ds:datastoreItem xmlns:ds="http://schemas.openxmlformats.org/officeDocument/2006/customXml" ds:itemID="{88CB6B9E-1F0F-42CD-8224-7530D761FD8C}">
  <ds:schemaRefs>
    <ds:schemaRef ds:uri="http://schemas.microsoft.com/VisualStudio/2011/storyboarding/control"/>
  </ds:schemaRefs>
</ds:datastoreItem>
</file>

<file path=customXml/itemProps1699.xml><?xml version="1.0" encoding="utf-8"?>
<ds:datastoreItem xmlns:ds="http://schemas.openxmlformats.org/officeDocument/2006/customXml" ds:itemID="{77E59154-87CB-486C-84D7-C1C40E00FB95}">
  <ds:schemaRefs>
    <ds:schemaRef ds:uri="http://schemas.microsoft.com/VisualStudio/2011/storyboarding/control"/>
  </ds:schemaRefs>
</ds:datastoreItem>
</file>

<file path=customXml/itemProps17.xml><?xml version="1.0" encoding="utf-8"?>
<ds:datastoreItem xmlns:ds="http://schemas.openxmlformats.org/officeDocument/2006/customXml" ds:itemID="{891BDEFD-0888-4DD8-B409-72CC60DA672E}">
  <ds:schemaRefs>
    <ds:schemaRef ds:uri="http://schemas.microsoft.com/VisualStudio/2011/storyboarding/control"/>
  </ds:schemaRefs>
</ds:datastoreItem>
</file>

<file path=customXml/itemProps170.xml><?xml version="1.0" encoding="utf-8"?>
<ds:datastoreItem xmlns:ds="http://schemas.openxmlformats.org/officeDocument/2006/customXml" ds:itemID="{78EDBE71-E406-4C71-B88A-453B7E07E7FF}">
  <ds:schemaRefs>
    <ds:schemaRef ds:uri="http://schemas.microsoft.com/VisualStudio/2011/storyboarding/control"/>
  </ds:schemaRefs>
</ds:datastoreItem>
</file>

<file path=customXml/itemProps1700.xml><?xml version="1.0" encoding="utf-8"?>
<ds:datastoreItem xmlns:ds="http://schemas.openxmlformats.org/officeDocument/2006/customXml" ds:itemID="{10853E20-F547-4D3D-8CF8-0F585477D868}">
  <ds:schemaRefs>
    <ds:schemaRef ds:uri="http://schemas.microsoft.com/VisualStudio/2011/storyboarding/control"/>
  </ds:schemaRefs>
</ds:datastoreItem>
</file>

<file path=customXml/itemProps1701.xml><?xml version="1.0" encoding="utf-8"?>
<ds:datastoreItem xmlns:ds="http://schemas.openxmlformats.org/officeDocument/2006/customXml" ds:itemID="{7A773E4B-8272-42F4-9D5C-472B65A03152}">
  <ds:schemaRefs>
    <ds:schemaRef ds:uri="http://schemas.microsoft.com/VisualStudio/2011/storyboarding/control"/>
  </ds:schemaRefs>
</ds:datastoreItem>
</file>

<file path=customXml/itemProps1702.xml><?xml version="1.0" encoding="utf-8"?>
<ds:datastoreItem xmlns:ds="http://schemas.openxmlformats.org/officeDocument/2006/customXml" ds:itemID="{10807198-281F-47D3-87C8-168BA9327F16}">
  <ds:schemaRefs>
    <ds:schemaRef ds:uri="http://schemas.microsoft.com/VisualStudio/2011/storyboarding/control"/>
  </ds:schemaRefs>
</ds:datastoreItem>
</file>

<file path=customXml/itemProps1703.xml><?xml version="1.0" encoding="utf-8"?>
<ds:datastoreItem xmlns:ds="http://schemas.openxmlformats.org/officeDocument/2006/customXml" ds:itemID="{9692F226-2751-432F-8352-03BED133B0A8}">
  <ds:schemaRefs>
    <ds:schemaRef ds:uri="http://schemas.microsoft.com/VisualStudio/2011/storyboarding/control"/>
  </ds:schemaRefs>
</ds:datastoreItem>
</file>

<file path=customXml/itemProps1704.xml><?xml version="1.0" encoding="utf-8"?>
<ds:datastoreItem xmlns:ds="http://schemas.openxmlformats.org/officeDocument/2006/customXml" ds:itemID="{A7B6C0D9-20BF-4264-A398-35582F9FC552}">
  <ds:schemaRefs>
    <ds:schemaRef ds:uri="http://schemas.microsoft.com/VisualStudio/2011/storyboarding/control"/>
  </ds:schemaRefs>
</ds:datastoreItem>
</file>

<file path=customXml/itemProps1705.xml><?xml version="1.0" encoding="utf-8"?>
<ds:datastoreItem xmlns:ds="http://schemas.openxmlformats.org/officeDocument/2006/customXml" ds:itemID="{B32F0EF8-C601-462B-8192-CCD171C84545}">
  <ds:schemaRefs>
    <ds:schemaRef ds:uri="http://schemas.microsoft.com/VisualStudio/2011/storyboarding/control"/>
  </ds:schemaRefs>
</ds:datastoreItem>
</file>

<file path=customXml/itemProps1706.xml><?xml version="1.0" encoding="utf-8"?>
<ds:datastoreItem xmlns:ds="http://schemas.openxmlformats.org/officeDocument/2006/customXml" ds:itemID="{FD8D77C3-DFB5-4612-A481-BA9C26C1577D}">
  <ds:schemaRefs>
    <ds:schemaRef ds:uri="http://schemas.microsoft.com/VisualStudio/2011/storyboarding/control"/>
  </ds:schemaRefs>
</ds:datastoreItem>
</file>

<file path=customXml/itemProps1707.xml><?xml version="1.0" encoding="utf-8"?>
<ds:datastoreItem xmlns:ds="http://schemas.openxmlformats.org/officeDocument/2006/customXml" ds:itemID="{C7983B65-0E57-4F8C-9F58-31233EF260B9}">
  <ds:schemaRefs>
    <ds:schemaRef ds:uri="http://schemas.microsoft.com/VisualStudio/2011/storyboarding/control"/>
  </ds:schemaRefs>
</ds:datastoreItem>
</file>

<file path=customXml/itemProps1708.xml><?xml version="1.0" encoding="utf-8"?>
<ds:datastoreItem xmlns:ds="http://schemas.openxmlformats.org/officeDocument/2006/customXml" ds:itemID="{C8862C47-240D-477A-822C-862B66C09A94}">
  <ds:schemaRefs>
    <ds:schemaRef ds:uri="http://schemas.microsoft.com/VisualStudio/2011/storyboarding/control"/>
  </ds:schemaRefs>
</ds:datastoreItem>
</file>

<file path=customXml/itemProps1709.xml><?xml version="1.0" encoding="utf-8"?>
<ds:datastoreItem xmlns:ds="http://schemas.openxmlformats.org/officeDocument/2006/customXml" ds:itemID="{C8A29E9A-7B4A-4C75-9B93-41E76A1CB4D9}">
  <ds:schemaRefs>
    <ds:schemaRef ds:uri="http://schemas.microsoft.com/VisualStudio/2011/storyboarding/control"/>
  </ds:schemaRefs>
</ds:datastoreItem>
</file>

<file path=customXml/itemProps171.xml><?xml version="1.0" encoding="utf-8"?>
<ds:datastoreItem xmlns:ds="http://schemas.openxmlformats.org/officeDocument/2006/customXml" ds:itemID="{7B618A38-44CC-466C-8BF2-F3FFCE9CAAC7}">
  <ds:schemaRefs>
    <ds:schemaRef ds:uri="http://schemas.microsoft.com/VisualStudio/2011/storyboarding/control"/>
  </ds:schemaRefs>
</ds:datastoreItem>
</file>

<file path=customXml/itemProps1710.xml><?xml version="1.0" encoding="utf-8"?>
<ds:datastoreItem xmlns:ds="http://schemas.openxmlformats.org/officeDocument/2006/customXml" ds:itemID="{367CF090-7AB9-4238-9572-93046335E7FA}">
  <ds:schemaRefs>
    <ds:schemaRef ds:uri="http://schemas.microsoft.com/VisualStudio/2011/storyboarding/control"/>
  </ds:schemaRefs>
</ds:datastoreItem>
</file>

<file path=customXml/itemProps1711.xml><?xml version="1.0" encoding="utf-8"?>
<ds:datastoreItem xmlns:ds="http://schemas.openxmlformats.org/officeDocument/2006/customXml" ds:itemID="{DD55F0A0-3BF6-4A27-9E0E-DFDE45D338C3}">
  <ds:schemaRefs>
    <ds:schemaRef ds:uri="http://schemas.microsoft.com/VisualStudio/2011/storyboarding/control"/>
  </ds:schemaRefs>
</ds:datastoreItem>
</file>

<file path=customXml/itemProps1712.xml><?xml version="1.0" encoding="utf-8"?>
<ds:datastoreItem xmlns:ds="http://schemas.openxmlformats.org/officeDocument/2006/customXml" ds:itemID="{C4C24D1B-57E5-422B-9CCA-B77EF61DF48C}">
  <ds:schemaRefs>
    <ds:schemaRef ds:uri="http://schemas.microsoft.com/VisualStudio/2011/storyboarding/control"/>
  </ds:schemaRefs>
</ds:datastoreItem>
</file>

<file path=customXml/itemProps1713.xml><?xml version="1.0" encoding="utf-8"?>
<ds:datastoreItem xmlns:ds="http://schemas.openxmlformats.org/officeDocument/2006/customXml" ds:itemID="{C3E91105-66C2-4279-9A62-C102DD9F85AB}">
  <ds:schemaRefs>
    <ds:schemaRef ds:uri="http://schemas.microsoft.com/VisualStudio/2011/storyboarding/control"/>
  </ds:schemaRefs>
</ds:datastoreItem>
</file>

<file path=customXml/itemProps1714.xml><?xml version="1.0" encoding="utf-8"?>
<ds:datastoreItem xmlns:ds="http://schemas.openxmlformats.org/officeDocument/2006/customXml" ds:itemID="{D35CC69D-7BD0-4480-8812-FEE0240B6FF6}">
  <ds:schemaRefs>
    <ds:schemaRef ds:uri="http://schemas.microsoft.com/VisualStudio/2011/storyboarding/control"/>
  </ds:schemaRefs>
</ds:datastoreItem>
</file>

<file path=customXml/itemProps1715.xml><?xml version="1.0" encoding="utf-8"?>
<ds:datastoreItem xmlns:ds="http://schemas.openxmlformats.org/officeDocument/2006/customXml" ds:itemID="{71AEA165-3E63-4DAA-B461-995050675811}">
  <ds:schemaRefs>
    <ds:schemaRef ds:uri="http://schemas.microsoft.com/VisualStudio/2011/storyboarding/control"/>
  </ds:schemaRefs>
</ds:datastoreItem>
</file>

<file path=customXml/itemProps1716.xml><?xml version="1.0" encoding="utf-8"?>
<ds:datastoreItem xmlns:ds="http://schemas.openxmlformats.org/officeDocument/2006/customXml" ds:itemID="{B843EF5A-91D3-4EB9-ADE6-AD007E3EF498}">
  <ds:schemaRefs>
    <ds:schemaRef ds:uri="http://schemas.microsoft.com/VisualStudio/2011/storyboarding/control"/>
  </ds:schemaRefs>
</ds:datastoreItem>
</file>

<file path=customXml/itemProps1717.xml><?xml version="1.0" encoding="utf-8"?>
<ds:datastoreItem xmlns:ds="http://schemas.openxmlformats.org/officeDocument/2006/customXml" ds:itemID="{75B8D775-9BF9-4B38-894D-183753BA26A0}">
  <ds:schemaRefs>
    <ds:schemaRef ds:uri="http://schemas.microsoft.com/VisualStudio/2011/storyboarding/control"/>
  </ds:schemaRefs>
</ds:datastoreItem>
</file>

<file path=customXml/itemProps1718.xml><?xml version="1.0" encoding="utf-8"?>
<ds:datastoreItem xmlns:ds="http://schemas.openxmlformats.org/officeDocument/2006/customXml" ds:itemID="{D047FD5B-2D1C-439C-8295-C275911BA200}">
  <ds:schemaRefs>
    <ds:schemaRef ds:uri="http://schemas.microsoft.com/VisualStudio/2011/storyboarding/control"/>
  </ds:schemaRefs>
</ds:datastoreItem>
</file>

<file path=customXml/itemProps1719.xml><?xml version="1.0" encoding="utf-8"?>
<ds:datastoreItem xmlns:ds="http://schemas.openxmlformats.org/officeDocument/2006/customXml" ds:itemID="{A70EDC3E-14A5-4C77-9543-97FA13C57FB7}">
  <ds:schemaRefs>
    <ds:schemaRef ds:uri="http://schemas.microsoft.com/VisualStudio/2011/storyboarding/control"/>
  </ds:schemaRefs>
</ds:datastoreItem>
</file>

<file path=customXml/itemProps172.xml><?xml version="1.0" encoding="utf-8"?>
<ds:datastoreItem xmlns:ds="http://schemas.openxmlformats.org/officeDocument/2006/customXml" ds:itemID="{68DBA84C-B439-49DE-8815-120FEF68368A}">
  <ds:schemaRefs>
    <ds:schemaRef ds:uri="http://schemas.microsoft.com/VisualStudio/2011/storyboarding/control"/>
  </ds:schemaRefs>
</ds:datastoreItem>
</file>

<file path=customXml/itemProps1720.xml><?xml version="1.0" encoding="utf-8"?>
<ds:datastoreItem xmlns:ds="http://schemas.openxmlformats.org/officeDocument/2006/customXml" ds:itemID="{E7FA5788-8558-4E40-8EA8-639AA0FEED96}">
  <ds:schemaRefs>
    <ds:schemaRef ds:uri="http://schemas.microsoft.com/VisualStudio/2011/storyboarding/control"/>
  </ds:schemaRefs>
</ds:datastoreItem>
</file>

<file path=customXml/itemProps1721.xml><?xml version="1.0" encoding="utf-8"?>
<ds:datastoreItem xmlns:ds="http://schemas.openxmlformats.org/officeDocument/2006/customXml" ds:itemID="{4D38EF7D-F6A8-47FB-BB22-D8947C9266C1}">
  <ds:schemaRefs>
    <ds:schemaRef ds:uri="http://schemas.microsoft.com/VisualStudio/2011/storyboarding/control"/>
  </ds:schemaRefs>
</ds:datastoreItem>
</file>

<file path=customXml/itemProps1722.xml><?xml version="1.0" encoding="utf-8"?>
<ds:datastoreItem xmlns:ds="http://schemas.openxmlformats.org/officeDocument/2006/customXml" ds:itemID="{FEAA708B-A6E6-4535-9E56-A0D5BF3B6582}">
  <ds:schemaRefs>
    <ds:schemaRef ds:uri="http://schemas.microsoft.com/VisualStudio/2011/storyboarding/control"/>
  </ds:schemaRefs>
</ds:datastoreItem>
</file>

<file path=customXml/itemProps1723.xml><?xml version="1.0" encoding="utf-8"?>
<ds:datastoreItem xmlns:ds="http://schemas.openxmlformats.org/officeDocument/2006/customXml" ds:itemID="{05BB5ACD-F692-4187-8CE5-20E1A408FFFB}">
  <ds:schemaRefs>
    <ds:schemaRef ds:uri="http://schemas.microsoft.com/VisualStudio/2011/storyboarding/control"/>
  </ds:schemaRefs>
</ds:datastoreItem>
</file>

<file path=customXml/itemProps1724.xml><?xml version="1.0" encoding="utf-8"?>
<ds:datastoreItem xmlns:ds="http://schemas.openxmlformats.org/officeDocument/2006/customXml" ds:itemID="{A9C1AB81-6E1E-4603-9212-641AD0C55135}">
  <ds:schemaRefs>
    <ds:schemaRef ds:uri="http://schemas.microsoft.com/VisualStudio/2011/storyboarding/control"/>
  </ds:schemaRefs>
</ds:datastoreItem>
</file>

<file path=customXml/itemProps1725.xml><?xml version="1.0" encoding="utf-8"?>
<ds:datastoreItem xmlns:ds="http://schemas.openxmlformats.org/officeDocument/2006/customXml" ds:itemID="{929A39DD-2FFA-42CE-B0F1-4F7BCA65EDB8}">
  <ds:schemaRefs>
    <ds:schemaRef ds:uri="http://schemas.microsoft.com/VisualStudio/2011/storyboarding/control"/>
  </ds:schemaRefs>
</ds:datastoreItem>
</file>

<file path=customXml/itemProps1726.xml><?xml version="1.0" encoding="utf-8"?>
<ds:datastoreItem xmlns:ds="http://schemas.openxmlformats.org/officeDocument/2006/customXml" ds:itemID="{E68FDCB7-E003-4A59-B3D4-ACAFBC153942}">
  <ds:schemaRefs>
    <ds:schemaRef ds:uri="http://schemas.microsoft.com/VisualStudio/2011/storyboarding/control"/>
  </ds:schemaRefs>
</ds:datastoreItem>
</file>

<file path=customXml/itemProps1727.xml><?xml version="1.0" encoding="utf-8"?>
<ds:datastoreItem xmlns:ds="http://schemas.openxmlformats.org/officeDocument/2006/customXml" ds:itemID="{67BA6BB2-7104-4FFD-9F95-4D70A03243D4}">
  <ds:schemaRefs>
    <ds:schemaRef ds:uri="http://schemas.microsoft.com/VisualStudio/2011/storyboarding/control"/>
  </ds:schemaRefs>
</ds:datastoreItem>
</file>

<file path=customXml/itemProps1728.xml><?xml version="1.0" encoding="utf-8"?>
<ds:datastoreItem xmlns:ds="http://schemas.openxmlformats.org/officeDocument/2006/customXml" ds:itemID="{D936EC08-D8CF-40E9-ADC0-EE0E44D2BF46}">
  <ds:schemaRefs>
    <ds:schemaRef ds:uri="http://schemas.microsoft.com/VisualStudio/2011/storyboarding/control"/>
  </ds:schemaRefs>
</ds:datastoreItem>
</file>

<file path=customXml/itemProps1729.xml><?xml version="1.0" encoding="utf-8"?>
<ds:datastoreItem xmlns:ds="http://schemas.openxmlformats.org/officeDocument/2006/customXml" ds:itemID="{A282B2F4-9D03-4315-AF59-9F2F52909491}">
  <ds:schemaRefs>
    <ds:schemaRef ds:uri="http://schemas.microsoft.com/VisualStudio/2011/storyboarding/control"/>
  </ds:schemaRefs>
</ds:datastoreItem>
</file>

<file path=customXml/itemProps173.xml><?xml version="1.0" encoding="utf-8"?>
<ds:datastoreItem xmlns:ds="http://schemas.openxmlformats.org/officeDocument/2006/customXml" ds:itemID="{1BB539BF-72A8-4CDF-A145-B91B6F1C0CE3}">
  <ds:schemaRefs>
    <ds:schemaRef ds:uri="http://schemas.microsoft.com/VisualStudio/2011/storyboarding/control"/>
  </ds:schemaRefs>
</ds:datastoreItem>
</file>

<file path=customXml/itemProps1730.xml><?xml version="1.0" encoding="utf-8"?>
<ds:datastoreItem xmlns:ds="http://schemas.openxmlformats.org/officeDocument/2006/customXml" ds:itemID="{259D26CF-5B70-4A23-BCFB-3793F56E1181}">
  <ds:schemaRefs>
    <ds:schemaRef ds:uri="http://schemas.microsoft.com/VisualStudio/2011/storyboarding/control"/>
  </ds:schemaRefs>
</ds:datastoreItem>
</file>

<file path=customXml/itemProps1731.xml><?xml version="1.0" encoding="utf-8"?>
<ds:datastoreItem xmlns:ds="http://schemas.openxmlformats.org/officeDocument/2006/customXml" ds:itemID="{33E0375F-DBBD-4B39-B769-D5E696691E1E}">
  <ds:schemaRefs>
    <ds:schemaRef ds:uri="http://schemas.microsoft.com/VisualStudio/2011/storyboarding/control"/>
  </ds:schemaRefs>
</ds:datastoreItem>
</file>

<file path=customXml/itemProps1732.xml><?xml version="1.0" encoding="utf-8"?>
<ds:datastoreItem xmlns:ds="http://schemas.openxmlformats.org/officeDocument/2006/customXml" ds:itemID="{F4EBD994-B018-42E8-9560-CD36102049FF}">
  <ds:schemaRefs>
    <ds:schemaRef ds:uri="http://schemas.microsoft.com/VisualStudio/2011/storyboarding/control"/>
  </ds:schemaRefs>
</ds:datastoreItem>
</file>

<file path=customXml/itemProps1733.xml><?xml version="1.0" encoding="utf-8"?>
<ds:datastoreItem xmlns:ds="http://schemas.openxmlformats.org/officeDocument/2006/customXml" ds:itemID="{8140CE59-7511-4D0A-AF6A-4D0A4922EB83}">
  <ds:schemaRefs>
    <ds:schemaRef ds:uri="http://schemas.microsoft.com/VisualStudio/2011/storyboarding/control"/>
  </ds:schemaRefs>
</ds:datastoreItem>
</file>

<file path=customXml/itemProps1734.xml><?xml version="1.0" encoding="utf-8"?>
<ds:datastoreItem xmlns:ds="http://schemas.openxmlformats.org/officeDocument/2006/customXml" ds:itemID="{5450B56F-0BFE-4548-91E3-B40732A40DB5}">
  <ds:schemaRefs>
    <ds:schemaRef ds:uri="http://schemas.microsoft.com/VisualStudio/2011/storyboarding/control"/>
  </ds:schemaRefs>
</ds:datastoreItem>
</file>

<file path=customXml/itemProps1735.xml><?xml version="1.0" encoding="utf-8"?>
<ds:datastoreItem xmlns:ds="http://schemas.openxmlformats.org/officeDocument/2006/customXml" ds:itemID="{1C5E0257-813A-4295-A991-BF87D20D833D}">
  <ds:schemaRefs>
    <ds:schemaRef ds:uri="http://schemas.microsoft.com/VisualStudio/2011/storyboarding/control"/>
  </ds:schemaRefs>
</ds:datastoreItem>
</file>

<file path=customXml/itemProps1736.xml><?xml version="1.0" encoding="utf-8"?>
<ds:datastoreItem xmlns:ds="http://schemas.openxmlformats.org/officeDocument/2006/customXml" ds:itemID="{BCC39F15-D576-44E1-9988-06C9AA30D37E}">
  <ds:schemaRefs>
    <ds:schemaRef ds:uri="http://schemas.microsoft.com/VisualStudio/2011/storyboarding/control"/>
  </ds:schemaRefs>
</ds:datastoreItem>
</file>

<file path=customXml/itemProps1737.xml><?xml version="1.0" encoding="utf-8"?>
<ds:datastoreItem xmlns:ds="http://schemas.openxmlformats.org/officeDocument/2006/customXml" ds:itemID="{61531419-3BA3-4AF1-B21C-4C145889AECD}">
  <ds:schemaRefs>
    <ds:schemaRef ds:uri="http://schemas.microsoft.com/VisualStudio/2011/storyboarding/control"/>
  </ds:schemaRefs>
</ds:datastoreItem>
</file>

<file path=customXml/itemProps1738.xml><?xml version="1.0" encoding="utf-8"?>
<ds:datastoreItem xmlns:ds="http://schemas.openxmlformats.org/officeDocument/2006/customXml" ds:itemID="{E05F72D8-3954-4CE0-AE9B-124468E18388}">
  <ds:schemaRefs>
    <ds:schemaRef ds:uri="http://schemas.microsoft.com/VisualStudio/2011/storyboarding/control"/>
  </ds:schemaRefs>
</ds:datastoreItem>
</file>

<file path=customXml/itemProps1739.xml><?xml version="1.0" encoding="utf-8"?>
<ds:datastoreItem xmlns:ds="http://schemas.openxmlformats.org/officeDocument/2006/customXml" ds:itemID="{D2558A47-702A-41F5-8A8E-4D124B40D2AA}">
  <ds:schemaRefs>
    <ds:schemaRef ds:uri="http://schemas.microsoft.com/VisualStudio/2011/storyboarding/control"/>
  </ds:schemaRefs>
</ds:datastoreItem>
</file>

<file path=customXml/itemProps174.xml><?xml version="1.0" encoding="utf-8"?>
<ds:datastoreItem xmlns:ds="http://schemas.openxmlformats.org/officeDocument/2006/customXml" ds:itemID="{6D79682D-6565-4ED8-A89F-CE15061D120E}">
  <ds:schemaRefs>
    <ds:schemaRef ds:uri="http://schemas.microsoft.com/VisualStudio/2011/storyboarding/control"/>
  </ds:schemaRefs>
</ds:datastoreItem>
</file>

<file path=customXml/itemProps1740.xml><?xml version="1.0" encoding="utf-8"?>
<ds:datastoreItem xmlns:ds="http://schemas.openxmlformats.org/officeDocument/2006/customXml" ds:itemID="{9DBC7C72-E410-49A8-BE71-E59B51C8CF48}">
  <ds:schemaRefs>
    <ds:schemaRef ds:uri="http://schemas.microsoft.com/VisualStudio/2011/storyboarding/control"/>
  </ds:schemaRefs>
</ds:datastoreItem>
</file>

<file path=customXml/itemProps1741.xml><?xml version="1.0" encoding="utf-8"?>
<ds:datastoreItem xmlns:ds="http://schemas.openxmlformats.org/officeDocument/2006/customXml" ds:itemID="{9BF737FE-FA1F-45C5-BE5E-AEEDDA0BED7F}">
  <ds:schemaRefs>
    <ds:schemaRef ds:uri="http://schemas.microsoft.com/VisualStudio/2011/storyboarding/control"/>
  </ds:schemaRefs>
</ds:datastoreItem>
</file>

<file path=customXml/itemProps1742.xml><?xml version="1.0" encoding="utf-8"?>
<ds:datastoreItem xmlns:ds="http://schemas.openxmlformats.org/officeDocument/2006/customXml" ds:itemID="{E6BF81E5-678C-44AC-B2FC-5194C44784D4}">
  <ds:schemaRefs>
    <ds:schemaRef ds:uri="http://schemas.microsoft.com/VisualStudio/2011/storyboarding/control"/>
  </ds:schemaRefs>
</ds:datastoreItem>
</file>

<file path=customXml/itemProps1743.xml><?xml version="1.0" encoding="utf-8"?>
<ds:datastoreItem xmlns:ds="http://schemas.openxmlformats.org/officeDocument/2006/customXml" ds:itemID="{B3C7ADAB-68D6-47BC-A5D3-18C1F6E56535}">
  <ds:schemaRefs>
    <ds:schemaRef ds:uri="http://schemas.microsoft.com/VisualStudio/2011/storyboarding/control"/>
  </ds:schemaRefs>
</ds:datastoreItem>
</file>

<file path=customXml/itemProps1744.xml><?xml version="1.0" encoding="utf-8"?>
<ds:datastoreItem xmlns:ds="http://schemas.openxmlformats.org/officeDocument/2006/customXml" ds:itemID="{42856D8A-C5EF-47A2-81F7-2E7FB6B77356}">
  <ds:schemaRefs>
    <ds:schemaRef ds:uri="http://schemas.microsoft.com/VisualStudio/2011/storyboarding/control"/>
  </ds:schemaRefs>
</ds:datastoreItem>
</file>

<file path=customXml/itemProps1745.xml><?xml version="1.0" encoding="utf-8"?>
<ds:datastoreItem xmlns:ds="http://schemas.openxmlformats.org/officeDocument/2006/customXml" ds:itemID="{9D87204C-CFB5-44DF-8741-96522D112935}">
  <ds:schemaRefs>
    <ds:schemaRef ds:uri="http://schemas.microsoft.com/VisualStudio/2011/storyboarding/control"/>
  </ds:schemaRefs>
</ds:datastoreItem>
</file>

<file path=customXml/itemProps1746.xml><?xml version="1.0" encoding="utf-8"?>
<ds:datastoreItem xmlns:ds="http://schemas.openxmlformats.org/officeDocument/2006/customXml" ds:itemID="{BE02D92C-46DA-47FC-88A1-4ED744E79248}">
  <ds:schemaRefs>
    <ds:schemaRef ds:uri="http://schemas.microsoft.com/VisualStudio/2011/storyboarding/control"/>
  </ds:schemaRefs>
</ds:datastoreItem>
</file>

<file path=customXml/itemProps1747.xml><?xml version="1.0" encoding="utf-8"?>
<ds:datastoreItem xmlns:ds="http://schemas.openxmlformats.org/officeDocument/2006/customXml" ds:itemID="{3166897A-DF43-4992-BFEE-1F2A60BEE578}">
  <ds:schemaRefs>
    <ds:schemaRef ds:uri="http://schemas.microsoft.com/VisualStudio/2011/storyboarding/control"/>
  </ds:schemaRefs>
</ds:datastoreItem>
</file>

<file path=customXml/itemProps1748.xml><?xml version="1.0" encoding="utf-8"?>
<ds:datastoreItem xmlns:ds="http://schemas.openxmlformats.org/officeDocument/2006/customXml" ds:itemID="{D66417C6-EEC1-4F6A-914F-C7C77FEA9448}">
  <ds:schemaRefs>
    <ds:schemaRef ds:uri="http://schemas.microsoft.com/VisualStudio/2011/storyboarding/control"/>
  </ds:schemaRefs>
</ds:datastoreItem>
</file>

<file path=customXml/itemProps1749.xml><?xml version="1.0" encoding="utf-8"?>
<ds:datastoreItem xmlns:ds="http://schemas.openxmlformats.org/officeDocument/2006/customXml" ds:itemID="{C3098734-B355-46C4-BCD5-72E8403B2A07}">
  <ds:schemaRefs>
    <ds:schemaRef ds:uri="http://schemas.microsoft.com/VisualStudio/2011/storyboarding/control"/>
  </ds:schemaRefs>
</ds:datastoreItem>
</file>

<file path=customXml/itemProps175.xml><?xml version="1.0" encoding="utf-8"?>
<ds:datastoreItem xmlns:ds="http://schemas.openxmlformats.org/officeDocument/2006/customXml" ds:itemID="{B6628D76-7A8E-4232-AFBE-32684564C19B}">
  <ds:schemaRefs>
    <ds:schemaRef ds:uri="http://schemas.microsoft.com/VisualStudio/2011/storyboarding/control"/>
  </ds:schemaRefs>
</ds:datastoreItem>
</file>

<file path=customXml/itemProps1750.xml><?xml version="1.0" encoding="utf-8"?>
<ds:datastoreItem xmlns:ds="http://schemas.openxmlformats.org/officeDocument/2006/customXml" ds:itemID="{1284005E-53E8-494C-A6F6-7402779A1ABF}">
  <ds:schemaRefs>
    <ds:schemaRef ds:uri="http://schemas.microsoft.com/VisualStudio/2011/storyboarding/control"/>
  </ds:schemaRefs>
</ds:datastoreItem>
</file>

<file path=customXml/itemProps1751.xml><?xml version="1.0" encoding="utf-8"?>
<ds:datastoreItem xmlns:ds="http://schemas.openxmlformats.org/officeDocument/2006/customXml" ds:itemID="{C6E8C470-6CB4-4E40-89F6-21AF4CFE6B3B}">
  <ds:schemaRefs>
    <ds:schemaRef ds:uri="http://schemas.microsoft.com/VisualStudio/2011/storyboarding/control"/>
  </ds:schemaRefs>
</ds:datastoreItem>
</file>

<file path=customXml/itemProps1752.xml><?xml version="1.0" encoding="utf-8"?>
<ds:datastoreItem xmlns:ds="http://schemas.openxmlformats.org/officeDocument/2006/customXml" ds:itemID="{A5B6F29D-2239-4925-A041-936CFAC17767}">
  <ds:schemaRefs>
    <ds:schemaRef ds:uri="http://schemas.microsoft.com/VisualStudio/2011/storyboarding/control"/>
  </ds:schemaRefs>
</ds:datastoreItem>
</file>

<file path=customXml/itemProps1753.xml><?xml version="1.0" encoding="utf-8"?>
<ds:datastoreItem xmlns:ds="http://schemas.openxmlformats.org/officeDocument/2006/customXml" ds:itemID="{14F37CB7-AF20-4DED-A432-A6803576E683}">
  <ds:schemaRefs>
    <ds:schemaRef ds:uri="http://schemas.microsoft.com/VisualStudio/2011/storyboarding/control"/>
  </ds:schemaRefs>
</ds:datastoreItem>
</file>

<file path=customXml/itemProps1754.xml><?xml version="1.0" encoding="utf-8"?>
<ds:datastoreItem xmlns:ds="http://schemas.openxmlformats.org/officeDocument/2006/customXml" ds:itemID="{DE889373-3E1D-4F8A-8F0E-D5B44DD7ED41}">
  <ds:schemaRefs>
    <ds:schemaRef ds:uri="http://schemas.microsoft.com/VisualStudio/2011/storyboarding/control"/>
  </ds:schemaRefs>
</ds:datastoreItem>
</file>

<file path=customXml/itemProps1755.xml><?xml version="1.0" encoding="utf-8"?>
<ds:datastoreItem xmlns:ds="http://schemas.openxmlformats.org/officeDocument/2006/customXml" ds:itemID="{F2C1AA85-C464-4B5B-AE5D-10955E42503B}">
  <ds:schemaRefs>
    <ds:schemaRef ds:uri="http://schemas.microsoft.com/VisualStudio/2011/storyboarding/control"/>
  </ds:schemaRefs>
</ds:datastoreItem>
</file>

<file path=customXml/itemProps1756.xml><?xml version="1.0" encoding="utf-8"?>
<ds:datastoreItem xmlns:ds="http://schemas.openxmlformats.org/officeDocument/2006/customXml" ds:itemID="{19D15F87-A8B2-47D9-9530-734F7127035C}">
  <ds:schemaRefs>
    <ds:schemaRef ds:uri="http://schemas.microsoft.com/VisualStudio/2011/storyboarding/control"/>
  </ds:schemaRefs>
</ds:datastoreItem>
</file>

<file path=customXml/itemProps1757.xml><?xml version="1.0" encoding="utf-8"?>
<ds:datastoreItem xmlns:ds="http://schemas.openxmlformats.org/officeDocument/2006/customXml" ds:itemID="{36FD00E3-3BA8-4882-8BE9-8F76E5CB458C}">
  <ds:schemaRefs>
    <ds:schemaRef ds:uri="http://schemas.microsoft.com/VisualStudio/2011/storyboarding/control"/>
  </ds:schemaRefs>
</ds:datastoreItem>
</file>

<file path=customXml/itemProps1758.xml><?xml version="1.0" encoding="utf-8"?>
<ds:datastoreItem xmlns:ds="http://schemas.openxmlformats.org/officeDocument/2006/customXml" ds:itemID="{F94EF29E-4E1F-4B08-B9D6-0B6622DEB96D}">
  <ds:schemaRefs>
    <ds:schemaRef ds:uri="http://schemas.microsoft.com/VisualStudio/2011/storyboarding/control"/>
  </ds:schemaRefs>
</ds:datastoreItem>
</file>

<file path=customXml/itemProps1759.xml><?xml version="1.0" encoding="utf-8"?>
<ds:datastoreItem xmlns:ds="http://schemas.openxmlformats.org/officeDocument/2006/customXml" ds:itemID="{7CD9DDD3-2681-49E0-A2D0-094A17AD22C1}">
  <ds:schemaRefs>
    <ds:schemaRef ds:uri="http://schemas.microsoft.com/VisualStudio/2011/storyboarding/control"/>
  </ds:schemaRefs>
</ds:datastoreItem>
</file>

<file path=customXml/itemProps176.xml><?xml version="1.0" encoding="utf-8"?>
<ds:datastoreItem xmlns:ds="http://schemas.openxmlformats.org/officeDocument/2006/customXml" ds:itemID="{1F192F6D-02E9-4010-B048-018C1EE2404A}">
  <ds:schemaRefs>
    <ds:schemaRef ds:uri="http://schemas.microsoft.com/VisualStudio/2011/storyboarding/control"/>
  </ds:schemaRefs>
</ds:datastoreItem>
</file>

<file path=customXml/itemProps1760.xml><?xml version="1.0" encoding="utf-8"?>
<ds:datastoreItem xmlns:ds="http://schemas.openxmlformats.org/officeDocument/2006/customXml" ds:itemID="{94AAD862-F776-48DD-984B-50F6186F46EA}">
  <ds:schemaRefs>
    <ds:schemaRef ds:uri="http://schemas.microsoft.com/VisualStudio/2011/storyboarding/control"/>
  </ds:schemaRefs>
</ds:datastoreItem>
</file>

<file path=customXml/itemProps1761.xml><?xml version="1.0" encoding="utf-8"?>
<ds:datastoreItem xmlns:ds="http://schemas.openxmlformats.org/officeDocument/2006/customXml" ds:itemID="{A9A779B4-B528-4539-B3E3-4EBD76D3303D}">
  <ds:schemaRefs>
    <ds:schemaRef ds:uri="http://schemas.microsoft.com/VisualStudio/2011/storyboarding/control"/>
  </ds:schemaRefs>
</ds:datastoreItem>
</file>

<file path=customXml/itemProps1762.xml><?xml version="1.0" encoding="utf-8"?>
<ds:datastoreItem xmlns:ds="http://schemas.openxmlformats.org/officeDocument/2006/customXml" ds:itemID="{028EFC7E-A124-40DB-A269-3F4E128791D2}">
  <ds:schemaRefs>
    <ds:schemaRef ds:uri="http://schemas.microsoft.com/VisualStudio/2011/storyboarding/control"/>
  </ds:schemaRefs>
</ds:datastoreItem>
</file>

<file path=customXml/itemProps1763.xml><?xml version="1.0" encoding="utf-8"?>
<ds:datastoreItem xmlns:ds="http://schemas.openxmlformats.org/officeDocument/2006/customXml" ds:itemID="{D3545026-A895-4530-8E94-1588AA41A6EC}">
  <ds:schemaRefs>
    <ds:schemaRef ds:uri="http://schemas.microsoft.com/VisualStudio/2011/storyboarding/control"/>
  </ds:schemaRefs>
</ds:datastoreItem>
</file>

<file path=customXml/itemProps1764.xml><?xml version="1.0" encoding="utf-8"?>
<ds:datastoreItem xmlns:ds="http://schemas.openxmlformats.org/officeDocument/2006/customXml" ds:itemID="{23057A50-0118-4BBF-A356-9970D2D32784}">
  <ds:schemaRefs>
    <ds:schemaRef ds:uri="http://schemas.microsoft.com/VisualStudio/2011/storyboarding/control"/>
  </ds:schemaRefs>
</ds:datastoreItem>
</file>

<file path=customXml/itemProps1765.xml><?xml version="1.0" encoding="utf-8"?>
<ds:datastoreItem xmlns:ds="http://schemas.openxmlformats.org/officeDocument/2006/customXml" ds:itemID="{5BA308FC-F2CE-4220-A330-83D87D41DAAC}">
  <ds:schemaRefs>
    <ds:schemaRef ds:uri="http://schemas.microsoft.com/VisualStudio/2011/storyboarding/control"/>
  </ds:schemaRefs>
</ds:datastoreItem>
</file>

<file path=customXml/itemProps1766.xml><?xml version="1.0" encoding="utf-8"?>
<ds:datastoreItem xmlns:ds="http://schemas.openxmlformats.org/officeDocument/2006/customXml" ds:itemID="{B843418D-E180-49D6-A652-86FEEBE4666F}">
  <ds:schemaRefs>
    <ds:schemaRef ds:uri="http://schemas.microsoft.com/VisualStudio/2011/storyboarding/control"/>
  </ds:schemaRefs>
</ds:datastoreItem>
</file>

<file path=customXml/itemProps1767.xml><?xml version="1.0" encoding="utf-8"?>
<ds:datastoreItem xmlns:ds="http://schemas.openxmlformats.org/officeDocument/2006/customXml" ds:itemID="{8FB55CCB-2E52-4C0D-89F4-3FC7E9FA302B}">
  <ds:schemaRefs>
    <ds:schemaRef ds:uri="http://schemas.microsoft.com/VisualStudio/2011/storyboarding/control"/>
  </ds:schemaRefs>
</ds:datastoreItem>
</file>

<file path=customXml/itemProps1768.xml><?xml version="1.0" encoding="utf-8"?>
<ds:datastoreItem xmlns:ds="http://schemas.openxmlformats.org/officeDocument/2006/customXml" ds:itemID="{B7707B28-6E03-46CE-B5A4-A0512B7C2B91}">
  <ds:schemaRefs>
    <ds:schemaRef ds:uri="http://schemas.microsoft.com/VisualStudio/2011/storyboarding/control"/>
  </ds:schemaRefs>
</ds:datastoreItem>
</file>

<file path=customXml/itemProps1769.xml><?xml version="1.0" encoding="utf-8"?>
<ds:datastoreItem xmlns:ds="http://schemas.openxmlformats.org/officeDocument/2006/customXml" ds:itemID="{1CFB5194-C098-4A22-8527-9F67CFD55BAE}">
  <ds:schemaRefs>
    <ds:schemaRef ds:uri="http://schemas.microsoft.com/VisualStudio/2011/storyboarding/control"/>
  </ds:schemaRefs>
</ds:datastoreItem>
</file>

<file path=customXml/itemProps177.xml><?xml version="1.0" encoding="utf-8"?>
<ds:datastoreItem xmlns:ds="http://schemas.openxmlformats.org/officeDocument/2006/customXml" ds:itemID="{3EB34EF0-8BCC-43C9-A707-250867A822F7}">
  <ds:schemaRefs>
    <ds:schemaRef ds:uri="http://schemas.microsoft.com/VisualStudio/2011/storyboarding/control"/>
  </ds:schemaRefs>
</ds:datastoreItem>
</file>

<file path=customXml/itemProps1770.xml><?xml version="1.0" encoding="utf-8"?>
<ds:datastoreItem xmlns:ds="http://schemas.openxmlformats.org/officeDocument/2006/customXml" ds:itemID="{DE5C6A6F-C079-4496-8172-8066C022F503}">
  <ds:schemaRefs>
    <ds:schemaRef ds:uri="http://schemas.microsoft.com/VisualStudio/2011/storyboarding/control"/>
  </ds:schemaRefs>
</ds:datastoreItem>
</file>

<file path=customXml/itemProps1771.xml><?xml version="1.0" encoding="utf-8"?>
<ds:datastoreItem xmlns:ds="http://schemas.openxmlformats.org/officeDocument/2006/customXml" ds:itemID="{717341BA-6B15-4ED9-958F-AA8FF9C48438}">
  <ds:schemaRefs>
    <ds:schemaRef ds:uri="http://schemas.microsoft.com/VisualStudio/2011/storyboarding/control"/>
  </ds:schemaRefs>
</ds:datastoreItem>
</file>

<file path=customXml/itemProps1772.xml><?xml version="1.0" encoding="utf-8"?>
<ds:datastoreItem xmlns:ds="http://schemas.openxmlformats.org/officeDocument/2006/customXml" ds:itemID="{D8063D2A-85CD-453D-9F2E-F4FA71E7C449}">
  <ds:schemaRefs>
    <ds:schemaRef ds:uri="http://schemas.microsoft.com/VisualStudio/2011/storyboarding/control"/>
  </ds:schemaRefs>
</ds:datastoreItem>
</file>

<file path=customXml/itemProps1773.xml><?xml version="1.0" encoding="utf-8"?>
<ds:datastoreItem xmlns:ds="http://schemas.openxmlformats.org/officeDocument/2006/customXml" ds:itemID="{241DE9AC-0904-4EC8-9E33-F2FFAD78218B}">
  <ds:schemaRefs>
    <ds:schemaRef ds:uri="http://schemas.microsoft.com/VisualStudio/2011/storyboarding/control"/>
  </ds:schemaRefs>
</ds:datastoreItem>
</file>

<file path=customXml/itemProps1774.xml><?xml version="1.0" encoding="utf-8"?>
<ds:datastoreItem xmlns:ds="http://schemas.openxmlformats.org/officeDocument/2006/customXml" ds:itemID="{6E871063-C6A4-48E0-9A48-BB07B62217EE}">
  <ds:schemaRefs>
    <ds:schemaRef ds:uri="http://schemas.microsoft.com/VisualStudio/2011/storyboarding/control"/>
  </ds:schemaRefs>
</ds:datastoreItem>
</file>

<file path=customXml/itemProps1775.xml><?xml version="1.0" encoding="utf-8"?>
<ds:datastoreItem xmlns:ds="http://schemas.openxmlformats.org/officeDocument/2006/customXml" ds:itemID="{CF16D2F2-DF30-443A-9ADF-AA84144F167D}">
  <ds:schemaRefs>
    <ds:schemaRef ds:uri="http://schemas.microsoft.com/VisualStudio/2011/storyboarding/control"/>
  </ds:schemaRefs>
</ds:datastoreItem>
</file>

<file path=customXml/itemProps1776.xml><?xml version="1.0" encoding="utf-8"?>
<ds:datastoreItem xmlns:ds="http://schemas.openxmlformats.org/officeDocument/2006/customXml" ds:itemID="{13F1917D-A3DB-4E85-B4AB-DA4F907AB53D}">
  <ds:schemaRefs>
    <ds:schemaRef ds:uri="http://schemas.microsoft.com/VisualStudio/2011/storyboarding/control"/>
  </ds:schemaRefs>
</ds:datastoreItem>
</file>

<file path=customXml/itemProps1777.xml><?xml version="1.0" encoding="utf-8"?>
<ds:datastoreItem xmlns:ds="http://schemas.openxmlformats.org/officeDocument/2006/customXml" ds:itemID="{7EB6352A-991F-427B-8A8D-79F63339C9E8}">
  <ds:schemaRefs>
    <ds:schemaRef ds:uri="http://schemas.microsoft.com/VisualStudio/2011/storyboarding/control"/>
  </ds:schemaRefs>
</ds:datastoreItem>
</file>

<file path=customXml/itemProps1778.xml><?xml version="1.0" encoding="utf-8"?>
<ds:datastoreItem xmlns:ds="http://schemas.openxmlformats.org/officeDocument/2006/customXml" ds:itemID="{6D43CA4C-355F-4FCE-A12B-E264EE0494C0}">
  <ds:schemaRefs>
    <ds:schemaRef ds:uri="http://schemas.microsoft.com/VisualStudio/2011/storyboarding/control"/>
  </ds:schemaRefs>
</ds:datastoreItem>
</file>

<file path=customXml/itemProps1779.xml><?xml version="1.0" encoding="utf-8"?>
<ds:datastoreItem xmlns:ds="http://schemas.openxmlformats.org/officeDocument/2006/customXml" ds:itemID="{AE356563-2B71-48E1-8AEA-08B5D5053131}">
  <ds:schemaRefs>
    <ds:schemaRef ds:uri="http://schemas.microsoft.com/VisualStudio/2011/storyboarding/control"/>
  </ds:schemaRefs>
</ds:datastoreItem>
</file>

<file path=customXml/itemProps178.xml><?xml version="1.0" encoding="utf-8"?>
<ds:datastoreItem xmlns:ds="http://schemas.openxmlformats.org/officeDocument/2006/customXml" ds:itemID="{DAF14CAC-BEA6-4937-957E-81BE61FA424C}">
  <ds:schemaRefs>
    <ds:schemaRef ds:uri="http://schemas.microsoft.com/VisualStudio/2011/storyboarding/control"/>
  </ds:schemaRefs>
</ds:datastoreItem>
</file>

<file path=customXml/itemProps1780.xml><?xml version="1.0" encoding="utf-8"?>
<ds:datastoreItem xmlns:ds="http://schemas.openxmlformats.org/officeDocument/2006/customXml" ds:itemID="{9257BDF5-FB61-4233-B554-C19830F660BB}">
  <ds:schemaRefs>
    <ds:schemaRef ds:uri="http://schemas.microsoft.com/VisualStudio/2011/storyboarding/control"/>
  </ds:schemaRefs>
</ds:datastoreItem>
</file>

<file path=customXml/itemProps1781.xml><?xml version="1.0" encoding="utf-8"?>
<ds:datastoreItem xmlns:ds="http://schemas.openxmlformats.org/officeDocument/2006/customXml" ds:itemID="{2278DF22-A0BE-42E0-B44A-7D5DA5D6045D}">
  <ds:schemaRefs>
    <ds:schemaRef ds:uri="http://schemas.microsoft.com/VisualStudio/2011/storyboarding/control"/>
  </ds:schemaRefs>
</ds:datastoreItem>
</file>

<file path=customXml/itemProps1782.xml><?xml version="1.0" encoding="utf-8"?>
<ds:datastoreItem xmlns:ds="http://schemas.openxmlformats.org/officeDocument/2006/customXml" ds:itemID="{A2E984F0-5825-496B-A81C-2900C56AB704}">
  <ds:schemaRefs>
    <ds:schemaRef ds:uri="http://schemas.microsoft.com/VisualStudio/2011/storyboarding/control"/>
  </ds:schemaRefs>
</ds:datastoreItem>
</file>

<file path=customXml/itemProps1783.xml><?xml version="1.0" encoding="utf-8"?>
<ds:datastoreItem xmlns:ds="http://schemas.openxmlformats.org/officeDocument/2006/customXml" ds:itemID="{42768894-1F39-4001-9610-A05410F33C7E}">
  <ds:schemaRefs>
    <ds:schemaRef ds:uri="http://schemas.microsoft.com/VisualStudio/2011/storyboarding/control"/>
  </ds:schemaRefs>
</ds:datastoreItem>
</file>

<file path=customXml/itemProps1784.xml><?xml version="1.0" encoding="utf-8"?>
<ds:datastoreItem xmlns:ds="http://schemas.openxmlformats.org/officeDocument/2006/customXml" ds:itemID="{750CF94D-2F53-4B93-B257-D083D5DBABBA}">
  <ds:schemaRefs>
    <ds:schemaRef ds:uri="http://schemas.microsoft.com/VisualStudio/2011/storyboarding/control"/>
  </ds:schemaRefs>
</ds:datastoreItem>
</file>

<file path=customXml/itemProps1785.xml><?xml version="1.0" encoding="utf-8"?>
<ds:datastoreItem xmlns:ds="http://schemas.openxmlformats.org/officeDocument/2006/customXml" ds:itemID="{41FD59E3-BD1E-4361-96DD-EF7AFC6CB76B}">
  <ds:schemaRefs>
    <ds:schemaRef ds:uri="http://schemas.microsoft.com/VisualStudio/2011/storyboarding/control"/>
  </ds:schemaRefs>
</ds:datastoreItem>
</file>

<file path=customXml/itemProps1786.xml><?xml version="1.0" encoding="utf-8"?>
<ds:datastoreItem xmlns:ds="http://schemas.openxmlformats.org/officeDocument/2006/customXml" ds:itemID="{6357FCB9-82A0-4D88-8061-451F2FE1CB27}">
  <ds:schemaRefs>
    <ds:schemaRef ds:uri="http://schemas.microsoft.com/VisualStudio/2011/storyboarding/control"/>
  </ds:schemaRefs>
</ds:datastoreItem>
</file>

<file path=customXml/itemProps1787.xml><?xml version="1.0" encoding="utf-8"?>
<ds:datastoreItem xmlns:ds="http://schemas.openxmlformats.org/officeDocument/2006/customXml" ds:itemID="{EAF71470-DE42-4F9D-A1D2-D6448281BF66}">
  <ds:schemaRefs>
    <ds:schemaRef ds:uri="http://schemas.microsoft.com/VisualStudio/2011/storyboarding/control"/>
  </ds:schemaRefs>
</ds:datastoreItem>
</file>

<file path=customXml/itemProps1788.xml><?xml version="1.0" encoding="utf-8"?>
<ds:datastoreItem xmlns:ds="http://schemas.openxmlformats.org/officeDocument/2006/customXml" ds:itemID="{B52B1A87-F9F0-4FB1-8460-AFC4D0176A2B}">
  <ds:schemaRefs>
    <ds:schemaRef ds:uri="http://schemas.microsoft.com/VisualStudio/2011/storyboarding/control"/>
  </ds:schemaRefs>
</ds:datastoreItem>
</file>

<file path=customXml/itemProps1789.xml><?xml version="1.0" encoding="utf-8"?>
<ds:datastoreItem xmlns:ds="http://schemas.openxmlformats.org/officeDocument/2006/customXml" ds:itemID="{897910F3-9DC2-4027-9B8A-CFF57AD822FA}">
  <ds:schemaRefs>
    <ds:schemaRef ds:uri="http://schemas.microsoft.com/VisualStudio/2011/storyboarding/control"/>
  </ds:schemaRefs>
</ds:datastoreItem>
</file>

<file path=customXml/itemProps179.xml><?xml version="1.0" encoding="utf-8"?>
<ds:datastoreItem xmlns:ds="http://schemas.openxmlformats.org/officeDocument/2006/customXml" ds:itemID="{1C0B9B88-6FBE-4108-9CE2-B20FDF50C28D}">
  <ds:schemaRefs>
    <ds:schemaRef ds:uri="http://schemas.microsoft.com/VisualStudio/2011/storyboarding/control"/>
  </ds:schemaRefs>
</ds:datastoreItem>
</file>

<file path=customXml/itemProps1790.xml><?xml version="1.0" encoding="utf-8"?>
<ds:datastoreItem xmlns:ds="http://schemas.openxmlformats.org/officeDocument/2006/customXml" ds:itemID="{601D6830-3FF3-4B76-A8AF-4DAB315E921F}">
  <ds:schemaRefs>
    <ds:schemaRef ds:uri="http://schemas.microsoft.com/VisualStudio/2011/storyboarding/control"/>
  </ds:schemaRefs>
</ds:datastoreItem>
</file>

<file path=customXml/itemProps1791.xml><?xml version="1.0" encoding="utf-8"?>
<ds:datastoreItem xmlns:ds="http://schemas.openxmlformats.org/officeDocument/2006/customXml" ds:itemID="{4A890ECD-65CD-43E9-A1C9-416FAE9B1C72}">
  <ds:schemaRefs>
    <ds:schemaRef ds:uri="http://schemas.microsoft.com/VisualStudio/2011/storyboarding/control"/>
  </ds:schemaRefs>
</ds:datastoreItem>
</file>

<file path=customXml/itemProps1792.xml><?xml version="1.0" encoding="utf-8"?>
<ds:datastoreItem xmlns:ds="http://schemas.openxmlformats.org/officeDocument/2006/customXml" ds:itemID="{86B77B19-2892-4C18-9C86-069439C55257}">
  <ds:schemaRefs>
    <ds:schemaRef ds:uri="http://schemas.microsoft.com/VisualStudio/2011/storyboarding/control"/>
  </ds:schemaRefs>
</ds:datastoreItem>
</file>

<file path=customXml/itemProps1793.xml><?xml version="1.0" encoding="utf-8"?>
<ds:datastoreItem xmlns:ds="http://schemas.openxmlformats.org/officeDocument/2006/customXml" ds:itemID="{901BE040-E69C-4723-BAEB-218DA5C1A1CA}">
  <ds:schemaRefs>
    <ds:schemaRef ds:uri="http://schemas.microsoft.com/VisualStudio/2011/storyboarding/control"/>
  </ds:schemaRefs>
</ds:datastoreItem>
</file>

<file path=customXml/itemProps1794.xml><?xml version="1.0" encoding="utf-8"?>
<ds:datastoreItem xmlns:ds="http://schemas.openxmlformats.org/officeDocument/2006/customXml" ds:itemID="{B4470FFC-B1C3-443C-A5FE-E956A7058480}">
  <ds:schemaRefs>
    <ds:schemaRef ds:uri="http://schemas.microsoft.com/VisualStudio/2011/storyboarding/control"/>
  </ds:schemaRefs>
</ds:datastoreItem>
</file>

<file path=customXml/itemProps1795.xml><?xml version="1.0" encoding="utf-8"?>
<ds:datastoreItem xmlns:ds="http://schemas.openxmlformats.org/officeDocument/2006/customXml" ds:itemID="{86314BD9-963A-4749-93DB-D4A032B0B319}">
  <ds:schemaRefs>
    <ds:schemaRef ds:uri="http://schemas.microsoft.com/VisualStudio/2011/storyboarding/control"/>
  </ds:schemaRefs>
</ds:datastoreItem>
</file>

<file path=customXml/itemProps1796.xml><?xml version="1.0" encoding="utf-8"?>
<ds:datastoreItem xmlns:ds="http://schemas.openxmlformats.org/officeDocument/2006/customXml" ds:itemID="{0D5243EB-CF43-4153-8761-E39971DBC79E}">
  <ds:schemaRefs>
    <ds:schemaRef ds:uri="http://schemas.microsoft.com/VisualStudio/2011/storyboarding/control"/>
  </ds:schemaRefs>
</ds:datastoreItem>
</file>

<file path=customXml/itemProps1797.xml><?xml version="1.0" encoding="utf-8"?>
<ds:datastoreItem xmlns:ds="http://schemas.openxmlformats.org/officeDocument/2006/customXml" ds:itemID="{F07BE699-B6F9-4421-B997-803B9606643F}">
  <ds:schemaRefs>
    <ds:schemaRef ds:uri="http://schemas.microsoft.com/VisualStudio/2011/storyboarding/control"/>
  </ds:schemaRefs>
</ds:datastoreItem>
</file>

<file path=customXml/itemProps1798.xml><?xml version="1.0" encoding="utf-8"?>
<ds:datastoreItem xmlns:ds="http://schemas.openxmlformats.org/officeDocument/2006/customXml" ds:itemID="{17DA1298-20F7-4654-AB0E-46F0E55AFD91}">
  <ds:schemaRefs>
    <ds:schemaRef ds:uri="http://schemas.microsoft.com/VisualStudio/2011/storyboarding/control"/>
  </ds:schemaRefs>
</ds:datastoreItem>
</file>

<file path=customXml/itemProps1799.xml><?xml version="1.0" encoding="utf-8"?>
<ds:datastoreItem xmlns:ds="http://schemas.openxmlformats.org/officeDocument/2006/customXml" ds:itemID="{8AD78E5C-C7A5-4E7D-A95C-72DC042CFAA0}">
  <ds:schemaRefs>
    <ds:schemaRef ds:uri="http://schemas.microsoft.com/VisualStudio/2011/storyboarding/control"/>
  </ds:schemaRefs>
</ds:datastoreItem>
</file>

<file path=customXml/itemProps18.xml><?xml version="1.0" encoding="utf-8"?>
<ds:datastoreItem xmlns:ds="http://schemas.openxmlformats.org/officeDocument/2006/customXml" ds:itemID="{1C219AD1-09F2-4AA0-ABAC-872F6C7C6C59}">
  <ds:schemaRefs>
    <ds:schemaRef ds:uri="http://schemas.microsoft.com/VisualStudio/2011/storyboarding/control"/>
  </ds:schemaRefs>
</ds:datastoreItem>
</file>

<file path=customXml/itemProps180.xml><?xml version="1.0" encoding="utf-8"?>
<ds:datastoreItem xmlns:ds="http://schemas.openxmlformats.org/officeDocument/2006/customXml" ds:itemID="{204A6771-AB87-481C-9A96-FC89A746B42C}">
  <ds:schemaRefs>
    <ds:schemaRef ds:uri="http://schemas.microsoft.com/VisualStudio/2011/storyboarding/control"/>
  </ds:schemaRefs>
</ds:datastoreItem>
</file>

<file path=customXml/itemProps1800.xml><?xml version="1.0" encoding="utf-8"?>
<ds:datastoreItem xmlns:ds="http://schemas.openxmlformats.org/officeDocument/2006/customXml" ds:itemID="{39E3F61F-3FE6-49EA-963A-DD4BD4BCEE17}">
  <ds:schemaRefs>
    <ds:schemaRef ds:uri="http://schemas.microsoft.com/VisualStudio/2011/storyboarding/control"/>
  </ds:schemaRefs>
</ds:datastoreItem>
</file>

<file path=customXml/itemProps1801.xml><?xml version="1.0" encoding="utf-8"?>
<ds:datastoreItem xmlns:ds="http://schemas.openxmlformats.org/officeDocument/2006/customXml" ds:itemID="{0B3E9B35-DC73-4610-8300-66C5A3E09D5B}">
  <ds:schemaRefs>
    <ds:schemaRef ds:uri="http://schemas.microsoft.com/VisualStudio/2011/storyboarding/control"/>
  </ds:schemaRefs>
</ds:datastoreItem>
</file>

<file path=customXml/itemProps1802.xml><?xml version="1.0" encoding="utf-8"?>
<ds:datastoreItem xmlns:ds="http://schemas.openxmlformats.org/officeDocument/2006/customXml" ds:itemID="{465C1D0E-1953-4776-B2AF-ADD37BE6B866}">
  <ds:schemaRefs>
    <ds:schemaRef ds:uri="http://schemas.microsoft.com/VisualStudio/2011/storyboarding/control"/>
  </ds:schemaRefs>
</ds:datastoreItem>
</file>

<file path=customXml/itemProps1803.xml><?xml version="1.0" encoding="utf-8"?>
<ds:datastoreItem xmlns:ds="http://schemas.openxmlformats.org/officeDocument/2006/customXml" ds:itemID="{887C799D-8401-4D70-A50A-B883393D7707}">
  <ds:schemaRefs>
    <ds:schemaRef ds:uri="http://schemas.microsoft.com/VisualStudio/2011/storyboarding/control"/>
  </ds:schemaRefs>
</ds:datastoreItem>
</file>

<file path=customXml/itemProps1804.xml><?xml version="1.0" encoding="utf-8"?>
<ds:datastoreItem xmlns:ds="http://schemas.openxmlformats.org/officeDocument/2006/customXml" ds:itemID="{4F5AEFB6-94AF-4C4C-805D-3F57E15AB144}">
  <ds:schemaRefs>
    <ds:schemaRef ds:uri="http://schemas.microsoft.com/VisualStudio/2011/storyboarding/control"/>
  </ds:schemaRefs>
</ds:datastoreItem>
</file>

<file path=customXml/itemProps1805.xml><?xml version="1.0" encoding="utf-8"?>
<ds:datastoreItem xmlns:ds="http://schemas.openxmlformats.org/officeDocument/2006/customXml" ds:itemID="{9BD00F3C-D52A-49DA-96A7-3BE4ABB77823}">
  <ds:schemaRefs>
    <ds:schemaRef ds:uri="http://schemas.microsoft.com/VisualStudio/2011/storyboarding/control"/>
  </ds:schemaRefs>
</ds:datastoreItem>
</file>

<file path=customXml/itemProps1806.xml><?xml version="1.0" encoding="utf-8"?>
<ds:datastoreItem xmlns:ds="http://schemas.openxmlformats.org/officeDocument/2006/customXml" ds:itemID="{527058C4-DDAD-44B1-975A-7482BCCACEEE}">
  <ds:schemaRefs>
    <ds:schemaRef ds:uri="http://schemas.microsoft.com/VisualStudio/2011/storyboarding/control"/>
  </ds:schemaRefs>
</ds:datastoreItem>
</file>

<file path=customXml/itemProps1807.xml><?xml version="1.0" encoding="utf-8"?>
<ds:datastoreItem xmlns:ds="http://schemas.openxmlformats.org/officeDocument/2006/customXml" ds:itemID="{CC7B9809-CE60-4960-895F-E708C2A15024}">
  <ds:schemaRefs>
    <ds:schemaRef ds:uri="http://schemas.microsoft.com/VisualStudio/2011/storyboarding/control"/>
  </ds:schemaRefs>
</ds:datastoreItem>
</file>

<file path=customXml/itemProps1808.xml><?xml version="1.0" encoding="utf-8"?>
<ds:datastoreItem xmlns:ds="http://schemas.openxmlformats.org/officeDocument/2006/customXml" ds:itemID="{C38C1F4C-2181-41D3-A14A-D44FC11F7FD2}">
  <ds:schemaRefs>
    <ds:schemaRef ds:uri="http://schemas.microsoft.com/VisualStudio/2011/storyboarding/control"/>
  </ds:schemaRefs>
</ds:datastoreItem>
</file>

<file path=customXml/itemProps1809.xml><?xml version="1.0" encoding="utf-8"?>
<ds:datastoreItem xmlns:ds="http://schemas.openxmlformats.org/officeDocument/2006/customXml" ds:itemID="{4ED88002-31EA-4B52-B0DA-7BDCB1F0A03F}">
  <ds:schemaRefs>
    <ds:schemaRef ds:uri="http://schemas.microsoft.com/VisualStudio/2011/storyboarding/control"/>
  </ds:schemaRefs>
</ds:datastoreItem>
</file>

<file path=customXml/itemProps181.xml><?xml version="1.0" encoding="utf-8"?>
<ds:datastoreItem xmlns:ds="http://schemas.openxmlformats.org/officeDocument/2006/customXml" ds:itemID="{212CB33C-DA84-47E8-81A2-1DD980129AAC}">
  <ds:schemaRefs>
    <ds:schemaRef ds:uri="http://schemas.microsoft.com/VisualStudio/2011/storyboarding/control"/>
  </ds:schemaRefs>
</ds:datastoreItem>
</file>

<file path=customXml/itemProps1810.xml><?xml version="1.0" encoding="utf-8"?>
<ds:datastoreItem xmlns:ds="http://schemas.openxmlformats.org/officeDocument/2006/customXml" ds:itemID="{D6A09260-3310-4BEE-B68C-A21F8EA835AF}">
  <ds:schemaRefs>
    <ds:schemaRef ds:uri="http://schemas.microsoft.com/VisualStudio/2011/storyboarding/control"/>
  </ds:schemaRefs>
</ds:datastoreItem>
</file>

<file path=customXml/itemProps1811.xml><?xml version="1.0" encoding="utf-8"?>
<ds:datastoreItem xmlns:ds="http://schemas.openxmlformats.org/officeDocument/2006/customXml" ds:itemID="{716B443E-9EC4-4912-B05E-77D866C3F9AB}">
  <ds:schemaRefs>
    <ds:schemaRef ds:uri="http://schemas.microsoft.com/VisualStudio/2011/storyboarding/control"/>
  </ds:schemaRefs>
</ds:datastoreItem>
</file>

<file path=customXml/itemProps1812.xml><?xml version="1.0" encoding="utf-8"?>
<ds:datastoreItem xmlns:ds="http://schemas.openxmlformats.org/officeDocument/2006/customXml" ds:itemID="{6D13819B-6EC6-4116-8911-A172E04A23DA}">
  <ds:schemaRefs>
    <ds:schemaRef ds:uri="http://schemas.microsoft.com/VisualStudio/2011/storyboarding/control"/>
  </ds:schemaRefs>
</ds:datastoreItem>
</file>

<file path=customXml/itemProps1813.xml><?xml version="1.0" encoding="utf-8"?>
<ds:datastoreItem xmlns:ds="http://schemas.openxmlformats.org/officeDocument/2006/customXml" ds:itemID="{66866BF6-8201-4D94-BB05-66A946C91291}">
  <ds:schemaRefs>
    <ds:schemaRef ds:uri="http://schemas.microsoft.com/VisualStudio/2011/storyboarding/control"/>
  </ds:schemaRefs>
</ds:datastoreItem>
</file>

<file path=customXml/itemProps1814.xml><?xml version="1.0" encoding="utf-8"?>
<ds:datastoreItem xmlns:ds="http://schemas.openxmlformats.org/officeDocument/2006/customXml" ds:itemID="{A94A49BA-EE5B-4144-B48C-CFF5FA4A46CB}">
  <ds:schemaRefs>
    <ds:schemaRef ds:uri="http://schemas.microsoft.com/VisualStudio/2011/storyboarding/control"/>
  </ds:schemaRefs>
</ds:datastoreItem>
</file>

<file path=customXml/itemProps1815.xml><?xml version="1.0" encoding="utf-8"?>
<ds:datastoreItem xmlns:ds="http://schemas.openxmlformats.org/officeDocument/2006/customXml" ds:itemID="{63CED0D5-B12A-43BC-801D-E57921E18207}">
  <ds:schemaRefs>
    <ds:schemaRef ds:uri="http://schemas.microsoft.com/VisualStudio/2011/storyboarding/control"/>
  </ds:schemaRefs>
</ds:datastoreItem>
</file>

<file path=customXml/itemProps1816.xml><?xml version="1.0" encoding="utf-8"?>
<ds:datastoreItem xmlns:ds="http://schemas.openxmlformats.org/officeDocument/2006/customXml" ds:itemID="{D2DBD817-5350-47A2-A658-FBCE16F4892D}">
  <ds:schemaRefs>
    <ds:schemaRef ds:uri="http://schemas.microsoft.com/VisualStudio/2011/storyboarding/control"/>
  </ds:schemaRefs>
</ds:datastoreItem>
</file>

<file path=customXml/itemProps1817.xml><?xml version="1.0" encoding="utf-8"?>
<ds:datastoreItem xmlns:ds="http://schemas.openxmlformats.org/officeDocument/2006/customXml" ds:itemID="{57174BB4-C60F-41E2-8F7B-50905F6EDADA}">
  <ds:schemaRefs>
    <ds:schemaRef ds:uri="http://schemas.microsoft.com/VisualStudio/2011/storyboarding/control"/>
  </ds:schemaRefs>
</ds:datastoreItem>
</file>

<file path=customXml/itemProps1818.xml><?xml version="1.0" encoding="utf-8"?>
<ds:datastoreItem xmlns:ds="http://schemas.openxmlformats.org/officeDocument/2006/customXml" ds:itemID="{A1B73F94-7FF5-4848-B43D-621B780CBBC0}">
  <ds:schemaRefs>
    <ds:schemaRef ds:uri="http://schemas.microsoft.com/VisualStudio/2011/storyboarding/control"/>
  </ds:schemaRefs>
</ds:datastoreItem>
</file>

<file path=customXml/itemProps1819.xml><?xml version="1.0" encoding="utf-8"?>
<ds:datastoreItem xmlns:ds="http://schemas.openxmlformats.org/officeDocument/2006/customXml" ds:itemID="{4AD7D77B-F7A0-446B-8ED0-99E5F5CCD435}">
  <ds:schemaRefs>
    <ds:schemaRef ds:uri="http://schemas.microsoft.com/VisualStudio/2011/storyboarding/control"/>
  </ds:schemaRefs>
</ds:datastoreItem>
</file>

<file path=customXml/itemProps182.xml><?xml version="1.0" encoding="utf-8"?>
<ds:datastoreItem xmlns:ds="http://schemas.openxmlformats.org/officeDocument/2006/customXml" ds:itemID="{57140534-2C96-4156-9040-2C2795C983B5}">
  <ds:schemaRefs>
    <ds:schemaRef ds:uri="http://schemas.microsoft.com/VisualStudio/2011/storyboarding/control"/>
  </ds:schemaRefs>
</ds:datastoreItem>
</file>

<file path=customXml/itemProps1820.xml><?xml version="1.0" encoding="utf-8"?>
<ds:datastoreItem xmlns:ds="http://schemas.openxmlformats.org/officeDocument/2006/customXml" ds:itemID="{77538554-F608-4B42-8D22-56F00B1E84A1}">
  <ds:schemaRefs>
    <ds:schemaRef ds:uri="http://schemas.microsoft.com/VisualStudio/2011/storyboarding/control"/>
  </ds:schemaRefs>
</ds:datastoreItem>
</file>

<file path=customXml/itemProps1821.xml><?xml version="1.0" encoding="utf-8"?>
<ds:datastoreItem xmlns:ds="http://schemas.openxmlformats.org/officeDocument/2006/customXml" ds:itemID="{EDBB1C49-2286-4F72-8CA1-0BB04FF66089}">
  <ds:schemaRefs>
    <ds:schemaRef ds:uri="http://schemas.microsoft.com/VisualStudio/2011/storyboarding/control"/>
  </ds:schemaRefs>
</ds:datastoreItem>
</file>

<file path=customXml/itemProps1822.xml><?xml version="1.0" encoding="utf-8"?>
<ds:datastoreItem xmlns:ds="http://schemas.openxmlformats.org/officeDocument/2006/customXml" ds:itemID="{372B0FC1-7E3F-4584-BFCA-8F3316F31302}">
  <ds:schemaRefs>
    <ds:schemaRef ds:uri="http://schemas.microsoft.com/VisualStudio/2011/storyboarding/control"/>
  </ds:schemaRefs>
</ds:datastoreItem>
</file>

<file path=customXml/itemProps1823.xml><?xml version="1.0" encoding="utf-8"?>
<ds:datastoreItem xmlns:ds="http://schemas.openxmlformats.org/officeDocument/2006/customXml" ds:itemID="{929674B6-00F7-4DF5-ABD1-4417759B439E}">
  <ds:schemaRefs>
    <ds:schemaRef ds:uri="http://schemas.microsoft.com/VisualStudio/2011/storyboarding/control"/>
  </ds:schemaRefs>
</ds:datastoreItem>
</file>

<file path=customXml/itemProps1824.xml><?xml version="1.0" encoding="utf-8"?>
<ds:datastoreItem xmlns:ds="http://schemas.openxmlformats.org/officeDocument/2006/customXml" ds:itemID="{FEB0EBEC-393A-4FB4-A920-D71233DBAEE5}">
  <ds:schemaRefs>
    <ds:schemaRef ds:uri="http://schemas.microsoft.com/VisualStudio/2011/storyboarding/control"/>
  </ds:schemaRefs>
</ds:datastoreItem>
</file>

<file path=customXml/itemProps1825.xml><?xml version="1.0" encoding="utf-8"?>
<ds:datastoreItem xmlns:ds="http://schemas.openxmlformats.org/officeDocument/2006/customXml" ds:itemID="{28196224-47BD-4793-9442-E2F2E287FCD0}">
  <ds:schemaRefs>
    <ds:schemaRef ds:uri="http://schemas.microsoft.com/VisualStudio/2011/storyboarding/control"/>
  </ds:schemaRefs>
</ds:datastoreItem>
</file>

<file path=customXml/itemProps1826.xml><?xml version="1.0" encoding="utf-8"?>
<ds:datastoreItem xmlns:ds="http://schemas.openxmlformats.org/officeDocument/2006/customXml" ds:itemID="{5038761F-EE50-41C9-9731-DD92F84EB541}">
  <ds:schemaRefs>
    <ds:schemaRef ds:uri="http://schemas.microsoft.com/VisualStudio/2011/storyboarding/control"/>
  </ds:schemaRefs>
</ds:datastoreItem>
</file>

<file path=customXml/itemProps1827.xml><?xml version="1.0" encoding="utf-8"?>
<ds:datastoreItem xmlns:ds="http://schemas.openxmlformats.org/officeDocument/2006/customXml" ds:itemID="{CFE8903D-D3E2-4CEB-82EB-E7BE3B957A0D}">
  <ds:schemaRefs>
    <ds:schemaRef ds:uri="http://schemas.microsoft.com/VisualStudio/2011/storyboarding/control"/>
  </ds:schemaRefs>
</ds:datastoreItem>
</file>

<file path=customXml/itemProps1828.xml><?xml version="1.0" encoding="utf-8"?>
<ds:datastoreItem xmlns:ds="http://schemas.openxmlformats.org/officeDocument/2006/customXml" ds:itemID="{A7B62B23-18AC-4FE8-831D-8CDEB42740F1}">
  <ds:schemaRefs>
    <ds:schemaRef ds:uri="http://schemas.microsoft.com/VisualStudio/2011/storyboarding/control"/>
  </ds:schemaRefs>
</ds:datastoreItem>
</file>

<file path=customXml/itemProps1829.xml><?xml version="1.0" encoding="utf-8"?>
<ds:datastoreItem xmlns:ds="http://schemas.openxmlformats.org/officeDocument/2006/customXml" ds:itemID="{B62B12D2-8BBF-4D57-B565-F0EADA181F0F}">
  <ds:schemaRefs>
    <ds:schemaRef ds:uri="http://schemas.microsoft.com/VisualStudio/2011/storyboarding/control"/>
  </ds:schemaRefs>
</ds:datastoreItem>
</file>

<file path=customXml/itemProps183.xml><?xml version="1.0" encoding="utf-8"?>
<ds:datastoreItem xmlns:ds="http://schemas.openxmlformats.org/officeDocument/2006/customXml" ds:itemID="{B94749A5-7EA0-464A-94F7-8241D82C54FE}">
  <ds:schemaRefs>
    <ds:schemaRef ds:uri="http://schemas.microsoft.com/VisualStudio/2011/storyboarding/control"/>
  </ds:schemaRefs>
</ds:datastoreItem>
</file>

<file path=customXml/itemProps1830.xml><?xml version="1.0" encoding="utf-8"?>
<ds:datastoreItem xmlns:ds="http://schemas.openxmlformats.org/officeDocument/2006/customXml" ds:itemID="{7675E469-6427-45F7-BBF5-CD1A63E79EF1}">
  <ds:schemaRefs>
    <ds:schemaRef ds:uri="http://schemas.microsoft.com/VisualStudio/2011/storyboarding/control"/>
  </ds:schemaRefs>
</ds:datastoreItem>
</file>

<file path=customXml/itemProps1831.xml><?xml version="1.0" encoding="utf-8"?>
<ds:datastoreItem xmlns:ds="http://schemas.openxmlformats.org/officeDocument/2006/customXml" ds:itemID="{32D3E54B-72E4-4A18-AD1B-BC255B5B0901}">
  <ds:schemaRefs>
    <ds:schemaRef ds:uri="http://schemas.microsoft.com/VisualStudio/2011/storyboarding/control"/>
  </ds:schemaRefs>
</ds:datastoreItem>
</file>

<file path=customXml/itemProps1832.xml><?xml version="1.0" encoding="utf-8"?>
<ds:datastoreItem xmlns:ds="http://schemas.openxmlformats.org/officeDocument/2006/customXml" ds:itemID="{C5C4616A-A770-453E-BBF1-2B014D623A82}">
  <ds:schemaRefs>
    <ds:schemaRef ds:uri="http://schemas.microsoft.com/VisualStudio/2011/storyboarding/control"/>
  </ds:schemaRefs>
</ds:datastoreItem>
</file>

<file path=customXml/itemProps1833.xml><?xml version="1.0" encoding="utf-8"?>
<ds:datastoreItem xmlns:ds="http://schemas.openxmlformats.org/officeDocument/2006/customXml" ds:itemID="{F77C850D-AA1A-4B64-A69B-DEF4C95F6A3D}">
  <ds:schemaRefs>
    <ds:schemaRef ds:uri="http://schemas.microsoft.com/VisualStudio/2011/storyboarding/control"/>
  </ds:schemaRefs>
</ds:datastoreItem>
</file>

<file path=customXml/itemProps1834.xml><?xml version="1.0" encoding="utf-8"?>
<ds:datastoreItem xmlns:ds="http://schemas.openxmlformats.org/officeDocument/2006/customXml" ds:itemID="{AA8B0BC1-7A4A-41E4-AC1C-3FBA46718844}">
  <ds:schemaRefs>
    <ds:schemaRef ds:uri="http://schemas.microsoft.com/VisualStudio/2011/storyboarding/control"/>
  </ds:schemaRefs>
</ds:datastoreItem>
</file>

<file path=customXml/itemProps1835.xml><?xml version="1.0" encoding="utf-8"?>
<ds:datastoreItem xmlns:ds="http://schemas.openxmlformats.org/officeDocument/2006/customXml" ds:itemID="{7EB3F34F-B8CF-4B92-8142-6E8C2CD8878B}">
  <ds:schemaRefs>
    <ds:schemaRef ds:uri="http://schemas.microsoft.com/VisualStudio/2011/storyboarding/control"/>
  </ds:schemaRefs>
</ds:datastoreItem>
</file>

<file path=customXml/itemProps1836.xml><?xml version="1.0" encoding="utf-8"?>
<ds:datastoreItem xmlns:ds="http://schemas.openxmlformats.org/officeDocument/2006/customXml" ds:itemID="{0D9BF0A5-B1AE-4A8E-ABB5-7445CC4EE902}">
  <ds:schemaRefs>
    <ds:schemaRef ds:uri="http://schemas.microsoft.com/VisualStudio/2011/storyboarding/control"/>
  </ds:schemaRefs>
</ds:datastoreItem>
</file>

<file path=customXml/itemProps1837.xml><?xml version="1.0" encoding="utf-8"?>
<ds:datastoreItem xmlns:ds="http://schemas.openxmlformats.org/officeDocument/2006/customXml" ds:itemID="{A57BC8A8-7126-4B7B-B990-3009966223AF}">
  <ds:schemaRefs>
    <ds:schemaRef ds:uri="http://schemas.microsoft.com/VisualStudio/2011/storyboarding/control"/>
  </ds:schemaRefs>
</ds:datastoreItem>
</file>

<file path=customXml/itemProps1838.xml><?xml version="1.0" encoding="utf-8"?>
<ds:datastoreItem xmlns:ds="http://schemas.openxmlformats.org/officeDocument/2006/customXml" ds:itemID="{DDCF7258-8078-4A1A-9443-9C925363E28B}">
  <ds:schemaRefs>
    <ds:schemaRef ds:uri="http://schemas.microsoft.com/VisualStudio/2011/storyboarding/control"/>
  </ds:schemaRefs>
</ds:datastoreItem>
</file>

<file path=customXml/itemProps1839.xml><?xml version="1.0" encoding="utf-8"?>
<ds:datastoreItem xmlns:ds="http://schemas.openxmlformats.org/officeDocument/2006/customXml" ds:itemID="{61C1FF79-C5A4-4D47-BBEE-082FF9A588CA}">
  <ds:schemaRefs>
    <ds:schemaRef ds:uri="http://schemas.microsoft.com/VisualStudio/2011/storyboarding/control"/>
  </ds:schemaRefs>
</ds:datastoreItem>
</file>

<file path=customXml/itemProps184.xml><?xml version="1.0" encoding="utf-8"?>
<ds:datastoreItem xmlns:ds="http://schemas.openxmlformats.org/officeDocument/2006/customXml" ds:itemID="{434051DF-710F-4F6D-B926-32B07292E051}">
  <ds:schemaRefs>
    <ds:schemaRef ds:uri="http://schemas.microsoft.com/VisualStudio/2011/storyboarding/control"/>
  </ds:schemaRefs>
</ds:datastoreItem>
</file>

<file path=customXml/itemProps1840.xml><?xml version="1.0" encoding="utf-8"?>
<ds:datastoreItem xmlns:ds="http://schemas.openxmlformats.org/officeDocument/2006/customXml" ds:itemID="{997A33B9-DFD1-4094-90E1-3F5BE1A5D608}">
  <ds:schemaRefs>
    <ds:schemaRef ds:uri="http://schemas.microsoft.com/VisualStudio/2011/storyboarding/control"/>
  </ds:schemaRefs>
</ds:datastoreItem>
</file>

<file path=customXml/itemProps1841.xml><?xml version="1.0" encoding="utf-8"?>
<ds:datastoreItem xmlns:ds="http://schemas.openxmlformats.org/officeDocument/2006/customXml" ds:itemID="{D5C04F9D-6700-4D40-8D42-448034BD54AE}">
  <ds:schemaRefs>
    <ds:schemaRef ds:uri="http://schemas.microsoft.com/VisualStudio/2011/storyboarding/control"/>
  </ds:schemaRefs>
</ds:datastoreItem>
</file>

<file path=customXml/itemProps1842.xml><?xml version="1.0" encoding="utf-8"?>
<ds:datastoreItem xmlns:ds="http://schemas.openxmlformats.org/officeDocument/2006/customXml" ds:itemID="{E841EE31-623A-428D-BDBB-BC85A34C67ED}">
  <ds:schemaRefs>
    <ds:schemaRef ds:uri="http://schemas.microsoft.com/VisualStudio/2011/storyboarding/control"/>
  </ds:schemaRefs>
</ds:datastoreItem>
</file>

<file path=customXml/itemProps1843.xml><?xml version="1.0" encoding="utf-8"?>
<ds:datastoreItem xmlns:ds="http://schemas.openxmlformats.org/officeDocument/2006/customXml" ds:itemID="{C5A7C234-96C1-4002-9063-0834B498BE57}">
  <ds:schemaRefs>
    <ds:schemaRef ds:uri="http://schemas.microsoft.com/VisualStudio/2011/storyboarding/control"/>
  </ds:schemaRefs>
</ds:datastoreItem>
</file>

<file path=customXml/itemProps1844.xml><?xml version="1.0" encoding="utf-8"?>
<ds:datastoreItem xmlns:ds="http://schemas.openxmlformats.org/officeDocument/2006/customXml" ds:itemID="{925C1C2A-7BCD-4DB4-A290-455C6E40C73D}">
  <ds:schemaRefs>
    <ds:schemaRef ds:uri="http://schemas.microsoft.com/VisualStudio/2011/storyboarding/control"/>
  </ds:schemaRefs>
</ds:datastoreItem>
</file>

<file path=customXml/itemProps1845.xml><?xml version="1.0" encoding="utf-8"?>
<ds:datastoreItem xmlns:ds="http://schemas.openxmlformats.org/officeDocument/2006/customXml" ds:itemID="{BE430B6F-974B-4E88-9C12-BBFFA7C4598A}">
  <ds:schemaRefs>
    <ds:schemaRef ds:uri="http://schemas.microsoft.com/VisualStudio/2011/storyboarding/control"/>
  </ds:schemaRefs>
</ds:datastoreItem>
</file>

<file path=customXml/itemProps1846.xml><?xml version="1.0" encoding="utf-8"?>
<ds:datastoreItem xmlns:ds="http://schemas.openxmlformats.org/officeDocument/2006/customXml" ds:itemID="{FDEFC20E-E1FC-4BE6-A85E-99D8A4C48BDD}">
  <ds:schemaRefs>
    <ds:schemaRef ds:uri="http://schemas.microsoft.com/VisualStudio/2011/storyboarding/control"/>
  </ds:schemaRefs>
</ds:datastoreItem>
</file>

<file path=customXml/itemProps1847.xml><?xml version="1.0" encoding="utf-8"?>
<ds:datastoreItem xmlns:ds="http://schemas.openxmlformats.org/officeDocument/2006/customXml" ds:itemID="{455CFA61-1EA7-41F2-BC6D-93EBDDFC17F5}">
  <ds:schemaRefs>
    <ds:schemaRef ds:uri="http://schemas.microsoft.com/VisualStudio/2011/storyboarding/control"/>
  </ds:schemaRefs>
</ds:datastoreItem>
</file>

<file path=customXml/itemProps1848.xml><?xml version="1.0" encoding="utf-8"?>
<ds:datastoreItem xmlns:ds="http://schemas.openxmlformats.org/officeDocument/2006/customXml" ds:itemID="{B21C1BBA-4D0F-43C3-B096-A7BBB509CA0F}">
  <ds:schemaRefs>
    <ds:schemaRef ds:uri="http://schemas.microsoft.com/VisualStudio/2011/storyboarding/control"/>
  </ds:schemaRefs>
</ds:datastoreItem>
</file>

<file path=customXml/itemProps1849.xml><?xml version="1.0" encoding="utf-8"?>
<ds:datastoreItem xmlns:ds="http://schemas.openxmlformats.org/officeDocument/2006/customXml" ds:itemID="{EBD5B431-6F0F-4258-A05C-9D4671745E7C}">
  <ds:schemaRefs>
    <ds:schemaRef ds:uri="http://schemas.microsoft.com/VisualStudio/2011/storyboarding/control"/>
  </ds:schemaRefs>
</ds:datastoreItem>
</file>

<file path=customXml/itemProps185.xml><?xml version="1.0" encoding="utf-8"?>
<ds:datastoreItem xmlns:ds="http://schemas.openxmlformats.org/officeDocument/2006/customXml" ds:itemID="{4A03EFF8-275F-4FB5-B6CC-A6FD54ACF339}">
  <ds:schemaRefs>
    <ds:schemaRef ds:uri="http://schemas.microsoft.com/VisualStudio/2011/storyboarding/control"/>
  </ds:schemaRefs>
</ds:datastoreItem>
</file>

<file path=customXml/itemProps1850.xml><?xml version="1.0" encoding="utf-8"?>
<ds:datastoreItem xmlns:ds="http://schemas.openxmlformats.org/officeDocument/2006/customXml" ds:itemID="{9282E22E-DB9D-4510-9E78-B140D6E59F20}">
  <ds:schemaRefs>
    <ds:schemaRef ds:uri="http://schemas.microsoft.com/VisualStudio/2011/storyboarding/control"/>
  </ds:schemaRefs>
</ds:datastoreItem>
</file>

<file path=customXml/itemProps1851.xml><?xml version="1.0" encoding="utf-8"?>
<ds:datastoreItem xmlns:ds="http://schemas.openxmlformats.org/officeDocument/2006/customXml" ds:itemID="{564C2C3E-B3C6-4AC8-B884-CA3FB7CB0DF2}">
  <ds:schemaRefs>
    <ds:schemaRef ds:uri="http://schemas.microsoft.com/VisualStudio/2011/storyboarding/control"/>
  </ds:schemaRefs>
</ds:datastoreItem>
</file>

<file path=customXml/itemProps1852.xml><?xml version="1.0" encoding="utf-8"?>
<ds:datastoreItem xmlns:ds="http://schemas.openxmlformats.org/officeDocument/2006/customXml" ds:itemID="{97596518-26F3-4933-B939-863E7B96F282}">
  <ds:schemaRefs>
    <ds:schemaRef ds:uri="http://schemas.microsoft.com/VisualStudio/2011/storyboarding/control"/>
  </ds:schemaRefs>
</ds:datastoreItem>
</file>

<file path=customXml/itemProps1853.xml><?xml version="1.0" encoding="utf-8"?>
<ds:datastoreItem xmlns:ds="http://schemas.openxmlformats.org/officeDocument/2006/customXml" ds:itemID="{BB2D6EC9-6DA3-4E96-B1A4-D170E412AB83}">
  <ds:schemaRefs>
    <ds:schemaRef ds:uri="http://schemas.microsoft.com/VisualStudio/2011/storyboarding/control"/>
  </ds:schemaRefs>
</ds:datastoreItem>
</file>

<file path=customXml/itemProps1854.xml><?xml version="1.0" encoding="utf-8"?>
<ds:datastoreItem xmlns:ds="http://schemas.openxmlformats.org/officeDocument/2006/customXml" ds:itemID="{B204ACEC-216F-4E68-B29A-A767CE10E3A9}">
  <ds:schemaRefs>
    <ds:schemaRef ds:uri="http://schemas.microsoft.com/VisualStudio/2011/storyboarding/control"/>
  </ds:schemaRefs>
</ds:datastoreItem>
</file>

<file path=customXml/itemProps1855.xml><?xml version="1.0" encoding="utf-8"?>
<ds:datastoreItem xmlns:ds="http://schemas.openxmlformats.org/officeDocument/2006/customXml" ds:itemID="{1EB8BFAC-C972-4712-94E6-8406E89A246E}">
  <ds:schemaRefs>
    <ds:schemaRef ds:uri="http://schemas.microsoft.com/VisualStudio/2011/storyboarding/control"/>
  </ds:schemaRefs>
</ds:datastoreItem>
</file>

<file path=customXml/itemProps1856.xml><?xml version="1.0" encoding="utf-8"?>
<ds:datastoreItem xmlns:ds="http://schemas.openxmlformats.org/officeDocument/2006/customXml" ds:itemID="{DB44000B-2F5A-45E3-8843-4510D0E1036B}">
  <ds:schemaRefs>
    <ds:schemaRef ds:uri="http://schemas.microsoft.com/VisualStudio/2011/storyboarding/control"/>
  </ds:schemaRefs>
</ds:datastoreItem>
</file>

<file path=customXml/itemProps1857.xml><?xml version="1.0" encoding="utf-8"?>
<ds:datastoreItem xmlns:ds="http://schemas.openxmlformats.org/officeDocument/2006/customXml" ds:itemID="{B8E27E7F-003F-4AAD-8138-5AB22C9892D8}">
  <ds:schemaRefs>
    <ds:schemaRef ds:uri="http://schemas.microsoft.com/VisualStudio/2011/storyboarding/control"/>
  </ds:schemaRefs>
</ds:datastoreItem>
</file>

<file path=customXml/itemProps1858.xml><?xml version="1.0" encoding="utf-8"?>
<ds:datastoreItem xmlns:ds="http://schemas.openxmlformats.org/officeDocument/2006/customXml" ds:itemID="{06AF6E69-2BF4-4724-B8F0-C64F813F67C5}">
  <ds:schemaRefs>
    <ds:schemaRef ds:uri="http://schemas.microsoft.com/VisualStudio/2011/storyboarding/control"/>
  </ds:schemaRefs>
</ds:datastoreItem>
</file>

<file path=customXml/itemProps1859.xml><?xml version="1.0" encoding="utf-8"?>
<ds:datastoreItem xmlns:ds="http://schemas.openxmlformats.org/officeDocument/2006/customXml" ds:itemID="{8909C6CD-AF15-431D-A906-6DFA3A4FEDFF}">
  <ds:schemaRefs>
    <ds:schemaRef ds:uri="http://schemas.microsoft.com/VisualStudio/2011/storyboarding/control"/>
  </ds:schemaRefs>
</ds:datastoreItem>
</file>

<file path=customXml/itemProps186.xml><?xml version="1.0" encoding="utf-8"?>
<ds:datastoreItem xmlns:ds="http://schemas.openxmlformats.org/officeDocument/2006/customXml" ds:itemID="{24D923C2-146C-47DD-94A8-FDC1DB5B453E}">
  <ds:schemaRefs>
    <ds:schemaRef ds:uri="http://schemas.microsoft.com/VisualStudio/2011/storyboarding/control"/>
  </ds:schemaRefs>
</ds:datastoreItem>
</file>

<file path=customXml/itemProps1860.xml><?xml version="1.0" encoding="utf-8"?>
<ds:datastoreItem xmlns:ds="http://schemas.openxmlformats.org/officeDocument/2006/customXml" ds:itemID="{B8433937-CE96-40C7-8A00-ED1DC68A1F6E}">
  <ds:schemaRefs>
    <ds:schemaRef ds:uri="http://schemas.microsoft.com/VisualStudio/2011/storyboarding/control"/>
  </ds:schemaRefs>
</ds:datastoreItem>
</file>

<file path=customXml/itemProps1861.xml><?xml version="1.0" encoding="utf-8"?>
<ds:datastoreItem xmlns:ds="http://schemas.openxmlformats.org/officeDocument/2006/customXml" ds:itemID="{883A9824-9075-4F60-AB96-E22EEB9E3697}">
  <ds:schemaRefs>
    <ds:schemaRef ds:uri="http://schemas.microsoft.com/VisualStudio/2011/storyboarding/control"/>
  </ds:schemaRefs>
</ds:datastoreItem>
</file>

<file path=customXml/itemProps1862.xml><?xml version="1.0" encoding="utf-8"?>
<ds:datastoreItem xmlns:ds="http://schemas.openxmlformats.org/officeDocument/2006/customXml" ds:itemID="{B404B025-7CFE-4D93-A7E4-DD9D1BB3AF35}">
  <ds:schemaRefs>
    <ds:schemaRef ds:uri="http://schemas.microsoft.com/VisualStudio/2011/storyboarding/control"/>
  </ds:schemaRefs>
</ds:datastoreItem>
</file>

<file path=customXml/itemProps1863.xml><?xml version="1.0" encoding="utf-8"?>
<ds:datastoreItem xmlns:ds="http://schemas.openxmlformats.org/officeDocument/2006/customXml" ds:itemID="{EF99F123-DC16-46FF-9A7A-1E239FFCB7F6}">
  <ds:schemaRefs>
    <ds:schemaRef ds:uri="http://schemas.microsoft.com/VisualStudio/2011/storyboarding/control"/>
  </ds:schemaRefs>
</ds:datastoreItem>
</file>

<file path=customXml/itemProps1864.xml><?xml version="1.0" encoding="utf-8"?>
<ds:datastoreItem xmlns:ds="http://schemas.openxmlformats.org/officeDocument/2006/customXml" ds:itemID="{E1130553-F75D-4582-9E8D-C5CD3B6C7822}">
  <ds:schemaRefs>
    <ds:schemaRef ds:uri="http://schemas.microsoft.com/VisualStudio/2011/storyboarding/control"/>
  </ds:schemaRefs>
</ds:datastoreItem>
</file>

<file path=customXml/itemProps1865.xml><?xml version="1.0" encoding="utf-8"?>
<ds:datastoreItem xmlns:ds="http://schemas.openxmlformats.org/officeDocument/2006/customXml" ds:itemID="{5C7B3923-44A4-43A1-B317-0D33126FA23A}">
  <ds:schemaRefs>
    <ds:schemaRef ds:uri="http://schemas.microsoft.com/VisualStudio/2011/storyboarding/control"/>
  </ds:schemaRefs>
</ds:datastoreItem>
</file>

<file path=customXml/itemProps1866.xml><?xml version="1.0" encoding="utf-8"?>
<ds:datastoreItem xmlns:ds="http://schemas.openxmlformats.org/officeDocument/2006/customXml" ds:itemID="{9A6480CA-1687-484E-8287-612C3A1B1E79}">
  <ds:schemaRefs>
    <ds:schemaRef ds:uri="http://schemas.microsoft.com/VisualStudio/2011/storyboarding/control"/>
  </ds:schemaRefs>
</ds:datastoreItem>
</file>

<file path=customXml/itemProps1867.xml><?xml version="1.0" encoding="utf-8"?>
<ds:datastoreItem xmlns:ds="http://schemas.openxmlformats.org/officeDocument/2006/customXml" ds:itemID="{AF7DC3C4-7D0C-42A9-9F49-30AC02E74B98}">
  <ds:schemaRefs>
    <ds:schemaRef ds:uri="http://schemas.microsoft.com/VisualStudio/2011/storyboarding/control"/>
  </ds:schemaRefs>
</ds:datastoreItem>
</file>

<file path=customXml/itemProps1868.xml><?xml version="1.0" encoding="utf-8"?>
<ds:datastoreItem xmlns:ds="http://schemas.openxmlformats.org/officeDocument/2006/customXml" ds:itemID="{9FD95D0F-A403-4FB0-9424-5E6546087673}">
  <ds:schemaRefs>
    <ds:schemaRef ds:uri="http://schemas.microsoft.com/VisualStudio/2011/storyboarding/control"/>
  </ds:schemaRefs>
</ds:datastoreItem>
</file>

<file path=customXml/itemProps1869.xml><?xml version="1.0" encoding="utf-8"?>
<ds:datastoreItem xmlns:ds="http://schemas.openxmlformats.org/officeDocument/2006/customXml" ds:itemID="{3F89FF70-4647-46C2-B271-9A3746CC32D7}">
  <ds:schemaRefs>
    <ds:schemaRef ds:uri="http://schemas.microsoft.com/VisualStudio/2011/storyboarding/control"/>
  </ds:schemaRefs>
</ds:datastoreItem>
</file>

<file path=customXml/itemProps187.xml><?xml version="1.0" encoding="utf-8"?>
<ds:datastoreItem xmlns:ds="http://schemas.openxmlformats.org/officeDocument/2006/customXml" ds:itemID="{65F01991-730D-4098-A458-E7CA8A829B10}">
  <ds:schemaRefs>
    <ds:schemaRef ds:uri="http://schemas.microsoft.com/VisualStudio/2011/storyboarding/control"/>
  </ds:schemaRefs>
</ds:datastoreItem>
</file>

<file path=customXml/itemProps1870.xml><?xml version="1.0" encoding="utf-8"?>
<ds:datastoreItem xmlns:ds="http://schemas.openxmlformats.org/officeDocument/2006/customXml" ds:itemID="{D7FD3F91-5550-4217-BD65-1961721BDEE6}">
  <ds:schemaRefs>
    <ds:schemaRef ds:uri="http://schemas.microsoft.com/VisualStudio/2011/storyboarding/control"/>
  </ds:schemaRefs>
</ds:datastoreItem>
</file>

<file path=customXml/itemProps1871.xml><?xml version="1.0" encoding="utf-8"?>
<ds:datastoreItem xmlns:ds="http://schemas.openxmlformats.org/officeDocument/2006/customXml" ds:itemID="{40FA94D2-3A70-4605-B11B-40344CD0E5DD}">
  <ds:schemaRefs>
    <ds:schemaRef ds:uri="http://schemas.microsoft.com/VisualStudio/2011/storyboarding/control"/>
  </ds:schemaRefs>
</ds:datastoreItem>
</file>

<file path=customXml/itemProps1872.xml><?xml version="1.0" encoding="utf-8"?>
<ds:datastoreItem xmlns:ds="http://schemas.openxmlformats.org/officeDocument/2006/customXml" ds:itemID="{89A05F61-4044-4636-9308-ABC4468931F8}">
  <ds:schemaRefs>
    <ds:schemaRef ds:uri="http://schemas.microsoft.com/VisualStudio/2011/storyboarding/control"/>
  </ds:schemaRefs>
</ds:datastoreItem>
</file>

<file path=customXml/itemProps1873.xml><?xml version="1.0" encoding="utf-8"?>
<ds:datastoreItem xmlns:ds="http://schemas.openxmlformats.org/officeDocument/2006/customXml" ds:itemID="{DEC80AED-C346-4CF5-B222-9BB1C48155F9}">
  <ds:schemaRefs>
    <ds:schemaRef ds:uri="http://schemas.microsoft.com/VisualStudio/2011/storyboarding/control"/>
  </ds:schemaRefs>
</ds:datastoreItem>
</file>

<file path=customXml/itemProps1874.xml><?xml version="1.0" encoding="utf-8"?>
<ds:datastoreItem xmlns:ds="http://schemas.openxmlformats.org/officeDocument/2006/customXml" ds:itemID="{96D5B94A-812E-4810-8BC8-8DA9657971CB}">
  <ds:schemaRefs>
    <ds:schemaRef ds:uri="http://schemas.microsoft.com/VisualStudio/2011/storyboarding/control"/>
  </ds:schemaRefs>
</ds:datastoreItem>
</file>

<file path=customXml/itemProps1875.xml><?xml version="1.0" encoding="utf-8"?>
<ds:datastoreItem xmlns:ds="http://schemas.openxmlformats.org/officeDocument/2006/customXml" ds:itemID="{254D046F-216B-4468-A486-205354CBD62F}">
  <ds:schemaRefs>
    <ds:schemaRef ds:uri="http://schemas.microsoft.com/VisualStudio/2011/storyboarding/control"/>
  </ds:schemaRefs>
</ds:datastoreItem>
</file>

<file path=customXml/itemProps1876.xml><?xml version="1.0" encoding="utf-8"?>
<ds:datastoreItem xmlns:ds="http://schemas.openxmlformats.org/officeDocument/2006/customXml" ds:itemID="{492C5BC3-8737-4108-B0EC-65D4AF8B18A2}">
  <ds:schemaRefs>
    <ds:schemaRef ds:uri="http://schemas.microsoft.com/VisualStudio/2011/storyboarding/control"/>
  </ds:schemaRefs>
</ds:datastoreItem>
</file>

<file path=customXml/itemProps1877.xml><?xml version="1.0" encoding="utf-8"?>
<ds:datastoreItem xmlns:ds="http://schemas.openxmlformats.org/officeDocument/2006/customXml" ds:itemID="{9075126B-D6A5-46E2-B20C-C9F07F918C1B}">
  <ds:schemaRefs>
    <ds:schemaRef ds:uri="http://schemas.microsoft.com/VisualStudio/2011/storyboarding/control"/>
  </ds:schemaRefs>
</ds:datastoreItem>
</file>

<file path=customXml/itemProps1878.xml><?xml version="1.0" encoding="utf-8"?>
<ds:datastoreItem xmlns:ds="http://schemas.openxmlformats.org/officeDocument/2006/customXml" ds:itemID="{C6979093-83A2-4192-9447-F8B0A2C300C5}">
  <ds:schemaRefs>
    <ds:schemaRef ds:uri="http://schemas.microsoft.com/VisualStudio/2011/storyboarding/control"/>
  </ds:schemaRefs>
</ds:datastoreItem>
</file>

<file path=customXml/itemProps1879.xml><?xml version="1.0" encoding="utf-8"?>
<ds:datastoreItem xmlns:ds="http://schemas.openxmlformats.org/officeDocument/2006/customXml" ds:itemID="{47908653-F2DD-4A03-976E-C9869A6F32B3}">
  <ds:schemaRefs>
    <ds:schemaRef ds:uri="http://schemas.microsoft.com/VisualStudio/2011/storyboarding/control"/>
  </ds:schemaRefs>
</ds:datastoreItem>
</file>

<file path=customXml/itemProps188.xml><?xml version="1.0" encoding="utf-8"?>
<ds:datastoreItem xmlns:ds="http://schemas.openxmlformats.org/officeDocument/2006/customXml" ds:itemID="{E273A807-B226-47D0-9626-839B5A50F5ED}">
  <ds:schemaRefs>
    <ds:schemaRef ds:uri="http://schemas.microsoft.com/VisualStudio/2011/storyboarding/control"/>
  </ds:schemaRefs>
</ds:datastoreItem>
</file>

<file path=customXml/itemProps1880.xml><?xml version="1.0" encoding="utf-8"?>
<ds:datastoreItem xmlns:ds="http://schemas.openxmlformats.org/officeDocument/2006/customXml" ds:itemID="{DA0A5931-261C-4397-B913-1948E7DF242C}">
  <ds:schemaRefs>
    <ds:schemaRef ds:uri="http://schemas.microsoft.com/VisualStudio/2011/storyboarding/control"/>
  </ds:schemaRefs>
</ds:datastoreItem>
</file>

<file path=customXml/itemProps1881.xml><?xml version="1.0" encoding="utf-8"?>
<ds:datastoreItem xmlns:ds="http://schemas.openxmlformats.org/officeDocument/2006/customXml" ds:itemID="{9D146184-DBCC-42B3-BDE2-5C9469C81254}">
  <ds:schemaRefs>
    <ds:schemaRef ds:uri="http://schemas.microsoft.com/VisualStudio/2011/storyboarding/control"/>
  </ds:schemaRefs>
</ds:datastoreItem>
</file>

<file path=customXml/itemProps1882.xml><?xml version="1.0" encoding="utf-8"?>
<ds:datastoreItem xmlns:ds="http://schemas.openxmlformats.org/officeDocument/2006/customXml" ds:itemID="{8A109FF1-6470-4B51-825B-3BD750AF175D}">
  <ds:schemaRefs>
    <ds:schemaRef ds:uri="http://schemas.microsoft.com/VisualStudio/2011/storyboarding/control"/>
  </ds:schemaRefs>
</ds:datastoreItem>
</file>

<file path=customXml/itemProps1883.xml><?xml version="1.0" encoding="utf-8"?>
<ds:datastoreItem xmlns:ds="http://schemas.openxmlformats.org/officeDocument/2006/customXml" ds:itemID="{28608971-8D95-4769-853A-F24CFCAF6C5A}">
  <ds:schemaRefs>
    <ds:schemaRef ds:uri="http://schemas.microsoft.com/VisualStudio/2011/storyboarding/control"/>
  </ds:schemaRefs>
</ds:datastoreItem>
</file>

<file path=customXml/itemProps1884.xml><?xml version="1.0" encoding="utf-8"?>
<ds:datastoreItem xmlns:ds="http://schemas.openxmlformats.org/officeDocument/2006/customXml" ds:itemID="{94590C46-8255-4ABE-8434-F0B6007D02A1}">
  <ds:schemaRefs>
    <ds:schemaRef ds:uri="http://schemas.microsoft.com/VisualStudio/2011/storyboarding/control"/>
  </ds:schemaRefs>
</ds:datastoreItem>
</file>

<file path=customXml/itemProps1885.xml><?xml version="1.0" encoding="utf-8"?>
<ds:datastoreItem xmlns:ds="http://schemas.openxmlformats.org/officeDocument/2006/customXml" ds:itemID="{8BA33D80-D3C8-4470-B1B6-BF277DD005E3}">
  <ds:schemaRefs>
    <ds:schemaRef ds:uri="http://schemas.microsoft.com/VisualStudio/2011/storyboarding/control"/>
  </ds:schemaRefs>
</ds:datastoreItem>
</file>

<file path=customXml/itemProps1886.xml><?xml version="1.0" encoding="utf-8"?>
<ds:datastoreItem xmlns:ds="http://schemas.openxmlformats.org/officeDocument/2006/customXml" ds:itemID="{FEFE26DC-DD50-4752-A81E-DCFFC35E4839}">
  <ds:schemaRefs>
    <ds:schemaRef ds:uri="http://schemas.microsoft.com/VisualStudio/2011/storyboarding/control"/>
  </ds:schemaRefs>
</ds:datastoreItem>
</file>

<file path=customXml/itemProps1887.xml><?xml version="1.0" encoding="utf-8"?>
<ds:datastoreItem xmlns:ds="http://schemas.openxmlformats.org/officeDocument/2006/customXml" ds:itemID="{0ED8AA06-FE9D-4FA7-B569-A7152C82680D}">
  <ds:schemaRefs>
    <ds:schemaRef ds:uri="http://schemas.microsoft.com/VisualStudio/2011/storyboarding/control"/>
  </ds:schemaRefs>
</ds:datastoreItem>
</file>

<file path=customXml/itemProps1888.xml><?xml version="1.0" encoding="utf-8"?>
<ds:datastoreItem xmlns:ds="http://schemas.openxmlformats.org/officeDocument/2006/customXml" ds:itemID="{22A63506-AFF0-4294-AB58-746C88FBD898}">
  <ds:schemaRefs>
    <ds:schemaRef ds:uri="http://schemas.microsoft.com/VisualStudio/2011/storyboarding/control"/>
  </ds:schemaRefs>
</ds:datastoreItem>
</file>

<file path=customXml/itemProps1889.xml><?xml version="1.0" encoding="utf-8"?>
<ds:datastoreItem xmlns:ds="http://schemas.openxmlformats.org/officeDocument/2006/customXml" ds:itemID="{46AB58BD-5FD9-4854-88A8-1573F1402C69}">
  <ds:schemaRefs>
    <ds:schemaRef ds:uri="http://schemas.microsoft.com/VisualStudio/2011/storyboarding/control"/>
  </ds:schemaRefs>
</ds:datastoreItem>
</file>

<file path=customXml/itemProps189.xml><?xml version="1.0" encoding="utf-8"?>
<ds:datastoreItem xmlns:ds="http://schemas.openxmlformats.org/officeDocument/2006/customXml" ds:itemID="{2E0B776A-9447-42B7-A330-065BD5291521}">
  <ds:schemaRefs>
    <ds:schemaRef ds:uri="http://schemas.microsoft.com/VisualStudio/2011/storyboarding/control"/>
  </ds:schemaRefs>
</ds:datastoreItem>
</file>

<file path=customXml/itemProps1890.xml><?xml version="1.0" encoding="utf-8"?>
<ds:datastoreItem xmlns:ds="http://schemas.openxmlformats.org/officeDocument/2006/customXml" ds:itemID="{1448B92F-75E1-405A-921D-DB9CA6224F87}">
  <ds:schemaRefs>
    <ds:schemaRef ds:uri="http://schemas.microsoft.com/VisualStudio/2011/storyboarding/control"/>
  </ds:schemaRefs>
</ds:datastoreItem>
</file>

<file path=customXml/itemProps1891.xml><?xml version="1.0" encoding="utf-8"?>
<ds:datastoreItem xmlns:ds="http://schemas.openxmlformats.org/officeDocument/2006/customXml" ds:itemID="{6998D87B-EFCE-4AA0-8BD7-6A76FD2E900E}">
  <ds:schemaRefs>
    <ds:schemaRef ds:uri="http://schemas.microsoft.com/VisualStudio/2011/storyboarding/control"/>
  </ds:schemaRefs>
</ds:datastoreItem>
</file>

<file path=customXml/itemProps1892.xml><?xml version="1.0" encoding="utf-8"?>
<ds:datastoreItem xmlns:ds="http://schemas.openxmlformats.org/officeDocument/2006/customXml" ds:itemID="{F1EFF72D-DD50-44EE-9FBE-BDCD43FE09B3}">
  <ds:schemaRefs>
    <ds:schemaRef ds:uri="http://schemas.microsoft.com/VisualStudio/2011/storyboarding/control"/>
  </ds:schemaRefs>
</ds:datastoreItem>
</file>

<file path=customXml/itemProps1893.xml><?xml version="1.0" encoding="utf-8"?>
<ds:datastoreItem xmlns:ds="http://schemas.openxmlformats.org/officeDocument/2006/customXml" ds:itemID="{BC3E92A1-7EBE-49D4-BB9F-482022142DD0}">
  <ds:schemaRefs>
    <ds:schemaRef ds:uri="http://schemas.microsoft.com/VisualStudio/2011/storyboarding/control"/>
  </ds:schemaRefs>
</ds:datastoreItem>
</file>

<file path=customXml/itemProps1894.xml><?xml version="1.0" encoding="utf-8"?>
<ds:datastoreItem xmlns:ds="http://schemas.openxmlformats.org/officeDocument/2006/customXml" ds:itemID="{03F5F604-C745-484D-B37B-7474395B1299}">
  <ds:schemaRefs>
    <ds:schemaRef ds:uri="http://schemas.microsoft.com/VisualStudio/2011/storyboarding/control"/>
  </ds:schemaRefs>
</ds:datastoreItem>
</file>

<file path=customXml/itemProps1895.xml><?xml version="1.0" encoding="utf-8"?>
<ds:datastoreItem xmlns:ds="http://schemas.openxmlformats.org/officeDocument/2006/customXml" ds:itemID="{7D81141D-2923-4B10-8D66-A0706D69283C}">
  <ds:schemaRefs>
    <ds:schemaRef ds:uri="http://schemas.microsoft.com/VisualStudio/2011/storyboarding/control"/>
  </ds:schemaRefs>
</ds:datastoreItem>
</file>

<file path=customXml/itemProps1896.xml><?xml version="1.0" encoding="utf-8"?>
<ds:datastoreItem xmlns:ds="http://schemas.openxmlformats.org/officeDocument/2006/customXml" ds:itemID="{480A4169-24F0-47AF-AB37-380AA184A8B6}">
  <ds:schemaRefs>
    <ds:schemaRef ds:uri="http://schemas.microsoft.com/VisualStudio/2011/storyboarding/control"/>
  </ds:schemaRefs>
</ds:datastoreItem>
</file>

<file path=customXml/itemProps1897.xml><?xml version="1.0" encoding="utf-8"?>
<ds:datastoreItem xmlns:ds="http://schemas.openxmlformats.org/officeDocument/2006/customXml" ds:itemID="{920D2CAC-EC7D-4F89-8DEE-98E759326695}">
  <ds:schemaRefs>
    <ds:schemaRef ds:uri="http://schemas.microsoft.com/VisualStudio/2011/storyboarding/control"/>
  </ds:schemaRefs>
</ds:datastoreItem>
</file>

<file path=customXml/itemProps1898.xml><?xml version="1.0" encoding="utf-8"?>
<ds:datastoreItem xmlns:ds="http://schemas.openxmlformats.org/officeDocument/2006/customXml" ds:itemID="{54AC3AA4-08AE-4B1B-8D5D-03163E99D4B3}">
  <ds:schemaRefs>
    <ds:schemaRef ds:uri="http://schemas.microsoft.com/VisualStudio/2011/storyboarding/control"/>
  </ds:schemaRefs>
</ds:datastoreItem>
</file>

<file path=customXml/itemProps1899.xml><?xml version="1.0" encoding="utf-8"?>
<ds:datastoreItem xmlns:ds="http://schemas.openxmlformats.org/officeDocument/2006/customXml" ds:itemID="{EF222576-0706-4F0F-BB2A-89005C7DDC3E}">
  <ds:schemaRefs>
    <ds:schemaRef ds:uri="http://schemas.microsoft.com/VisualStudio/2011/storyboarding/control"/>
  </ds:schemaRefs>
</ds:datastoreItem>
</file>

<file path=customXml/itemProps19.xml><?xml version="1.0" encoding="utf-8"?>
<ds:datastoreItem xmlns:ds="http://schemas.openxmlformats.org/officeDocument/2006/customXml" ds:itemID="{037FE088-CD23-42C4-A8C8-F66D7F415CCE}">
  <ds:schemaRefs>
    <ds:schemaRef ds:uri="http://schemas.microsoft.com/VisualStudio/2011/storyboarding/control"/>
  </ds:schemaRefs>
</ds:datastoreItem>
</file>

<file path=customXml/itemProps190.xml><?xml version="1.0" encoding="utf-8"?>
<ds:datastoreItem xmlns:ds="http://schemas.openxmlformats.org/officeDocument/2006/customXml" ds:itemID="{5EE25C8D-ABDF-48E7-9083-78E346E28366}">
  <ds:schemaRefs>
    <ds:schemaRef ds:uri="http://schemas.microsoft.com/VisualStudio/2011/storyboarding/control"/>
  </ds:schemaRefs>
</ds:datastoreItem>
</file>

<file path=customXml/itemProps1900.xml><?xml version="1.0" encoding="utf-8"?>
<ds:datastoreItem xmlns:ds="http://schemas.openxmlformats.org/officeDocument/2006/customXml" ds:itemID="{76798A4F-1F0C-4140-987B-5ADB487C26CE}">
  <ds:schemaRefs>
    <ds:schemaRef ds:uri="http://schemas.microsoft.com/VisualStudio/2011/storyboarding/control"/>
  </ds:schemaRefs>
</ds:datastoreItem>
</file>

<file path=customXml/itemProps1901.xml><?xml version="1.0" encoding="utf-8"?>
<ds:datastoreItem xmlns:ds="http://schemas.openxmlformats.org/officeDocument/2006/customXml" ds:itemID="{3CB1C80E-EF81-4431-9D8A-7817BF95BD7F}">
  <ds:schemaRefs>
    <ds:schemaRef ds:uri="http://schemas.microsoft.com/VisualStudio/2011/storyboarding/control"/>
  </ds:schemaRefs>
</ds:datastoreItem>
</file>

<file path=customXml/itemProps1902.xml><?xml version="1.0" encoding="utf-8"?>
<ds:datastoreItem xmlns:ds="http://schemas.openxmlformats.org/officeDocument/2006/customXml" ds:itemID="{0CCA059D-97B2-4891-894A-4F80C5EEEAD7}">
  <ds:schemaRefs>
    <ds:schemaRef ds:uri="http://schemas.microsoft.com/VisualStudio/2011/storyboarding/control"/>
  </ds:schemaRefs>
</ds:datastoreItem>
</file>

<file path=customXml/itemProps1903.xml><?xml version="1.0" encoding="utf-8"?>
<ds:datastoreItem xmlns:ds="http://schemas.openxmlformats.org/officeDocument/2006/customXml" ds:itemID="{15DC5BE3-6DFE-4E3A-A1EF-37F6E3D4B5E8}">
  <ds:schemaRefs>
    <ds:schemaRef ds:uri="http://schemas.microsoft.com/VisualStudio/2011/storyboarding/control"/>
  </ds:schemaRefs>
</ds:datastoreItem>
</file>

<file path=customXml/itemProps1904.xml><?xml version="1.0" encoding="utf-8"?>
<ds:datastoreItem xmlns:ds="http://schemas.openxmlformats.org/officeDocument/2006/customXml" ds:itemID="{6D81CCCB-1CC8-4F91-BB4C-72F30F723137}">
  <ds:schemaRefs>
    <ds:schemaRef ds:uri="http://schemas.microsoft.com/VisualStudio/2011/storyboarding/control"/>
  </ds:schemaRefs>
</ds:datastoreItem>
</file>

<file path=customXml/itemProps1905.xml><?xml version="1.0" encoding="utf-8"?>
<ds:datastoreItem xmlns:ds="http://schemas.openxmlformats.org/officeDocument/2006/customXml" ds:itemID="{BCE50081-9136-4587-9674-5A9DC7B75723}">
  <ds:schemaRefs>
    <ds:schemaRef ds:uri="http://schemas.microsoft.com/VisualStudio/2011/storyboarding/control"/>
  </ds:schemaRefs>
</ds:datastoreItem>
</file>

<file path=customXml/itemProps1906.xml><?xml version="1.0" encoding="utf-8"?>
<ds:datastoreItem xmlns:ds="http://schemas.openxmlformats.org/officeDocument/2006/customXml" ds:itemID="{CEF29E5A-B2F9-44FE-B66F-9C053867861A}">
  <ds:schemaRefs>
    <ds:schemaRef ds:uri="http://schemas.microsoft.com/VisualStudio/2011/storyboarding/control"/>
  </ds:schemaRefs>
</ds:datastoreItem>
</file>

<file path=customXml/itemProps1907.xml><?xml version="1.0" encoding="utf-8"?>
<ds:datastoreItem xmlns:ds="http://schemas.openxmlformats.org/officeDocument/2006/customXml" ds:itemID="{C00BEC2A-7C50-4FDC-8BFD-EF4CDC8E2A10}">
  <ds:schemaRefs>
    <ds:schemaRef ds:uri="http://schemas.microsoft.com/VisualStudio/2011/storyboarding/control"/>
  </ds:schemaRefs>
</ds:datastoreItem>
</file>

<file path=customXml/itemProps1908.xml><?xml version="1.0" encoding="utf-8"?>
<ds:datastoreItem xmlns:ds="http://schemas.openxmlformats.org/officeDocument/2006/customXml" ds:itemID="{38001F33-34F2-49A0-98E6-6E8E4455505E}">
  <ds:schemaRefs>
    <ds:schemaRef ds:uri="http://schemas.microsoft.com/VisualStudio/2011/storyboarding/control"/>
  </ds:schemaRefs>
</ds:datastoreItem>
</file>

<file path=customXml/itemProps1909.xml><?xml version="1.0" encoding="utf-8"?>
<ds:datastoreItem xmlns:ds="http://schemas.openxmlformats.org/officeDocument/2006/customXml" ds:itemID="{9E77FA61-25C0-473C-A177-F6D8FF12B69C}">
  <ds:schemaRefs>
    <ds:schemaRef ds:uri="http://schemas.microsoft.com/VisualStudio/2011/storyboarding/control"/>
  </ds:schemaRefs>
</ds:datastoreItem>
</file>

<file path=customXml/itemProps191.xml><?xml version="1.0" encoding="utf-8"?>
<ds:datastoreItem xmlns:ds="http://schemas.openxmlformats.org/officeDocument/2006/customXml" ds:itemID="{085EF637-F3C2-493E-ABF5-1DBC51D8059D}">
  <ds:schemaRefs>
    <ds:schemaRef ds:uri="http://schemas.microsoft.com/VisualStudio/2011/storyboarding/control"/>
  </ds:schemaRefs>
</ds:datastoreItem>
</file>

<file path=customXml/itemProps1910.xml><?xml version="1.0" encoding="utf-8"?>
<ds:datastoreItem xmlns:ds="http://schemas.openxmlformats.org/officeDocument/2006/customXml" ds:itemID="{EF998327-E9DE-484F-A9CD-03ACA5F5A47E}">
  <ds:schemaRefs>
    <ds:schemaRef ds:uri="http://schemas.microsoft.com/VisualStudio/2011/storyboarding/control"/>
  </ds:schemaRefs>
</ds:datastoreItem>
</file>

<file path=customXml/itemProps1911.xml><?xml version="1.0" encoding="utf-8"?>
<ds:datastoreItem xmlns:ds="http://schemas.openxmlformats.org/officeDocument/2006/customXml" ds:itemID="{29989E12-921F-4844-89ED-4FC6008F32A3}">
  <ds:schemaRefs>
    <ds:schemaRef ds:uri="http://schemas.microsoft.com/VisualStudio/2011/storyboarding/control"/>
  </ds:schemaRefs>
</ds:datastoreItem>
</file>

<file path=customXml/itemProps1912.xml><?xml version="1.0" encoding="utf-8"?>
<ds:datastoreItem xmlns:ds="http://schemas.openxmlformats.org/officeDocument/2006/customXml" ds:itemID="{2BFFCEEA-1A1D-461C-B3ED-2430109B65FF}">
  <ds:schemaRefs>
    <ds:schemaRef ds:uri="http://schemas.microsoft.com/VisualStudio/2011/storyboarding/control"/>
  </ds:schemaRefs>
</ds:datastoreItem>
</file>

<file path=customXml/itemProps1913.xml><?xml version="1.0" encoding="utf-8"?>
<ds:datastoreItem xmlns:ds="http://schemas.openxmlformats.org/officeDocument/2006/customXml" ds:itemID="{F0EC07D9-BF90-4B1F-ABF2-6B69CB513114}">
  <ds:schemaRefs>
    <ds:schemaRef ds:uri="http://schemas.microsoft.com/VisualStudio/2011/storyboarding/control"/>
  </ds:schemaRefs>
</ds:datastoreItem>
</file>

<file path=customXml/itemProps1914.xml><?xml version="1.0" encoding="utf-8"?>
<ds:datastoreItem xmlns:ds="http://schemas.openxmlformats.org/officeDocument/2006/customXml" ds:itemID="{9CA84D7E-CA7A-401B-BE14-CD41BA72291D}">
  <ds:schemaRefs>
    <ds:schemaRef ds:uri="http://schemas.microsoft.com/VisualStudio/2011/storyboarding/control"/>
  </ds:schemaRefs>
</ds:datastoreItem>
</file>

<file path=customXml/itemProps1915.xml><?xml version="1.0" encoding="utf-8"?>
<ds:datastoreItem xmlns:ds="http://schemas.openxmlformats.org/officeDocument/2006/customXml" ds:itemID="{FD4B1BCB-E1EB-4154-A7C5-D12A170F15AC}">
  <ds:schemaRefs>
    <ds:schemaRef ds:uri="http://schemas.microsoft.com/VisualStudio/2011/storyboarding/control"/>
  </ds:schemaRefs>
</ds:datastoreItem>
</file>

<file path=customXml/itemProps1916.xml><?xml version="1.0" encoding="utf-8"?>
<ds:datastoreItem xmlns:ds="http://schemas.openxmlformats.org/officeDocument/2006/customXml" ds:itemID="{5387E087-3109-4DB7-B4C6-56FD823634EF}">
  <ds:schemaRefs>
    <ds:schemaRef ds:uri="http://schemas.microsoft.com/VisualStudio/2011/storyboarding/control"/>
  </ds:schemaRefs>
</ds:datastoreItem>
</file>

<file path=customXml/itemProps1917.xml><?xml version="1.0" encoding="utf-8"?>
<ds:datastoreItem xmlns:ds="http://schemas.openxmlformats.org/officeDocument/2006/customXml" ds:itemID="{02A320AB-AE68-4D7E-AF08-7E74995DD973}">
  <ds:schemaRefs>
    <ds:schemaRef ds:uri="http://schemas.microsoft.com/VisualStudio/2011/storyboarding/control"/>
  </ds:schemaRefs>
</ds:datastoreItem>
</file>

<file path=customXml/itemProps1918.xml><?xml version="1.0" encoding="utf-8"?>
<ds:datastoreItem xmlns:ds="http://schemas.openxmlformats.org/officeDocument/2006/customXml" ds:itemID="{FB58D7F6-91A7-442F-8150-771118E1FE2E}">
  <ds:schemaRefs>
    <ds:schemaRef ds:uri="http://schemas.microsoft.com/VisualStudio/2011/storyboarding/control"/>
  </ds:schemaRefs>
</ds:datastoreItem>
</file>

<file path=customXml/itemProps1919.xml><?xml version="1.0" encoding="utf-8"?>
<ds:datastoreItem xmlns:ds="http://schemas.openxmlformats.org/officeDocument/2006/customXml" ds:itemID="{76822027-E5FB-4497-B40D-FD02F9E43715}">
  <ds:schemaRefs>
    <ds:schemaRef ds:uri="http://schemas.microsoft.com/VisualStudio/2011/storyboarding/control"/>
  </ds:schemaRefs>
</ds:datastoreItem>
</file>

<file path=customXml/itemProps192.xml><?xml version="1.0" encoding="utf-8"?>
<ds:datastoreItem xmlns:ds="http://schemas.openxmlformats.org/officeDocument/2006/customXml" ds:itemID="{74276E63-9676-4B6D-82E8-7B29D47BCC0D}">
  <ds:schemaRefs>
    <ds:schemaRef ds:uri="http://schemas.microsoft.com/VisualStudio/2011/storyboarding/control"/>
  </ds:schemaRefs>
</ds:datastoreItem>
</file>

<file path=customXml/itemProps1920.xml><?xml version="1.0" encoding="utf-8"?>
<ds:datastoreItem xmlns:ds="http://schemas.openxmlformats.org/officeDocument/2006/customXml" ds:itemID="{64F782D4-2AF4-439B-B051-EE223E0B5859}">
  <ds:schemaRefs>
    <ds:schemaRef ds:uri="http://schemas.microsoft.com/VisualStudio/2011/storyboarding/control"/>
  </ds:schemaRefs>
</ds:datastoreItem>
</file>

<file path=customXml/itemProps1921.xml><?xml version="1.0" encoding="utf-8"?>
<ds:datastoreItem xmlns:ds="http://schemas.openxmlformats.org/officeDocument/2006/customXml" ds:itemID="{33B74C20-5383-4569-935D-0BFFAD784621}">
  <ds:schemaRefs>
    <ds:schemaRef ds:uri="http://schemas.microsoft.com/VisualStudio/2011/storyboarding/control"/>
  </ds:schemaRefs>
</ds:datastoreItem>
</file>

<file path=customXml/itemProps1922.xml><?xml version="1.0" encoding="utf-8"?>
<ds:datastoreItem xmlns:ds="http://schemas.openxmlformats.org/officeDocument/2006/customXml" ds:itemID="{FFCD0857-FC9F-4130-AC0B-443D91B38C6D}">
  <ds:schemaRefs>
    <ds:schemaRef ds:uri="http://schemas.microsoft.com/VisualStudio/2011/storyboarding/control"/>
  </ds:schemaRefs>
</ds:datastoreItem>
</file>

<file path=customXml/itemProps1923.xml><?xml version="1.0" encoding="utf-8"?>
<ds:datastoreItem xmlns:ds="http://schemas.openxmlformats.org/officeDocument/2006/customXml" ds:itemID="{6C4D6051-BA58-49C8-8175-2A171DF7011F}">
  <ds:schemaRefs>
    <ds:schemaRef ds:uri="http://schemas.microsoft.com/VisualStudio/2011/storyboarding/control"/>
  </ds:schemaRefs>
</ds:datastoreItem>
</file>

<file path=customXml/itemProps1924.xml><?xml version="1.0" encoding="utf-8"?>
<ds:datastoreItem xmlns:ds="http://schemas.openxmlformats.org/officeDocument/2006/customXml" ds:itemID="{2DAC0434-B44F-4DAF-A5A6-D41CD71D30BB}">
  <ds:schemaRefs>
    <ds:schemaRef ds:uri="http://schemas.microsoft.com/VisualStudio/2011/storyboarding/control"/>
  </ds:schemaRefs>
</ds:datastoreItem>
</file>

<file path=customXml/itemProps1925.xml><?xml version="1.0" encoding="utf-8"?>
<ds:datastoreItem xmlns:ds="http://schemas.openxmlformats.org/officeDocument/2006/customXml" ds:itemID="{956EBF4C-FEAC-43C9-B7A5-A84AC6BD99D0}">
  <ds:schemaRefs>
    <ds:schemaRef ds:uri="http://schemas.microsoft.com/VisualStudio/2011/storyboarding/control"/>
  </ds:schemaRefs>
</ds:datastoreItem>
</file>

<file path=customXml/itemProps1926.xml><?xml version="1.0" encoding="utf-8"?>
<ds:datastoreItem xmlns:ds="http://schemas.openxmlformats.org/officeDocument/2006/customXml" ds:itemID="{8D286CFC-DFBD-4C69-92A5-E741096F0AC2}">
  <ds:schemaRefs>
    <ds:schemaRef ds:uri="http://schemas.microsoft.com/VisualStudio/2011/storyboarding/control"/>
  </ds:schemaRefs>
</ds:datastoreItem>
</file>

<file path=customXml/itemProps1927.xml><?xml version="1.0" encoding="utf-8"?>
<ds:datastoreItem xmlns:ds="http://schemas.openxmlformats.org/officeDocument/2006/customXml" ds:itemID="{B595BA72-EC3C-462B-85CE-508311942914}">
  <ds:schemaRefs>
    <ds:schemaRef ds:uri="http://schemas.microsoft.com/VisualStudio/2011/storyboarding/control"/>
  </ds:schemaRefs>
</ds:datastoreItem>
</file>

<file path=customXml/itemProps1928.xml><?xml version="1.0" encoding="utf-8"?>
<ds:datastoreItem xmlns:ds="http://schemas.openxmlformats.org/officeDocument/2006/customXml" ds:itemID="{007E6644-606D-4232-B733-A4B8F35360A3}">
  <ds:schemaRefs>
    <ds:schemaRef ds:uri="http://schemas.microsoft.com/VisualStudio/2011/storyboarding/control"/>
  </ds:schemaRefs>
</ds:datastoreItem>
</file>

<file path=customXml/itemProps1929.xml><?xml version="1.0" encoding="utf-8"?>
<ds:datastoreItem xmlns:ds="http://schemas.openxmlformats.org/officeDocument/2006/customXml" ds:itemID="{C173419C-C0BE-45CD-9AF9-4B265399B84A}">
  <ds:schemaRefs>
    <ds:schemaRef ds:uri="http://schemas.microsoft.com/VisualStudio/2011/storyboarding/control"/>
  </ds:schemaRefs>
</ds:datastoreItem>
</file>

<file path=customXml/itemProps193.xml><?xml version="1.0" encoding="utf-8"?>
<ds:datastoreItem xmlns:ds="http://schemas.openxmlformats.org/officeDocument/2006/customXml" ds:itemID="{1B23B3D4-0CF1-4C6E-A49E-8F559C0A89C7}">
  <ds:schemaRefs>
    <ds:schemaRef ds:uri="http://schemas.microsoft.com/VisualStudio/2011/storyboarding/control"/>
  </ds:schemaRefs>
</ds:datastoreItem>
</file>

<file path=customXml/itemProps1930.xml><?xml version="1.0" encoding="utf-8"?>
<ds:datastoreItem xmlns:ds="http://schemas.openxmlformats.org/officeDocument/2006/customXml" ds:itemID="{8CB67358-04D3-454E-AE19-EE0B58FECE64}">
  <ds:schemaRefs>
    <ds:schemaRef ds:uri="http://schemas.microsoft.com/VisualStudio/2011/storyboarding/control"/>
  </ds:schemaRefs>
</ds:datastoreItem>
</file>

<file path=customXml/itemProps1931.xml><?xml version="1.0" encoding="utf-8"?>
<ds:datastoreItem xmlns:ds="http://schemas.openxmlformats.org/officeDocument/2006/customXml" ds:itemID="{7751A1F2-F7E7-4131-ACE4-1CAE8576FBC5}">
  <ds:schemaRefs>
    <ds:schemaRef ds:uri="http://schemas.microsoft.com/VisualStudio/2011/storyboarding/control"/>
  </ds:schemaRefs>
</ds:datastoreItem>
</file>

<file path=customXml/itemProps1932.xml><?xml version="1.0" encoding="utf-8"?>
<ds:datastoreItem xmlns:ds="http://schemas.openxmlformats.org/officeDocument/2006/customXml" ds:itemID="{1273327B-2B42-46CA-A6F4-8AD49D5F62ED}">
  <ds:schemaRefs>
    <ds:schemaRef ds:uri="http://schemas.microsoft.com/VisualStudio/2011/storyboarding/control"/>
  </ds:schemaRefs>
</ds:datastoreItem>
</file>

<file path=customXml/itemProps1933.xml><?xml version="1.0" encoding="utf-8"?>
<ds:datastoreItem xmlns:ds="http://schemas.openxmlformats.org/officeDocument/2006/customXml" ds:itemID="{22837944-E458-4ED7-B5BF-C8A4E185FA17}">
  <ds:schemaRefs>
    <ds:schemaRef ds:uri="http://schemas.microsoft.com/VisualStudio/2011/storyboarding/control"/>
  </ds:schemaRefs>
</ds:datastoreItem>
</file>

<file path=customXml/itemProps1934.xml><?xml version="1.0" encoding="utf-8"?>
<ds:datastoreItem xmlns:ds="http://schemas.openxmlformats.org/officeDocument/2006/customXml" ds:itemID="{95C2FA46-9601-4B68-9287-491207B6B795}">
  <ds:schemaRefs>
    <ds:schemaRef ds:uri="http://schemas.microsoft.com/VisualStudio/2011/storyboarding/control"/>
  </ds:schemaRefs>
</ds:datastoreItem>
</file>

<file path=customXml/itemProps1935.xml><?xml version="1.0" encoding="utf-8"?>
<ds:datastoreItem xmlns:ds="http://schemas.openxmlformats.org/officeDocument/2006/customXml" ds:itemID="{77899D51-18AB-43DC-A7D0-88D7DA918ACB}">
  <ds:schemaRefs>
    <ds:schemaRef ds:uri="http://schemas.microsoft.com/VisualStudio/2011/storyboarding/control"/>
  </ds:schemaRefs>
</ds:datastoreItem>
</file>

<file path=customXml/itemProps1936.xml><?xml version="1.0" encoding="utf-8"?>
<ds:datastoreItem xmlns:ds="http://schemas.openxmlformats.org/officeDocument/2006/customXml" ds:itemID="{047FEDE1-C91C-4A72-80E9-4982231A30E1}">
  <ds:schemaRefs>
    <ds:schemaRef ds:uri="http://schemas.microsoft.com/VisualStudio/2011/storyboarding/control"/>
  </ds:schemaRefs>
</ds:datastoreItem>
</file>

<file path=customXml/itemProps1937.xml><?xml version="1.0" encoding="utf-8"?>
<ds:datastoreItem xmlns:ds="http://schemas.openxmlformats.org/officeDocument/2006/customXml" ds:itemID="{10D2F4B7-61A3-4890-84A4-DFFF87943F2C}">
  <ds:schemaRefs>
    <ds:schemaRef ds:uri="http://schemas.microsoft.com/VisualStudio/2011/storyboarding/control"/>
  </ds:schemaRefs>
</ds:datastoreItem>
</file>

<file path=customXml/itemProps1938.xml><?xml version="1.0" encoding="utf-8"?>
<ds:datastoreItem xmlns:ds="http://schemas.openxmlformats.org/officeDocument/2006/customXml" ds:itemID="{9E5673BC-6432-49DA-9A75-BED9C36EAC4A}">
  <ds:schemaRefs>
    <ds:schemaRef ds:uri="http://schemas.microsoft.com/VisualStudio/2011/storyboarding/control"/>
  </ds:schemaRefs>
</ds:datastoreItem>
</file>

<file path=customXml/itemProps1939.xml><?xml version="1.0" encoding="utf-8"?>
<ds:datastoreItem xmlns:ds="http://schemas.openxmlformats.org/officeDocument/2006/customXml" ds:itemID="{88599FB2-049A-4D11-98B2-E98E379D71F5}">
  <ds:schemaRefs>
    <ds:schemaRef ds:uri="http://schemas.microsoft.com/VisualStudio/2011/storyboarding/control"/>
  </ds:schemaRefs>
</ds:datastoreItem>
</file>

<file path=customXml/itemProps194.xml><?xml version="1.0" encoding="utf-8"?>
<ds:datastoreItem xmlns:ds="http://schemas.openxmlformats.org/officeDocument/2006/customXml" ds:itemID="{E00EC253-50A6-421A-BC18-74DB9F3D63E0}">
  <ds:schemaRefs>
    <ds:schemaRef ds:uri="http://schemas.microsoft.com/VisualStudio/2011/storyboarding/control"/>
  </ds:schemaRefs>
</ds:datastoreItem>
</file>

<file path=customXml/itemProps1940.xml><?xml version="1.0" encoding="utf-8"?>
<ds:datastoreItem xmlns:ds="http://schemas.openxmlformats.org/officeDocument/2006/customXml" ds:itemID="{7C812AE1-0962-49D8-A8B4-257B3A7C919B}">
  <ds:schemaRefs>
    <ds:schemaRef ds:uri="http://schemas.microsoft.com/VisualStudio/2011/storyboarding/control"/>
  </ds:schemaRefs>
</ds:datastoreItem>
</file>

<file path=customXml/itemProps1941.xml><?xml version="1.0" encoding="utf-8"?>
<ds:datastoreItem xmlns:ds="http://schemas.openxmlformats.org/officeDocument/2006/customXml" ds:itemID="{3CCAA0BF-1FF3-4E79-AD93-484D784C3B5C}">
  <ds:schemaRefs>
    <ds:schemaRef ds:uri="http://schemas.microsoft.com/VisualStudio/2011/storyboarding/control"/>
  </ds:schemaRefs>
</ds:datastoreItem>
</file>

<file path=customXml/itemProps1942.xml><?xml version="1.0" encoding="utf-8"?>
<ds:datastoreItem xmlns:ds="http://schemas.openxmlformats.org/officeDocument/2006/customXml" ds:itemID="{BACCFF48-CCE0-4BB8-A71B-B193BC25F7BB}">
  <ds:schemaRefs>
    <ds:schemaRef ds:uri="http://schemas.microsoft.com/VisualStudio/2011/storyboarding/control"/>
  </ds:schemaRefs>
</ds:datastoreItem>
</file>

<file path=customXml/itemProps1943.xml><?xml version="1.0" encoding="utf-8"?>
<ds:datastoreItem xmlns:ds="http://schemas.openxmlformats.org/officeDocument/2006/customXml" ds:itemID="{9E090F19-9808-4819-9C31-48DB5226C6FC}">
  <ds:schemaRefs>
    <ds:schemaRef ds:uri="http://schemas.microsoft.com/VisualStudio/2011/storyboarding/control"/>
  </ds:schemaRefs>
</ds:datastoreItem>
</file>

<file path=customXml/itemProps1944.xml><?xml version="1.0" encoding="utf-8"?>
<ds:datastoreItem xmlns:ds="http://schemas.openxmlformats.org/officeDocument/2006/customXml" ds:itemID="{A158431D-DD16-487D-929F-7BE3B6993494}">
  <ds:schemaRefs>
    <ds:schemaRef ds:uri="http://schemas.microsoft.com/VisualStudio/2011/storyboarding/control"/>
  </ds:schemaRefs>
</ds:datastoreItem>
</file>

<file path=customXml/itemProps1945.xml><?xml version="1.0" encoding="utf-8"?>
<ds:datastoreItem xmlns:ds="http://schemas.openxmlformats.org/officeDocument/2006/customXml" ds:itemID="{E5116F29-7AF8-49F9-86FE-AB2CFE3C15B5}">
  <ds:schemaRefs>
    <ds:schemaRef ds:uri="http://schemas.microsoft.com/VisualStudio/2011/storyboarding/control"/>
  </ds:schemaRefs>
</ds:datastoreItem>
</file>

<file path=customXml/itemProps1946.xml><?xml version="1.0" encoding="utf-8"?>
<ds:datastoreItem xmlns:ds="http://schemas.openxmlformats.org/officeDocument/2006/customXml" ds:itemID="{19323778-B34D-48E3-B912-A4E4A9E1929C}">
  <ds:schemaRefs>
    <ds:schemaRef ds:uri="http://schemas.microsoft.com/VisualStudio/2011/storyboarding/control"/>
  </ds:schemaRefs>
</ds:datastoreItem>
</file>

<file path=customXml/itemProps1947.xml><?xml version="1.0" encoding="utf-8"?>
<ds:datastoreItem xmlns:ds="http://schemas.openxmlformats.org/officeDocument/2006/customXml" ds:itemID="{40A0179F-4810-4D0E-8748-9DEABDE36A09}">
  <ds:schemaRefs>
    <ds:schemaRef ds:uri="http://schemas.microsoft.com/VisualStudio/2011/storyboarding/control"/>
  </ds:schemaRefs>
</ds:datastoreItem>
</file>

<file path=customXml/itemProps1948.xml><?xml version="1.0" encoding="utf-8"?>
<ds:datastoreItem xmlns:ds="http://schemas.openxmlformats.org/officeDocument/2006/customXml" ds:itemID="{244EF67C-1146-48A9-856A-13A176149532}">
  <ds:schemaRefs>
    <ds:schemaRef ds:uri="http://schemas.microsoft.com/VisualStudio/2011/storyboarding/control"/>
  </ds:schemaRefs>
</ds:datastoreItem>
</file>

<file path=customXml/itemProps1949.xml><?xml version="1.0" encoding="utf-8"?>
<ds:datastoreItem xmlns:ds="http://schemas.openxmlformats.org/officeDocument/2006/customXml" ds:itemID="{896A03F9-1782-4B65-8B07-5CE37A29A748}">
  <ds:schemaRefs>
    <ds:schemaRef ds:uri="http://schemas.microsoft.com/VisualStudio/2011/storyboarding/control"/>
  </ds:schemaRefs>
</ds:datastoreItem>
</file>

<file path=customXml/itemProps195.xml><?xml version="1.0" encoding="utf-8"?>
<ds:datastoreItem xmlns:ds="http://schemas.openxmlformats.org/officeDocument/2006/customXml" ds:itemID="{AF116B6D-43A8-4722-A2DF-5DC20B6FB379}">
  <ds:schemaRefs>
    <ds:schemaRef ds:uri="http://schemas.microsoft.com/VisualStudio/2011/storyboarding/control"/>
  </ds:schemaRefs>
</ds:datastoreItem>
</file>

<file path=customXml/itemProps1950.xml><?xml version="1.0" encoding="utf-8"?>
<ds:datastoreItem xmlns:ds="http://schemas.openxmlformats.org/officeDocument/2006/customXml" ds:itemID="{D981163E-790C-4AF0-912B-364F1E37767C}">
  <ds:schemaRefs>
    <ds:schemaRef ds:uri="http://schemas.microsoft.com/VisualStudio/2011/storyboarding/control"/>
  </ds:schemaRefs>
</ds:datastoreItem>
</file>

<file path=customXml/itemProps1951.xml><?xml version="1.0" encoding="utf-8"?>
<ds:datastoreItem xmlns:ds="http://schemas.openxmlformats.org/officeDocument/2006/customXml" ds:itemID="{2EB99435-E9D7-447D-B16C-5AC963207837}">
  <ds:schemaRefs>
    <ds:schemaRef ds:uri="http://schemas.microsoft.com/VisualStudio/2011/storyboarding/control"/>
  </ds:schemaRefs>
</ds:datastoreItem>
</file>

<file path=customXml/itemProps1952.xml><?xml version="1.0" encoding="utf-8"?>
<ds:datastoreItem xmlns:ds="http://schemas.openxmlformats.org/officeDocument/2006/customXml" ds:itemID="{B5CAA1DA-9F5A-4C0F-92AC-3F7D1A2E6475}">
  <ds:schemaRefs>
    <ds:schemaRef ds:uri="http://schemas.microsoft.com/VisualStudio/2011/storyboarding/control"/>
  </ds:schemaRefs>
</ds:datastoreItem>
</file>

<file path=customXml/itemProps1953.xml><?xml version="1.0" encoding="utf-8"?>
<ds:datastoreItem xmlns:ds="http://schemas.openxmlformats.org/officeDocument/2006/customXml" ds:itemID="{1B491B0F-113F-45C6-BD63-9ED2B3E073D4}">
  <ds:schemaRefs>
    <ds:schemaRef ds:uri="http://schemas.microsoft.com/VisualStudio/2011/storyboarding/control"/>
  </ds:schemaRefs>
</ds:datastoreItem>
</file>

<file path=customXml/itemProps1954.xml><?xml version="1.0" encoding="utf-8"?>
<ds:datastoreItem xmlns:ds="http://schemas.openxmlformats.org/officeDocument/2006/customXml" ds:itemID="{FCF18045-6CF5-4361-B2E0-C2C38AB3150B}">
  <ds:schemaRefs>
    <ds:schemaRef ds:uri="http://schemas.microsoft.com/VisualStudio/2011/storyboarding/control"/>
  </ds:schemaRefs>
</ds:datastoreItem>
</file>

<file path=customXml/itemProps1955.xml><?xml version="1.0" encoding="utf-8"?>
<ds:datastoreItem xmlns:ds="http://schemas.openxmlformats.org/officeDocument/2006/customXml" ds:itemID="{6D3B6726-7318-408A-A0AB-205499104F89}">
  <ds:schemaRefs>
    <ds:schemaRef ds:uri="http://schemas.microsoft.com/VisualStudio/2011/storyboarding/control"/>
  </ds:schemaRefs>
</ds:datastoreItem>
</file>

<file path=customXml/itemProps1956.xml><?xml version="1.0" encoding="utf-8"?>
<ds:datastoreItem xmlns:ds="http://schemas.openxmlformats.org/officeDocument/2006/customXml" ds:itemID="{6EAACC2C-7A58-48EA-8E5B-2895B4DF479C}">
  <ds:schemaRefs>
    <ds:schemaRef ds:uri="http://schemas.microsoft.com/VisualStudio/2011/storyboarding/control"/>
  </ds:schemaRefs>
</ds:datastoreItem>
</file>

<file path=customXml/itemProps1957.xml><?xml version="1.0" encoding="utf-8"?>
<ds:datastoreItem xmlns:ds="http://schemas.openxmlformats.org/officeDocument/2006/customXml" ds:itemID="{47E5CB39-BB76-47EF-8EB9-A3921EBC1E84}">
  <ds:schemaRefs>
    <ds:schemaRef ds:uri="http://schemas.microsoft.com/VisualStudio/2011/storyboarding/control"/>
  </ds:schemaRefs>
</ds:datastoreItem>
</file>

<file path=customXml/itemProps1958.xml><?xml version="1.0" encoding="utf-8"?>
<ds:datastoreItem xmlns:ds="http://schemas.openxmlformats.org/officeDocument/2006/customXml" ds:itemID="{B2E88715-4E50-4D40-B584-FFB07AFB243E}">
  <ds:schemaRefs>
    <ds:schemaRef ds:uri="http://schemas.microsoft.com/VisualStudio/2011/storyboarding/control"/>
  </ds:schemaRefs>
</ds:datastoreItem>
</file>

<file path=customXml/itemProps1959.xml><?xml version="1.0" encoding="utf-8"?>
<ds:datastoreItem xmlns:ds="http://schemas.openxmlformats.org/officeDocument/2006/customXml" ds:itemID="{5F3174DB-FB07-4BBA-B556-76ECBDA48C07}">
  <ds:schemaRefs>
    <ds:schemaRef ds:uri="http://schemas.microsoft.com/VisualStudio/2011/storyboarding/control"/>
  </ds:schemaRefs>
</ds:datastoreItem>
</file>

<file path=customXml/itemProps196.xml><?xml version="1.0" encoding="utf-8"?>
<ds:datastoreItem xmlns:ds="http://schemas.openxmlformats.org/officeDocument/2006/customXml" ds:itemID="{28E21F2D-5E95-4DA7-8B97-4506C8139E2D}">
  <ds:schemaRefs>
    <ds:schemaRef ds:uri="http://schemas.microsoft.com/VisualStudio/2011/storyboarding/control"/>
  </ds:schemaRefs>
</ds:datastoreItem>
</file>

<file path=customXml/itemProps1960.xml><?xml version="1.0" encoding="utf-8"?>
<ds:datastoreItem xmlns:ds="http://schemas.openxmlformats.org/officeDocument/2006/customXml" ds:itemID="{9D11EC28-6DFD-457C-BE11-ECF1C9DC1C43}">
  <ds:schemaRefs>
    <ds:schemaRef ds:uri="http://schemas.microsoft.com/VisualStudio/2011/storyboarding/control"/>
  </ds:schemaRefs>
</ds:datastoreItem>
</file>

<file path=customXml/itemProps1961.xml><?xml version="1.0" encoding="utf-8"?>
<ds:datastoreItem xmlns:ds="http://schemas.openxmlformats.org/officeDocument/2006/customXml" ds:itemID="{5DE1DB14-030F-44D1-9537-0C3816A957EA}">
  <ds:schemaRefs>
    <ds:schemaRef ds:uri="http://schemas.microsoft.com/VisualStudio/2011/storyboarding/control"/>
  </ds:schemaRefs>
</ds:datastoreItem>
</file>

<file path=customXml/itemProps1962.xml><?xml version="1.0" encoding="utf-8"?>
<ds:datastoreItem xmlns:ds="http://schemas.openxmlformats.org/officeDocument/2006/customXml" ds:itemID="{894D8591-F4EC-4130-B353-2F8283104712}">
  <ds:schemaRefs>
    <ds:schemaRef ds:uri="http://schemas.microsoft.com/VisualStudio/2011/storyboarding/control"/>
  </ds:schemaRefs>
</ds:datastoreItem>
</file>

<file path=customXml/itemProps1963.xml><?xml version="1.0" encoding="utf-8"?>
<ds:datastoreItem xmlns:ds="http://schemas.openxmlformats.org/officeDocument/2006/customXml" ds:itemID="{F862D909-37A3-4326-9804-1C5E09CA02DC}">
  <ds:schemaRefs>
    <ds:schemaRef ds:uri="http://schemas.microsoft.com/VisualStudio/2011/storyboarding/control"/>
  </ds:schemaRefs>
</ds:datastoreItem>
</file>

<file path=customXml/itemProps1964.xml><?xml version="1.0" encoding="utf-8"?>
<ds:datastoreItem xmlns:ds="http://schemas.openxmlformats.org/officeDocument/2006/customXml" ds:itemID="{D5940678-5F5B-4634-8F11-DC6664010210}">
  <ds:schemaRefs>
    <ds:schemaRef ds:uri="http://schemas.microsoft.com/VisualStudio/2011/storyboarding/control"/>
  </ds:schemaRefs>
</ds:datastoreItem>
</file>

<file path=customXml/itemProps1965.xml><?xml version="1.0" encoding="utf-8"?>
<ds:datastoreItem xmlns:ds="http://schemas.openxmlformats.org/officeDocument/2006/customXml" ds:itemID="{A792DE8F-F95E-42B1-AFB4-377D2C8A5477}">
  <ds:schemaRefs>
    <ds:schemaRef ds:uri="http://schemas.microsoft.com/VisualStudio/2011/storyboarding/control"/>
  </ds:schemaRefs>
</ds:datastoreItem>
</file>

<file path=customXml/itemProps1966.xml><?xml version="1.0" encoding="utf-8"?>
<ds:datastoreItem xmlns:ds="http://schemas.openxmlformats.org/officeDocument/2006/customXml" ds:itemID="{18032675-4946-4B54-81E9-D85FCF9A0376}">
  <ds:schemaRefs>
    <ds:schemaRef ds:uri="http://schemas.microsoft.com/VisualStudio/2011/storyboarding/control"/>
  </ds:schemaRefs>
</ds:datastoreItem>
</file>

<file path=customXml/itemProps1967.xml><?xml version="1.0" encoding="utf-8"?>
<ds:datastoreItem xmlns:ds="http://schemas.openxmlformats.org/officeDocument/2006/customXml" ds:itemID="{8C2BF777-93E9-418F-BD78-361F7A7A419D}">
  <ds:schemaRefs>
    <ds:schemaRef ds:uri="http://schemas.microsoft.com/VisualStudio/2011/storyboarding/control"/>
  </ds:schemaRefs>
</ds:datastoreItem>
</file>

<file path=customXml/itemProps1968.xml><?xml version="1.0" encoding="utf-8"?>
<ds:datastoreItem xmlns:ds="http://schemas.openxmlformats.org/officeDocument/2006/customXml" ds:itemID="{6AB215AE-D594-4407-A062-DCB84D6F26DA}">
  <ds:schemaRefs>
    <ds:schemaRef ds:uri="http://schemas.microsoft.com/VisualStudio/2011/storyboarding/control"/>
  </ds:schemaRefs>
</ds:datastoreItem>
</file>

<file path=customXml/itemProps1969.xml><?xml version="1.0" encoding="utf-8"?>
<ds:datastoreItem xmlns:ds="http://schemas.openxmlformats.org/officeDocument/2006/customXml" ds:itemID="{16C0D4AF-5CEF-4AA6-8677-8D4D9AAA26A7}">
  <ds:schemaRefs>
    <ds:schemaRef ds:uri="http://schemas.microsoft.com/VisualStudio/2011/storyboarding/control"/>
  </ds:schemaRefs>
</ds:datastoreItem>
</file>

<file path=customXml/itemProps197.xml><?xml version="1.0" encoding="utf-8"?>
<ds:datastoreItem xmlns:ds="http://schemas.openxmlformats.org/officeDocument/2006/customXml" ds:itemID="{763BA86A-3D01-40F6-BBDC-ABD9356900C0}">
  <ds:schemaRefs>
    <ds:schemaRef ds:uri="http://schemas.microsoft.com/VisualStudio/2011/storyboarding/control"/>
  </ds:schemaRefs>
</ds:datastoreItem>
</file>

<file path=customXml/itemProps1970.xml><?xml version="1.0" encoding="utf-8"?>
<ds:datastoreItem xmlns:ds="http://schemas.openxmlformats.org/officeDocument/2006/customXml" ds:itemID="{837353F6-81E0-442E-8FEB-846CABC831DB}">
  <ds:schemaRefs>
    <ds:schemaRef ds:uri="http://schemas.microsoft.com/VisualStudio/2011/storyboarding/control"/>
  </ds:schemaRefs>
</ds:datastoreItem>
</file>

<file path=customXml/itemProps1971.xml><?xml version="1.0" encoding="utf-8"?>
<ds:datastoreItem xmlns:ds="http://schemas.openxmlformats.org/officeDocument/2006/customXml" ds:itemID="{D14CE0A2-FE78-42D1-8062-AD225F688148}">
  <ds:schemaRefs>
    <ds:schemaRef ds:uri="http://schemas.microsoft.com/VisualStudio/2011/storyboarding/control"/>
  </ds:schemaRefs>
</ds:datastoreItem>
</file>

<file path=customXml/itemProps1972.xml><?xml version="1.0" encoding="utf-8"?>
<ds:datastoreItem xmlns:ds="http://schemas.openxmlformats.org/officeDocument/2006/customXml" ds:itemID="{01C12CFE-68B6-4CEA-9A10-D81447CCED32}">
  <ds:schemaRefs>
    <ds:schemaRef ds:uri="http://schemas.microsoft.com/VisualStudio/2011/storyboarding/control"/>
  </ds:schemaRefs>
</ds:datastoreItem>
</file>

<file path=customXml/itemProps1973.xml><?xml version="1.0" encoding="utf-8"?>
<ds:datastoreItem xmlns:ds="http://schemas.openxmlformats.org/officeDocument/2006/customXml" ds:itemID="{6B90E4AF-EC9A-4BC9-B674-D3E7A2BB7932}">
  <ds:schemaRefs>
    <ds:schemaRef ds:uri="http://schemas.microsoft.com/VisualStudio/2011/storyboarding/control"/>
  </ds:schemaRefs>
</ds:datastoreItem>
</file>

<file path=customXml/itemProps1974.xml><?xml version="1.0" encoding="utf-8"?>
<ds:datastoreItem xmlns:ds="http://schemas.openxmlformats.org/officeDocument/2006/customXml" ds:itemID="{6D6C41FE-B7B6-4135-9FF9-4E4D6641B996}">
  <ds:schemaRefs>
    <ds:schemaRef ds:uri="http://schemas.microsoft.com/VisualStudio/2011/storyboarding/control"/>
  </ds:schemaRefs>
</ds:datastoreItem>
</file>

<file path=customXml/itemProps1975.xml><?xml version="1.0" encoding="utf-8"?>
<ds:datastoreItem xmlns:ds="http://schemas.openxmlformats.org/officeDocument/2006/customXml" ds:itemID="{5974E284-8B4B-4904-B68F-A6C9ADC6DA54}">
  <ds:schemaRefs>
    <ds:schemaRef ds:uri="http://schemas.microsoft.com/VisualStudio/2011/storyboarding/control"/>
  </ds:schemaRefs>
</ds:datastoreItem>
</file>

<file path=customXml/itemProps1976.xml><?xml version="1.0" encoding="utf-8"?>
<ds:datastoreItem xmlns:ds="http://schemas.openxmlformats.org/officeDocument/2006/customXml" ds:itemID="{1B5DF06E-3B0F-4374-AEF4-8A5AF7F23342}">
  <ds:schemaRefs>
    <ds:schemaRef ds:uri="http://schemas.microsoft.com/VisualStudio/2011/storyboarding/control"/>
  </ds:schemaRefs>
</ds:datastoreItem>
</file>

<file path=customXml/itemProps1977.xml><?xml version="1.0" encoding="utf-8"?>
<ds:datastoreItem xmlns:ds="http://schemas.openxmlformats.org/officeDocument/2006/customXml" ds:itemID="{991A5E73-30B4-43E6-BB14-5E8B83E4E3E4}">
  <ds:schemaRefs>
    <ds:schemaRef ds:uri="http://schemas.microsoft.com/VisualStudio/2011/storyboarding/control"/>
  </ds:schemaRefs>
</ds:datastoreItem>
</file>

<file path=customXml/itemProps1978.xml><?xml version="1.0" encoding="utf-8"?>
<ds:datastoreItem xmlns:ds="http://schemas.openxmlformats.org/officeDocument/2006/customXml" ds:itemID="{6EEC799F-22E8-47ED-BEE3-74419E22F7E0}">
  <ds:schemaRefs>
    <ds:schemaRef ds:uri="http://schemas.microsoft.com/VisualStudio/2011/storyboarding/control"/>
  </ds:schemaRefs>
</ds:datastoreItem>
</file>

<file path=customXml/itemProps1979.xml><?xml version="1.0" encoding="utf-8"?>
<ds:datastoreItem xmlns:ds="http://schemas.openxmlformats.org/officeDocument/2006/customXml" ds:itemID="{090EAD21-E453-48FE-9573-BF6517C5D52B}">
  <ds:schemaRefs>
    <ds:schemaRef ds:uri="http://schemas.microsoft.com/VisualStudio/2011/storyboarding/control"/>
  </ds:schemaRefs>
</ds:datastoreItem>
</file>

<file path=customXml/itemProps198.xml><?xml version="1.0" encoding="utf-8"?>
<ds:datastoreItem xmlns:ds="http://schemas.openxmlformats.org/officeDocument/2006/customXml" ds:itemID="{A09E5CD4-EF24-4C22-9939-653D3D8C88FC}">
  <ds:schemaRefs>
    <ds:schemaRef ds:uri="http://schemas.microsoft.com/VisualStudio/2011/storyboarding/control"/>
  </ds:schemaRefs>
</ds:datastoreItem>
</file>

<file path=customXml/itemProps1980.xml><?xml version="1.0" encoding="utf-8"?>
<ds:datastoreItem xmlns:ds="http://schemas.openxmlformats.org/officeDocument/2006/customXml" ds:itemID="{0CA126E6-6305-4A1B-A0A0-965729E09B47}">
  <ds:schemaRefs>
    <ds:schemaRef ds:uri="http://schemas.microsoft.com/VisualStudio/2011/storyboarding/control"/>
  </ds:schemaRefs>
</ds:datastoreItem>
</file>

<file path=customXml/itemProps1981.xml><?xml version="1.0" encoding="utf-8"?>
<ds:datastoreItem xmlns:ds="http://schemas.openxmlformats.org/officeDocument/2006/customXml" ds:itemID="{670F6FD6-0042-4AD6-86CB-141668108750}">
  <ds:schemaRefs>
    <ds:schemaRef ds:uri="http://schemas.microsoft.com/VisualStudio/2011/storyboarding/control"/>
  </ds:schemaRefs>
</ds:datastoreItem>
</file>

<file path=customXml/itemProps1982.xml><?xml version="1.0" encoding="utf-8"?>
<ds:datastoreItem xmlns:ds="http://schemas.openxmlformats.org/officeDocument/2006/customXml" ds:itemID="{CFBC0F9D-DFE9-4A31-97CA-65C4F9EBA1FF}">
  <ds:schemaRefs>
    <ds:schemaRef ds:uri="http://schemas.microsoft.com/VisualStudio/2011/storyboarding/control"/>
  </ds:schemaRefs>
</ds:datastoreItem>
</file>

<file path=customXml/itemProps1983.xml><?xml version="1.0" encoding="utf-8"?>
<ds:datastoreItem xmlns:ds="http://schemas.openxmlformats.org/officeDocument/2006/customXml" ds:itemID="{7E13B431-7446-4B84-BD40-CB25B50523C4}">
  <ds:schemaRefs>
    <ds:schemaRef ds:uri="http://schemas.microsoft.com/VisualStudio/2011/storyboarding/control"/>
  </ds:schemaRefs>
</ds:datastoreItem>
</file>

<file path=customXml/itemProps1984.xml><?xml version="1.0" encoding="utf-8"?>
<ds:datastoreItem xmlns:ds="http://schemas.openxmlformats.org/officeDocument/2006/customXml" ds:itemID="{9736B58A-5E6B-4EBB-9DB2-D91CE52BE9EC}">
  <ds:schemaRefs>
    <ds:schemaRef ds:uri="http://schemas.microsoft.com/VisualStudio/2011/storyboarding/control"/>
  </ds:schemaRefs>
</ds:datastoreItem>
</file>

<file path=customXml/itemProps1985.xml><?xml version="1.0" encoding="utf-8"?>
<ds:datastoreItem xmlns:ds="http://schemas.openxmlformats.org/officeDocument/2006/customXml" ds:itemID="{AFEE3ED8-22BC-4E74-92B3-59C0D2F0430B}">
  <ds:schemaRefs>
    <ds:schemaRef ds:uri="http://schemas.microsoft.com/VisualStudio/2011/storyboarding/control"/>
  </ds:schemaRefs>
</ds:datastoreItem>
</file>

<file path=customXml/itemProps1986.xml><?xml version="1.0" encoding="utf-8"?>
<ds:datastoreItem xmlns:ds="http://schemas.openxmlformats.org/officeDocument/2006/customXml" ds:itemID="{DCDB8486-1B48-471F-96FC-9CF15106C399}">
  <ds:schemaRefs>
    <ds:schemaRef ds:uri="http://schemas.microsoft.com/VisualStudio/2011/storyboarding/control"/>
  </ds:schemaRefs>
</ds:datastoreItem>
</file>

<file path=customXml/itemProps1987.xml><?xml version="1.0" encoding="utf-8"?>
<ds:datastoreItem xmlns:ds="http://schemas.openxmlformats.org/officeDocument/2006/customXml" ds:itemID="{9F0CD381-35EC-41CD-9D78-4267F701D2B6}">
  <ds:schemaRefs>
    <ds:schemaRef ds:uri="http://schemas.microsoft.com/VisualStudio/2011/storyboarding/control"/>
  </ds:schemaRefs>
</ds:datastoreItem>
</file>

<file path=customXml/itemProps1988.xml><?xml version="1.0" encoding="utf-8"?>
<ds:datastoreItem xmlns:ds="http://schemas.openxmlformats.org/officeDocument/2006/customXml" ds:itemID="{085B2464-BDC9-4DFC-B325-91D672BD186C}">
  <ds:schemaRefs>
    <ds:schemaRef ds:uri="http://schemas.microsoft.com/VisualStudio/2011/storyboarding/control"/>
  </ds:schemaRefs>
</ds:datastoreItem>
</file>

<file path=customXml/itemProps1989.xml><?xml version="1.0" encoding="utf-8"?>
<ds:datastoreItem xmlns:ds="http://schemas.openxmlformats.org/officeDocument/2006/customXml" ds:itemID="{420A6E96-6291-4D99-AC76-56A382F19983}">
  <ds:schemaRefs>
    <ds:schemaRef ds:uri="http://schemas.microsoft.com/VisualStudio/2011/storyboarding/control"/>
  </ds:schemaRefs>
</ds:datastoreItem>
</file>

<file path=customXml/itemProps199.xml><?xml version="1.0" encoding="utf-8"?>
<ds:datastoreItem xmlns:ds="http://schemas.openxmlformats.org/officeDocument/2006/customXml" ds:itemID="{7B738A73-DA20-448D-AF69-4AF31270EE88}">
  <ds:schemaRefs>
    <ds:schemaRef ds:uri="http://schemas.microsoft.com/VisualStudio/2011/storyboarding/control"/>
  </ds:schemaRefs>
</ds:datastoreItem>
</file>

<file path=customXml/itemProps1990.xml><?xml version="1.0" encoding="utf-8"?>
<ds:datastoreItem xmlns:ds="http://schemas.openxmlformats.org/officeDocument/2006/customXml" ds:itemID="{56A2CB4F-9EEA-4169-AC0B-ECF0BE519DB8}">
  <ds:schemaRefs>
    <ds:schemaRef ds:uri="http://schemas.microsoft.com/VisualStudio/2011/storyboarding/control"/>
  </ds:schemaRefs>
</ds:datastoreItem>
</file>

<file path=customXml/itemProps1991.xml><?xml version="1.0" encoding="utf-8"?>
<ds:datastoreItem xmlns:ds="http://schemas.openxmlformats.org/officeDocument/2006/customXml" ds:itemID="{CE84DFBA-511E-4420-B1D7-37966F5C3FB1}">
  <ds:schemaRefs>
    <ds:schemaRef ds:uri="http://schemas.microsoft.com/VisualStudio/2011/storyboarding/control"/>
  </ds:schemaRefs>
</ds:datastoreItem>
</file>

<file path=customXml/itemProps1992.xml><?xml version="1.0" encoding="utf-8"?>
<ds:datastoreItem xmlns:ds="http://schemas.openxmlformats.org/officeDocument/2006/customXml" ds:itemID="{34045423-C94B-4D2E-B85F-EC3E01D88528}">
  <ds:schemaRefs>
    <ds:schemaRef ds:uri="http://schemas.microsoft.com/VisualStudio/2011/storyboarding/control"/>
  </ds:schemaRefs>
</ds:datastoreItem>
</file>

<file path=customXml/itemProps1993.xml><?xml version="1.0" encoding="utf-8"?>
<ds:datastoreItem xmlns:ds="http://schemas.openxmlformats.org/officeDocument/2006/customXml" ds:itemID="{500D97F3-A6F5-40AE-B2A7-14D56D911387}">
  <ds:schemaRefs>
    <ds:schemaRef ds:uri="http://schemas.microsoft.com/VisualStudio/2011/storyboarding/control"/>
  </ds:schemaRefs>
</ds:datastoreItem>
</file>

<file path=customXml/itemProps1994.xml><?xml version="1.0" encoding="utf-8"?>
<ds:datastoreItem xmlns:ds="http://schemas.openxmlformats.org/officeDocument/2006/customXml" ds:itemID="{DAA8F048-1598-4E72-9305-FA0D834F2526}">
  <ds:schemaRefs>
    <ds:schemaRef ds:uri="http://schemas.microsoft.com/VisualStudio/2011/storyboarding/control"/>
  </ds:schemaRefs>
</ds:datastoreItem>
</file>

<file path=customXml/itemProps1995.xml><?xml version="1.0" encoding="utf-8"?>
<ds:datastoreItem xmlns:ds="http://schemas.openxmlformats.org/officeDocument/2006/customXml" ds:itemID="{EF4C7169-A4E8-4832-90B1-CB2424F47471}">
  <ds:schemaRefs>
    <ds:schemaRef ds:uri="http://schemas.microsoft.com/VisualStudio/2011/storyboarding/control"/>
  </ds:schemaRefs>
</ds:datastoreItem>
</file>

<file path=customXml/itemProps1996.xml><?xml version="1.0" encoding="utf-8"?>
<ds:datastoreItem xmlns:ds="http://schemas.openxmlformats.org/officeDocument/2006/customXml" ds:itemID="{735286F7-F0AA-4E18-B13F-0D955EA997E0}">
  <ds:schemaRefs>
    <ds:schemaRef ds:uri="http://schemas.microsoft.com/VisualStudio/2011/storyboarding/control"/>
  </ds:schemaRefs>
</ds:datastoreItem>
</file>

<file path=customXml/itemProps1997.xml><?xml version="1.0" encoding="utf-8"?>
<ds:datastoreItem xmlns:ds="http://schemas.openxmlformats.org/officeDocument/2006/customXml" ds:itemID="{D6EAAE70-86E1-46AC-B0F5-C39F995EF5C9}">
  <ds:schemaRefs>
    <ds:schemaRef ds:uri="http://schemas.microsoft.com/VisualStudio/2011/storyboarding/control"/>
  </ds:schemaRefs>
</ds:datastoreItem>
</file>

<file path=customXml/itemProps1998.xml><?xml version="1.0" encoding="utf-8"?>
<ds:datastoreItem xmlns:ds="http://schemas.openxmlformats.org/officeDocument/2006/customXml" ds:itemID="{C5A693B5-24E9-43CB-B519-738E7BA9CE3B}">
  <ds:schemaRefs>
    <ds:schemaRef ds:uri="http://schemas.microsoft.com/VisualStudio/2011/storyboarding/control"/>
  </ds:schemaRefs>
</ds:datastoreItem>
</file>

<file path=customXml/itemProps1999.xml><?xml version="1.0" encoding="utf-8"?>
<ds:datastoreItem xmlns:ds="http://schemas.openxmlformats.org/officeDocument/2006/customXml" ds:itemID="{F83D7524-4F98-4DC2-85EC-B2A5782E9AFC}">
  <ds:schemaRefs>
    <ds:schemaRef ds:uri="http://schemas.microsoft.com/VisualStudio/2011/storyboarding/control"/>
  </ds:schemaRefs>
</ds:datastoreItem>
</file>

<file path=customXml/itemProps2.xml><?xml version="1.0" encoding="utf-8"?>
<ds:datastoreItem xmlns:ds="http://schemas.openxmlformats.org/officeDocument/2006/customXml" ds:itemID="{CCD421C4-B081-45C3-A136-DC88F115BF54}">
  <ds:schemaRefs>
    <ds:schemaRef ds:uri="http://schemas.microsoft.com/VisualStudio/2011/storyboarding/control"/>
  </ds:schemaRefs>
</ds:datastoreItem>
</file>

<file path=customXml/itemProps20.xml><?xml version="1.0" encoding="utf-8"?>
<ds:datastoreItem xmlns:ds="http://schemas.openxmlformats.org/officeDocument/2006/customXml" ds:itemID="{06084BD8-1670-4838-AC9E-626AC34CE3CE}">
  <ds:schemaRefs>
    <ds:schemaRef ds:uri="http://schemas.microsoft.com/VisualStudio/2011/storyboarding/control"/>
  </ds:schemaRefs>
</ds:datastoreItem>
</file>

<file path=customXml/itemProps200.xml><?xml version="1.0" encoding="utf-8"?>
<ds:datastoreItem xmlns:ds="http://schemas.openxmlformats.org/officeDocument/2006/customXml" ds:itemID="{6B89BFF3-866B-45E7-9717-775B207D5698}">
  <ds:schemaRefs>
    <ds:schemaRef ds:uri="http://schemas.microsoft.com/VisualStudio/2011/storyboarding/control"/>
  </ds:schemaRefs>
</ds:datastoreItem>
</file>

<file path=customXml/itemProps2000.xml><?xml version="1.0" encoding="utf-8"?>
<ds:datastoreItem xmlns:ds="http://schemas.openxmlformats.org/officeDocument/2006/customXml" ds:itemID="{1A443967-A1AD-42E3-B491-DBE2389A089D}">
  <ds:schemaRefs>
    <ds:schemaRef ds:uri="http://schemas.microsoft.com/VisualStudio/2011/storyboarding/control"/>
  </ds:schemaRefs>
</ds:datastoreItem>
</file>

<file path=customXml/itemProps2001.xml><?xml version="1.0" encoding="utf-8"?>
<ds:datastoreItem xmlns:ds="http://schemas.openxmlformats.org/officeDocument/2006/customXml" ds:itemID="{2000751A-E09C-43D7-9B57-039C4BC32A26}">
  <ds:schemaRefs>
    <ds:schemaRef ds:uri="http://schemas.microsoft.com/VisualStudio/2011/storyboarding/control"/>
  </ds:schemaRefs>
</ds:datastoreItem>
</file>

<file path=customXml/itemProps2002.xml><?xml version="1.0" encoding="utf-8"?>
<ds:datastoreItem xmlns:ds="http://schemas.openxmlformats.org/officeDocument/2006/customXml" ds:itemID="{EB34F97E-A09E-4348-B30A-C076E7895B44}">
  <ds:schemaRefs>
    <ds:schemaRef ds:uri="http://schemas.microsoft.com/VisualStudio/2011/storyboarding/control"/>
  </ds:schemaRefs>
</ds:datastoreItem>
</file>

<file path=customXml/itemProps2003.xml><?xml version="1.0" encoding="utf-8"?>
<ds:datastoreItem xmlns:ds="http://schemas.openxmlformats.org/officeDocument/2006/customXml" ds:itemID="{CD8965A4-1618-484C-A38C-66AE73A5E103}">
  <ds:schemaRefs>
    <ds:schemaRef ds:uri="http://schemas.microsoft.com/VisualStudio/2011/storyboarding/control"/>
  </ds:schemaRefs>
</ds:datastoreItem>
</file>

<file path=customXml/itemProps2004.xml><?xml version="1.0" encoding="utf-8"?>
<ds:datastoreItem xmlns:ds="http://schemas.openxmlformats.org/officeDocument/2006/customXml" ds:itemID="{09889BB4-64E7-48CB-A254-944573F1D0DD}">
  <ds:schemaRefs>
    <ds:schemaRef ds:uri="http://schemas.microsoft.com/VisualStudio/2011/storyboarding/control"/>
  </ds:schemaRefs>
</ds:datastoreItem>
</file>

<file path=customXml/itemProps2005.xml><?xml version="1.0" encoding="utf-8"?>
<ds:datastoreItem xmlns:ds="http://schemas.openxmlformats.org/officeDocument/2006/customXml" ds:itemID="{EF595EF7-E744-4792-B3AE-5BE1B43919B9}">
  <ds:schemaRefs>
    <ds:schemaRef ds:uri="http://schemas.microsoft.com/VisualStudio/2011/storyboarding/control"/>
  </ds:schemaRefs>
</ds:datastoreItem>
</file>

<file path=customXml/itemProps2006.xml><?xml version="1.0" encoding="utf-8"?>
<ds:datastoreItem xmlns:ds="http://schemas.openxmlformats.org/officeDocument/2006/customXml" ds:itemID="{16B856B7-5DF3-4FE4-9FD5-10749DEB9BA3}">
  <ds:schemaRefs>
    <ds:schemaRef ds:uri="http://schemas.microsoft.com/VisualStudio/2011/storyboarding/control"/>
  </ds:schemaRefs>
</ds:datastoreItem>
</file>

<file path=customXml/itemProps2007.xml><?xml version="1.0" encoding="utf-8"?>
<ds:datastoreItem xmlns:ds="http://schemas.openxmlformats.org/officeDocument/2006/customXml" ds:itemID="{7EFDBDFA-A86C-45C7-8FB8-98857AC2C821}">
  <ds:schemaRefs>
    <ds:schemaRef ds:uri="http://schemas.microsoft.com/VisualStudio/2011/storyboarding/control"/>
  </ds:schemaRefs>
</ds:datastoreItem>
</file>

<file path=customXml/itemProps2008.xml><?xml version="1.0" encoding="utf-8"?>
<ds:datastoreItem xmlns:ds="http://schemas.openxmlformats.org/officeDocument/2006/customXml" ds:itemID="{4D093201-37E5-4DD3-AEE1-A4774F239C23}">
  <ds:schemaRefs>
    <ds:schemaRef ds:uri="http://schemas.microsoft.com/VisualStudio/2011/storyboarding/control"/>
  </ds:schemaRefs>
</ds:datastoreItem>
</file>

<file path=customXml/itemProps2009.xml><?xml version="1.0" encoding="utf-8"?>
<ds:datastoreItem xmlns:ds="http://schemas.openxmlformats.org/officeDocument/2006/customXml" ds:itemID="{4A73B959-73F5-472B-A9C5-FC24CD58DCE0}">
  <ds:schemaRefs>
    <ds:schemaRef ds:uri="http://schemas.microsoft.com/VisualStudio/2011/storyboarding/control"/>
  </ds:schemaRefs>
</ds:datastoreItem>
</file>

<file path=customXml/itemProps201.xml><?xml version="1.0" encoding="utf-8"?>
<ds:datastoreItem xmlns:ds="http://schemas.openxmlformats.org/officeDocument/2006/customXml" ds:itemID="{936A33B1-D631-40E3-949E-998B80844FEE}">
  <ds:schemaRefs>
    <ds:schemaRef ds:uri="http://schemas.microsoft.com/VisualStudio/2011/storyboarding/control"/>
  </ds:schemaRefs>
</ds:datastoreItem>
</file>

<file path=customXml/itemProps2010.xml><?xml version="1.0" encoding="utf-8"?>
<ds:datastoreItem xmlns:ds="http://schemas.openxmlformats.org/officeDocument/2006/customXml" ds:itemID="{983A392C-311F-425E-B113-401DB6F942E1}">
  <ds:schemaRefs>
    <ds:schemaRef ds:uri="http://schemas.microsoft.com/VisualStudio/2011/storyboarding/control"/>
  </ds:schemaRefs>
</ds:datastoreItem>
</file>

<file path=customXml/itemProps2011.xml><?xml version="1.0" encoding="utf-8"?>
<ds:datastoreItem xmlns:ds="http://schemas.openxmlformats.org/officeDocument/2006/customXml" ds:itemID="{FD5EC219-3A17-476A-A3B0-DB45EAEC50F2}">
  <ds:schemaRefs>
    <ds:schemaRef ds:uri="http://schemas.microsoft.com/VisualStudio/2011/storyboarding/control"/>
  </ds:schemaRefs>
</ds:datastoreItem>
</file>

<file path=customXml/itemProps2012.xml><?xml version="1.0" encoding="utf-8"?>
<ds:datastoreItem xmlns:ds="http://schemas.openxmlformats.org/officeDocument/2006/customXml" ds:itemID="{ABEB31E1-B0DD-4C64-94E3-93B7594B2D1B}">
  <ds:schemaRefs>
    <ds:schemaRef ds:uri="http://schemas.microsoft.com/VisualStudio/2011/storyboarding/control"/>
  </ds:schemaRefs>
</ds:datastoreItem>
</file>

<file path=customXml/itemProps2013.xml><?xml version="1.0" encoding="utf-8"?>
<ds:datastoreItem xmlns:ds="http://schemas.openxmlformats.org/officeDocument/2006/customXml" ds:itemID="{54CD1FF6-962F-45D3-A039-A6855A98FCE9}">
  <ds:schemaRefs>
    <ds:schemaRef ds:uri="http://schemas.microsoft.com/VisualStudio/2011/storyboarding/control"/>
  </ds:schemaRefs>
</ds:datastoreItem>
</file>

<file path=customXml/itemProps2014.xml><?xml version="1.0" encoding="utf-8"?>
<ds:datastoreItem xmlns:ds="http://schemas.openxmlformats.org/officeDocument/2006/customXml" ds:itemID="{CB84045C-1094-43E0-A16E-4740BD813E6E}">
  <ds:schemaRefs>
    <ds:schemaRef ds:uri="http://schemas.microsoft.com/VisualStudio/2011/storyboarding/control"/>
  </ds:schemaRefs>
</ds:datastoreItem>
</file>

<file path=customXml/itemProps2015.xml><?xml version="1.0" encoding="utf-8"?>
<ds:datastoreItem xmlns:ds="http://schemas.openxmlformats.org/officeDocument/2006/customXml" ds:itemID="{22F732F7-F76D-46E0-B471-61812F4DB6D7}">
  <ds:schemaRefs>
    <ds:schemaRef ds:uri="http://schemas.microsoft.com/VisualStudio/2011/storyboarding/control"/>
  </ds:schemaRefs>
</ds:datastoreItem>
</file>

<file path=customXml/itemProps2016.xml><?xml version="1.0" encoding="utf-8"?>
<ds:datastoreItem xmlns:ds="http://schemas.openxmlformats.org/officeDocument/2006/customXml" ds:itemID="{850BFEE2-4A19-4AA2-A860-2A848EC26E8E}">
  <ds:schemaRefs>
    <ds:schemaRef ds:uri="http://schemas.microsoft.com/VisualStudio/2011/storyboarding/control"/>
  </ds:schemaRefs>
</ds:datastoreItem>
</file>

<file path=customXml/itemProps2017.xml><?xml version="1.0" encoding="utf-8"?>
<ds:datastoreItem xmlns:ds="http://schemas.openxmlformats.org/officeDocument/2006/customXml" ds:itemID="{BD94BA29-956A-4006-881D-973578F87B7E}">
  <ds:schemaRefs>
    <ds:schemaRef ds:uri="http://schemas.microsoft.com/VisualStudio/2011/storyboarding/control"/>
  </ds:schemaRefs>
</ds:datastoreItem>
</file>

<file path=customXml/itemProps2018.xml><?xml version="1.0" encoding="utf-8"?>
<ds:datastoreItem xmlns:ds="http://schemas.openxmlformats.org/officeDocument/2006/customXml" ds:itemID="{B285763C-37B2-4472-A260-7278A76C248E}">
  <ds:schemaRefs>
    <ds:schemaRef ds:uri="http://schemas.microsoft.com/VisualStudio/2011/storyboarding/control"/>
  </ds:schemaRefs>
</ds:datastoreItem>
</file>

<file path=customXml/itemProps2019.xml><?xml version="1.0" encoding="utf-8"?>
<ds:datastoreItem xmlns:ds="http://schemas.openxmlformats.org/officeDocument/2006/customXml" ds:itemID="{8AE77C8C-337A-4519-B73A-8468497CC0B1}">
  <ds:schemaRefs>
    <ds:schemaRef ds:uri="http://schemas.microsoft.com/VisualStudio/2011/storyboarding/control"/>
  </ds:schemaRefs>
</ds:datastoreItem>
</file>

<file path=customXml/itemProps202.xml><?xml version="1.0" encoding="utf-8"?>
<ds:datastoreItem xmlns:ds="http://schemas.openxmlformats.org/officeDocument/2006/customXml" ds:itemID="{76214D55-2119-465A-BEEA-5B7631712CCD}">
  <ds:schemaRefs>
    <ds:schemaRef ds:uri="http://schemas.microsoft.com/VisualStudio/2011/storyboarding/control"/>
  </ds:schemaRefs>
</ds:datastoreItem>
</file>

<file path=customXml/itemProps2020.xml><?xml version="1.0" encoding="utf-8"?>
<ds:datastoreItem xmlns:ds="http://schemas.openxmlformats.org/officeDocument/2006/customXml" ds:itemID="{79DABD5A-AB6D-42BE-B6C6-4842EBF6211F}">
  <ds:schemaRefs>
    <ds:schemaRef ds:uri="http://schemas.microsoft.com/VisualStudio/2011/storyboarding/control"/>
  </ds:schemaRefs>
</ds:datastoreItem>
</file>

<file path=customXml/itemProps2021.xml><?xml version="1.0" encoding="utf-8"?>
<ds:datastoreItem xmlns:ds="http://schemas.openxmlformats.org/officeDocument/2006/customXml" ds:itemID="{E27DAB5B-0A80-4251-B6CE-A9115CAF2B9B}">
  <ds:schemaRefs>
    <ds:schemaRef ds:uri="http://schemas.microsoft.com/VisualStudio/2011/storyboarding/control"/>
  </ds:schemaRefs>
</ds:datastoreItem>
</file>

<file path=customXml/itemProps2022.xml><?xml version="1.0" encoding="utf-8"?>
<ds:datastoreItem xmlns:ds="http://schemas.openxmlformats.org/officeDocument/2006/customXml" ds:itemID="{3D3B6879-2447-48B5-A78E-B3CFD7C7B5F1}">
  <ds:schemaRefs>
    <ds:schemaRef ds:uri="http://schemas.microsoft.com/VisualStudio/2011/storyboarding/control"/>
  </ds:schemaRefs>
</ds:datastoreItem>
</file>

<file path=customXml/itemProps2023.xml><?xml version="1.0" encoding="utf-8"?>
<ds:datastoreItem xmlns:ds="http://schemas.openxmlformats.org/officeDocument/2006/customXml" ds:itemID="{7116DA75-0C9B-4783-A79C-985562F777EE}">
  <ds:schemaRefs>
    <ds:schemaRef ds:uri="http://schemas.microsoft.com/VisualStudio/2011/storyboarding/control"/>
  </ds:schemaRefs>
</ds:datastoreItem>
</file>

<file path=customXml/itemProps2024.xml><?xml version="1.0" encoding="utf-8"?>
<ds:datastoreItem xmlns:ds="http://schemas.openxmlformats.org/officeDocument/2006/customXml" ds:itemID="{CC027C06-13CD-46DD-95FF-27CF9CB65B20}">
  <ds:schemaRefs>
    <ds:schemaRef ds:uri="http://schemas.microsoft.com/VisualStudio/2011/storyboarding/control"/>
  </ds:schemaRefs>
</ds:datastoreItem>
</file>

<file path=customXml/itemProps2025.xml><?xml version="1.0" encoding="utf-8"?>
<ds:datastoreItem xmlns:ds="http://schemas.openxmlformats.org/officeDocument/2006/customXml" ds:itemID="{5C8600B4-B5AD-4682-AC91-0DCC9F2AFB13}">
  <ds:schemaRefs>
    <ds:schemaRef ds:uri="http://schemas.microsoft.com/VisualStudio/2011/storyboarding/control"/>
  </ds:schemaRefs>
</ds:datastoreItem>
</file>

<file path=customXml/itemProps2026.xml><?xml version="1.0" encoding="utf-8"?>
<ds:datastoreItem xmlns:ds="http://schemas.openxmlformats.org/officeDocument/2006/customXml" ds:itemID="{C477AF15-8F20-4A46-B035-4901DFB07A40}">
  <ds:schemaRefs>
    <ds:schemaRef ds:uri="http://schemas.microsoft.com/VisualStudio/2011/storyboarding/control"/>
  </ds:schemaRefs>
</ds:datastoreItem>
</file>

<file path=customXml/itemProps2027.xml><?xml version="1.0" encoding="utf-8"?>
<ds:datastoreItem xmlns:ds="http://schemas.openxmlformats.org/officeDocument/2006/customXml" ds:itemID="{D85AB527-D946-4585-AADF-4E6E2467F17E}">
  <ds:schemaRefs>
    <ds:schemaRef ds:uri="http://schemas.microsoft.com/VisualStudio/2011/storyboarding/control"/>
  </ds:schemaRefs>
</ds:datastoreItem>
</file>

<file path=customXml/itemProps2028.xml><?xml version="1.0" encoding="utf-8"?>
<ds:datastoreItem xmlns:ds="http://schemas.openxmlformats.org/officeDocument/2006/customXml" ds:itemID="{839E7482-6050-45D0-A5F1-0D7208765E8C}">
  <ds:schemaRefs>
    <ds:schemaRef ds:uri="http://schemas.microsoft.com/VisualStudio/2011/storyboarding/control"/>
  </ds:schemaRefs>
</ds:datastoreItem>
</file>

<file path=customXml/itemProps2029.xml><?xml version="1.0" encoding="utf-8"?>
<ds:datastoreItem xmlns:ds="http://schemas.openxmlformats.org/officeDocument/2006/customXml" ds:itemID="{5BE954A6-BEEE-4A19-BD2F-1E31179351D2}">
  <ds:schemaRefs>
    <ds:schemaRef ds:uri="http://schemas.microsoft.com/VisualStudio/2011/storyboarding/control"/>
  </ds:schemaRefs>
</ds:datastoreItem>
</file>

<file path=customXml/itemProps203.xml><?xml version="1.0" encoding="utf-8"?>
<ds:datastoreItem xmlns:ds="http://schemas.openxmlformats.org/officeDocument/2006/customXml" ds:itemID="{1BF12E30-4370-4FE5-ABDB-24B3C9DD544C}">
  <ds:schemaRefs>
    <ds:schemaRef ds:uri="http://schemas.microsoft.com/VisualStudio/2011/storyboarding/control"/>
  </ds:schemaRefs>
</ds:datastoreItem>
</file>

<file path=customXml/itemProps2030.xml><?xml version="1.0" encoding="utf-8"?>
<ds:datastoreItem xmlns:ds="http://schemas.openxmlformats.org/officeDocument/2006/customXml" ds:itemID="{DBA5AEBE-F6F4-41C9-BCE5-0F5FEB594F85}">
  <ds:schemaRefs>
    <ds:schemaRef ds:uri="http://schemas.microsoft.com/VisualStudio/2011/storyboarding/control"/>
  </ds:schemaRefs>
</ds:datastoreItem>
</file>

<file path=customXml/itemProps2031.xml><?xml version="1.0" encoding="utf-8"?>
<ds:datastoreItem xmlns:ds="http://schemas.openxmlformats.org/officeDocument/2006/customXml" ds:itemID="{003072F5-50EF-4621-9C26-5D97C45103E0}">
  <ds:schemaRefs>
    <ds:schemaRef ds:uri="http://schemas.microsoft.com/VisualStudio/2011/storyboarding/control"/>
  </ds:schemaRefs>
</ds:datastoreItem>
</file>

<file path=customXml/itemProps2032.xml><?xml version="1.0" encoding="utf-8"?>
<ds:datastoreItem xmlns:ds="http://schemas.openxmlformats.org/officeDocument/2006/customXml" ds:itemID="{842D6FF3-675E-4BFC-9CDD-23C4765F099F}">
  <ds:schemaRefs>
    <ds:schemaRef ds:uri="http://schemas.microsoft.com/VisualStudio/2011/storyboarding/control"/>
  </ds:schemaRefs>
</ds:datastoreItem>
</file>

<file path=customXml/itemProps2033.xml><?xml version="1.0" encoding="utf-8"?>
<ds:datastoreItem xmlns:ds="http://schemas.openxmlformats.org/officeDocument/2006/customXml" ds:itemID="{0B8EF835-B6BE-4AAF-91A1-C181FE70377C}">
  <ds:schemaRefs>
    <ds:schemaRef ds:uri="http://schemas.microsoft.com/VisualStudio/2011/storyboarding/control"/>
  </ds:schemaRefs>
</ds:datastoreItem>
</file>

<file path=customXml/itemProps2034.xml><?xml version="1.0" encoding="utf-8"?>
<ds:datastoreItem xmlns:ds="http://schemas.openxmlformats.org/officeDocument/2006/customXml" ds:itemID="{6F2D8719-2B1A-45EF-A841-71098632575E}">
  <ds:schemaRefs>
    <ds:schemaRef ds:uri="http://schemas.microsoft.com/VisualStudio/2011/storyboarding/control"/>
  </ds:schemaRefs>
</ds:datastoreItem>
</file>

<file path=customXml/itemProps2035.xml><?xml version="1.0" encoding="utf-8"?>
<ds:datastoreItem xmlns:ds="http://schemas.openxmlformats.org/officeDocument/2006/customXml" ds:itemID="{15329F54-AF62-438D-8ECE-4C7B86EE89AB}">
  <ds:schemaRefs>
    <ds:schemaRef ds:uri="http://schemas.microsoft.com/VisualStudio/2011/storyboarding/control"/>
  </ds:schemaRefs>
</ds:datastoreItem>
</file>

<file path=customXml/itemProps2036.xml><?xml version="1.0" encoding="utf-8"?>
<ds:datastoreItem xmlns:ds="http://schemas.openxmlformats.org/officeDocument/2006/customXml" ds:itemID="{05BE6A8F-B497-4874-A6A7-AEAC744C8736}">
  <ds:schemaRefs>
    <ds:schemaRef ds:uri="http://schemas.microsoft.com/VisualStudio/2011/storyboarding/control"/>
  </ds:schemaRefs>
</ds:datastoreItem>
</file>

<file path=customXml/itemProps2037.xml><?xml version="1.0" encoding="utf-8"?>
<ds:datastoreItem xmlns:ds="http://schemas.openxmlformats.org/officeDocument/2006/customXml" ds:itemID="{801165A1-7E8F-4F48-AA1B-F73D5C3BEB5C}">
  <ds:schemaRefs>
    <ds:schemaRef ds:uri="http://schemas.microsoft.com/VisualStudio/2011/storyboarding/control"/>
  </ds:schemaRefs>
</ds:datastoreItem>
</file>

<file path=customXml/itemProps2038.xml><?xml version="1.0" encoding="utf-8"?>
<ds:datastoreItem xmlns:ds="http://schemas.openxmlformats.org/officeDocument/2006/customXml" ds:itemID="{37CD158D-11B4-4C85-9337-93B9873C74B1}">
  <ds:schemaRefs>
    <ds:schemaRef ds:uri="http://schemas.microsoft.com/VisualStudio/2011/storyboarding/control"/>
  </ds:schemaRefs>
</ds:datastoreItem>
</file>

<file path=customXml/itemProps2039.xml><?xml version="1.0" encoding="utf-8"?>
<ds:datastoreItem xmlns:ds="http://schemas.openxmlformats.org/officeDocument/2006/customXml" ds:itemID="{766AB231-D836-4117-AFA5-9DD8EC7F26AB}">
  <ds:schemaRefs>
    <ds:schemaRef ds:uri="http://schemas.microsoft.com/VisualStudio/2011/storyboarding/control"/>
  </ds:schemaRefs>
</ds:datastoreItem>
</file>

<file path=customXml/itemProps204.xml><?xml version="1.0" encoding="utf-8"?>
<ds:datastoreItem xmlns:ds="http://schemas.openxmlformats.org/officeDocument/2006/customXml" ds:itemID="{88DAAC2F-0761-4624-8982-3072F9FA7FD0}">
  <ds:schemaRefs>
    <ds:schemaRef ds:uri="http://schemas.microsoft.com/VisualStudio/2011/storyboarding/control"/>
  </ds:schemaRefs>
</ds:datastoreItem>
</file>

<file path=customXml/itemProps2040.xml><?xml version="1.0" encoding="utf-8"?>
<ds:datastoreItem xmlns:ds="http://schemas.openxmlformats.org/officeDocument/2006/customXml" ds:itemID="{FC3D2F41-705E-4415-9FFD-6A16A926AE8B}">
  <ds:schemaRefs>
    <ds:schemaRef ds:uri="http://schemas.microsoft.com/VisualStudio/2011/storyboarding/control"/>
  </ds:schemaRefs>
</ds:datastoreItem>
</file>

<file path=customXml/itemProps2041.xml><?xml version="1.0" encoding="utf-8"?>
<ds:datastoreItem xmlns:ds="http://schemas.openxmlformats.org/officeDocument/2006/customXml" ds:itemID="{FF268C6C-EC42-4244-9A21-AF88761AD096}">
  <ds:schemaRefs>
    <ds:schemaRef ds:uri="http://schemas.microsoft.com/VisualStudio/2011/storyboarding/control"/>
  </ds:schemaRefs>
</ds:datastoreItem>
</file>

<file path=customXml/itemProps2042.xml><?xml version="1.0" encoding="utf-8"?>
<ds:datastoreItem xmlns:ds="http://schemas.openxmlformats.org/officeDocument/2006/customXml" ds:itemID="{C8A72A13-AAFD-4AB6-B596-677044DDB032}">
  <ds:schemaRefs>
    <ds:schemaRef ds:uri="http://schemas.microsoft.com/VisualStudio/2011/storyboarding/control"/>
  </ds:schemaRefs>
</ds:datastoreItem>
</file>

<file path=customXml/itemProps2043.xml><?xml version="1.0" encoding="utf-8"?>
<ds:datastoreItem xmlns:ds="http://schemas.openxmlformats.org/officeDocument/2006/customXml" ds:itemID="{817012FD-698F-4271-A5BF-F950E687200C}">
  <ds:schemaRefs>
    <ds:schemaRef ds:uri="http://schemas.microsoft.com/VisualStudio/2011/storyboarding/control"/>
  </ds:schemaRefs>
</ds:datastoreItem>
</file>

<file path=customXml/itemProps2044.xml><?xml version="1.0" encoding="utf-8"?>
<ds:datastoreItem xmlns:ds="http://schemas.openxmlformats.org/officeDocument/2006/customXml" ds:itemID="{83EEF47A-F85E-4870-844C-4B4D5D7223D0}">
  <ds:schemaRefs>
    <ds:schemaRef ds:uri="http://schemas.microsoft.com/VisualStudio/2011/storyboarding/control"/>
  </ds:schemaRefs>
</ds:datastoreItem>
</file>

<file path=customXml/itemProps2045.xml><?xml version="1.0" encoding="utf-8"?>
<ds:datastoreItem xmlns:ds="http://schemas.openxmlformats.org/officeDocument/2006/customXml" ds:itemID="{53038493-AD67-4B8D-9A93-10AE41121D50}">
  <ds:schemaRefs>
    <ds:schemaRef ds:uri="http://schemas.microsoft.com/VisualStudio/2011/storyboarding/control"/>
  </ds:schemaRefs>
</ds:datastoreItem>
</file>

<file path=customXml/itemProps2046.xml><?xml version="1.0" encoding="utf-8"?>
<ds:datastoreItem xmlns:ds="http://schemas.openxmlformats.org/officeDocument/2006/customXml" ds:itemID="{9B644B77-4343-489A-90D6-A0C3AD02E9A2}">
  <ds:schemaRefs>
    <ds:schemaRef ds:uri="http://schemas.microsoft.com/VisualStudio/2011/storyboarding/control"/>
  </ds:schemaRefs>
</ds:datastoreItem>
</file>

<file path=customXml/itemProps2047.xml><?xml version="1.0" encoding="utf-8"?>
<ds:datastoreItem xmlns:ds="http://schemas.openxmlformats.org/officeDocument/2006/customXml" ds:itemID="{81BDB149-3820-4256-A8D4-A1540EB92E16}">
  <ds:schemaRefs>
    <ds:schemaRef ds:uri="http://schemas.microsoft.com/VisualStudio/2011/storyboarding/control"/>
  </ds:schemaRefs>
</ds:datastoreItem>
</file>

<file path=customXml/itemProps2048.xml><?xml version="1.0" encoding="utf-8"?>
<ds:datastoreItem xmlns:ds="http://schemas.openxmlformats.org/officeDocument/2006/customXml" ds:itemID="{4CF4B72B-F2D1-4491-9D96-C3C7636AE07A}">
  <ds:schemaRefs>
    <ds:schemaRef ds:uri="http://schemas.microsoft.com/VisualStudio/2011/storyboarding/control"/>
  </ds:schemaRefs>
</ds:datastoreItem>
</file>

<file path=customXml/itemProps2049.xml><?xml version="1.0" encoding="utf-8"?>
<ds:datastoreItem xmlns:ds="http://schemas.openxmlformats.org/officeDocument/2006/customXml" ds:itemID="{DF97E1F3-5D9E-4A3F-854B-6CD60DC16617}">
  <ds:schemaRefs>
    <ds:schemaRef ds:uri="http://schemas.microsoft.com/VisualStudio/2011/storyboarding/control"/>
  </ds:schemaRefs>
</ds:datastoreItem>
</file>

<file path=customXml/itemProps205.xml><?xml version="1.0" encoding="utf-8"?>
<ds:datastoreItem xmlns:ds="http://schemas.openxmlformats.org/officeDocument/2006/customXml" ds:itemID="{E6F371F6-BA47-4E34-B491-720E50B66101}">
  <ds:schemaRefs>
    <ds:schemaRef ds:uri="http://schemas.microsoft.com/VisualStudio/2011/storyboarding/control"/>
  </ds:schemaRefs>
</ds:datastoreItem>
</file>

<file path=customXml/itemProps2050.xml><?xml version="1.0" encoding="utf-8"?>
<ds:datastoreItem xmlns:ds="http://schemas.openxmlformats.org/officeDocument/2006/customXml" ds:itemID="{5C4CFB00-5B28-40B0-B36F-FC38FEE22362}">
  <ds:schemaRefs>
    <ds:schemaRef ds:uri="http://schemas.microsoft.com/VisualStudio/2011/storyboarding/control"/>
  </ds:schemaRefs>
</ds:datastoreItem>
</file>

<file path=customXml/itemProps2051.xml><?xml version="1.0" encoding="utf-8"?>
<ds:datastoreItem xmlns:ds="http://schemas.openxmlformats.org/officeDocument/2006/customXml" ds:itemID="{58D3F0FB-BD65-49AE-8B58-7273CC2F9356}">
  <ds:schemaRefs>
    <ds:schemaRef ds:uri="http://schemas.microsoft.com/VisualStudio/2011/storyboarding/control"/>
  </ds:schemaRefs>
</ds:datastoreItem>
</file>

<file path=customXml/itemProps2052.xml><?xml version="1.0" encoding="utf-8"?>
<ds:datastoreItem xmlns:ds="http://schemas.openxmlformats.org/officeDocument/2006/customXml" ds:itemID="{FA103A62-0462-451D-A385-F30E51D9D84D}">
  <ds:schemaRefs>
    <ds:schemaRef ds:uri="http://schemas.microsoft.com/VisualStudio/2011/storyboarding/control"/>
  </ds:schemaRefs>
</ds:datastoreItem>
</file>

<file path=customXml/itemProps2053.xml><?xml version="1.0" encoding="utf-8"?>
<ds:datastoreItem xmlns:ds="http://schemas.openxmlformats.org/officeDocument/2006/customXml" ds:itemID="{1DCB3EB8-EF32-4EF9-9104-D342439E2C0A}">
  <ds:schemaRefs>
    <ds:schemaRef ds:uri="http://schemas.microsoft.com/VisualStudio/2011/storyboarding/control"/>
  </ds:schemaRefs>
</ds:datastoreItem>
</file>

<file path=customXml/itemProps2054.xml><?xml version="1.0" encoding="utf-8"?>
<ds:datastoreItem xmlns:ds="http://schemas.openxmlformats.org/officeDocument/2006/customXml" ds:itemID="{C89DA17A-87B3-41B1-8CC0-385D664C61ED}">
  <ds:schemaRefs>
    <ds:schemaRef ds:uri="http://schemas.microsoft.com/VisualStudio/2011/storyboarding/control"/>
  </ds:schemaRefs>
</ds:datastoreItem>
</file>

<file path=customXml/itemProps2055.xml><?xml version="1.0" encoding="utf-8"?>
<ds:datastoreItem xmlns:ds="http://schemas.openxmlformats.org/officeDocument/2006/customXml" ds:itemID="{B116CCC0-DA05-4A74-88A2-9C5D941C4ED1}">
  <ds:schemaRefs>
    <ds:schemaRef ds:uri="http://schemas.microsoft.com/VisualStudio/2011/storyboarding/control"/>
  </ds:schemaRefs>
</ds:datastoreItem>
</file>

<file path=customXml/itemProps2056.xml><?xml version="1.0" encoding="utf-8"?>
<ds:datastoreItem xmlns:ds="http://schemas.openxmlformats.org/officeDocument/2006/customXml" ds:itemID="{B9C8C116-61DF-4B2F-9286-97F2DFF4845B}">
  <ds:schemaRefs>
    <ds:schemaRef ds:uri="http://schemas.microsoft.com/VisualStudio/2011/storyboarding/control"/>
  </ds:schemaRefs>
</ds:datastoreItem>
</file>

<file path=customXml/itemProps2057.xml><?xml version="1.0" encoding="utf-8"?>
<ds:datastoreItem xmlns:ds="http://schemas.openxmlformats.org/officeDocument/2006/customXml" ds:itemID="{381CF486-59BE-4A09-A05E-8991AA07512F}">
  <ds:schemaRefs>
    <ds:schemaRef ds:uri="http://schemas.microsoft.com/VisualStudio/2011/storyboarding/control"/>
  </ds:schemaRefs>
</ds:datastoreItem>
</file>

<file path=customXml/itemProps2058.xml><?xml version="1.0" encoding="utf-8"?>
<ds:datastoreItem xmlns:ds="http://schemas.openxmlformats.org/officeDocument/2006/customXml" ds:itemID="{0EE6459C-6D33-4B0F-9950-C0B78B5134F4}">
  <ds:schemaRefs>
    <ds:schemaRef ds:uri="http://schemas.microsoft.com/VisualStudio/2011/storyboarding/control"/>
  </ds:schemaRefs>
</ds:datastoreItem>
</file>

<file path=customXml/itemProps2059.xml><?xml version="1.0" encoding="utf-8"?>
<ds:datastoreItem xmlns:ds="http://schemas.openxmlformats.org/officeDocument/2006/customXml" ds:itemID="{9DF7C996-2C70-4001-9DBD-D6EF797499BD}">
  <ds:schemaRefs>
    <ds:schemaRef ds:uri="http://schemas.microsoft.com/VisualStudio/2011/storyboarding/control"/>
  </ds:schemaRefs>
</ds:datastoreItem>
</file>

<file path=customXml/itemProps206.xml><?xml version="1.0" encoding="utf-8"?>
<ds:datastoreItem xmlns:ds="http://schemas.openxmlformats.org/officeDocument/2006/customXml" ds:itemID="{1A0BB6C0-A695-4EEA-A249-85CE7F40F7FB}">
  <ds:schemaRefs>
    <ds:schemaRef ds:uri="http://schemas.microsoft.com/VisualStudio/2011/storyboarding/control"/>
  </ds:schemaRefs>
</ds:datastoreItem>
</file>

<file path=customXml/itemProps2060.xml><?xml version="1.0" encoding="utf-8"?>
<ds:datastoreItem xmlns:ds="http://schemas.openxmlformats.org/officeDocument/2006/customXml" ds:itemID="{0245D247-678E-4333-985B-26F8B34C0413}">
  <ds:schemaRefs>
    <ds:schemaRef ds:uri="http://schemas.microsoft.com/VisualStudio/2011/storyboarding/control"/>
  </ds:schemaRefs>
</ds:datastoreItem>
</file>

<file path=customXml/itemProps2061.xml><?xml version="1.0" encoding="utf-8"?>
<ds:datastoreItem xmlns:ds="http://schemas.openxmlformats.org/officeDocument/2006/customXml" ds:itemID="{9D5064C2-8A52-4D6D-BB8D-75943E0974CB}">
  <ds:schemaRefs>
    <ds:schemaRef ds:uri="http://schemas.microsoft.com/VisualStudio/2011/storyboarding/control"/>
  </ds:schemaRefs>
</ds:datastoreItem>
</file>

<file path=customXml/itemProps2062.xml><?xml version="1.0" encoding="utf-8"?>
<ds:datastoreItem xmlns:ds="http://schemas.openxmlformats.org/officeDocument/2006/customXml" ds:itemID="{3D619281-1E5D-4C6A-98C5-D7128D9E6349}">
  <ds:schemaRefs>
    <ds:schemaRef ds:uri="http://schemas.microsoft.com/VisualStudio/2011/storyboarding/control"/>
  </ds:schemaRefs>
</ds:datastoreItem>
</file>

<file path=customXml/itemProps2063.xml><?xml version="1.0" encoding="utf-8"?>
<ds:datastoreItem xmlns:ds="http://schemas.openxmlformats.org/officeDocument/2006/customXml" ds:itemID="{49E32283-FDB2-4F1E-8EC1-15003C4B29B2}">
  <ds:schemaRefs>
    <ds:schemaRef ds:uri="http://schemas.microsoft.com/VisualStudio/2011/storyboarding/control"/>
  </ds:schemaRefs>
</ds:datastoreItem>
</file>

<file path=customXml/itemProps2064.xml><?xml version="1.0" encoding="utf-8"?>
<ds:datastoreItem xmlns:ds="http://schemas.openxmlformats.org/officeDocument/2006/customXml" ds:itemID="{60003024-0A4F-4455-A9D4-D08557CC4199}">
  <ds:schemaRefs>
    <ds:schemaRef ds:uri="http://schemas.microsoft.com/VisualStudio/2011/storyboarding/control"/>
  </ds:schemaRefs>
</ds:datastoreItem>
</file>

<file path=customXml/itemProps2065.xml><?xml version="1.0" encoding="utf-8"?>
<ds:datastoreItem xmlns:ds="http://schemas.openxmlformats.org/officeDocument/2006/customXml" ds:itemID="{C8BCCA8D-5E2E-46BB-8F0C-408B33D06955}">
  <ds:schemaRefs>
    <ds:schemaRef ds:uri="http://schemas.microsoft.com/VisualStudio/2011/storyboarding/control"/>
  </ds:schemaRefs>
</ds:datastoreItem>
</file>

<file path=customXml/itemProps2066.xml><?xml version="1.0" encoding="utf-8"?>
<ds:datastoreItem xmlns:ds="http://schemas.openxmlformats.org/officeDocument/2006/customXml" ds:itemID="{4E67B648-B6B1-4443-B064-AA990E2DE384}">
  <ds:schemaRefs>
    <ds:schemaRef ds:uri="http://schemas.microsoft.com/VisualStudio/2011/storyboarding/control"/>
  </ds:schemaRefs>
</ds:datastoreItem>
</file>

<file path=customXml/itemProps2067.xml><?xml version="1.0" encoding="utf-8"?>
<ds:datastoreItem xmlns:ds="http://schemas.openxmlformats.org/officeDocument/2006/customXml" ds:itemID="{49F75A5C-E9E9-4F20-A237-618ECEAD82CE}">
  <ds:schemaRefs>
    <ds:schemaRef ds:uri="http://schemas.microsoft.com/VisualStudio/2011/storyboarding/control"/>
  </ds:schemaRefs>
</ds:datastoreItem>
</file>

<file path=customXml/itemProps2068.xml><?xml version="1.0" encoding="utf-8"?>
<ds:datastoreItem xmlns:ds="http://schemas.openxmlformats.org/officeDocument/2006/customXml" ds:itemID="{3DB261F1-E062-4E09-8AAC-0ED65873ADD7}">
  <ds:schemaRefs>
    <ds:schemaRef ds:uri="http://schemas.microsoft.com/VisualStudio/2011/storyboarding/control"/>
  </ds:schemaRefs>
</ds:datastoreItem>
</file>

<file path=customXml/itemProps2069.xml><?xml version="1.0" encoding="utf-8"?>
<ds:datastoreItem xmlns:ds="http://schemas.openxmlformats.org/officeDocument/2006/customXml" ds:itemID="{ADA75EF3-BAED-416D-9FD6-B116ADBBEB1E}">
  <ds:schemaRefs>
    <ds:schemaRef ds:uri="http://schemas.microsoft.com/VisualStudio/2011/storyboarding/control"/>
  </ds:schemaRefs>
</ds:datastoreItem>
</file>

<file path=customXml/itemProps207.xml><?xml version="1.0" encoding="utf-8"?>
<ds:datastoreItem xmlns:ds="http://schemas.openxmlformats.org/officeDocument/2006/customXml" ds:itemID="{781C25F1-AF09-4EEC-B7A3-4E689C26AAEC}">
  <ds:schemaRefs>
    <ds:schemaRef ds:uri="http://schemas.microsoft.com/VisualStudio/2011/storyboarding/control"/>
  </ds:schemaRefs>
</ds:datastoreItem>
</file>

<file path=customXml/itemProps2070.xml><?xml version="1.0" encoding="utf-8"?>
<ds:datastoreItem xmlns:ds="http://schemas.openxmlformats.org/officeDocument/2006/customXml" ds:itemID="{CB8A64E7-606A-427B-A8AC-1B488E595C89}">
  <ds:schemaRefs>
    <ds:schemaRef ds:uri="http://schemas.microsoft.com/VisualStudio/2011/storyboarding/control"/>
  </ds:schemaRefs>
</ds:datastoreItem>
</file>

<file path=customXml/itemProps2071.xml><?xml version="1.0" encoding="utf-8"?>
<ds:datastoreItem xmlns:ds="http://schemas.openxmlformats.org/officeDocument/2006/customXml" ds:itemID="{74953B78-505A-48A9-92C7-E02B465489DD}">
  <ds:schemaRefs>
    <ds:schemaRef ds:uri="http://schemas.microsoft.com/VisualStudio/2011/storyboarding/control"/>
  </ds:schemaRefs>
</ds:datastoreItem>
</file>

<file path=customXml/itemProps2072.xml><?xml version="1.0" encoding="utf-8"?>
<ds:datastoreItem xmlns:ds="http://schemas.openxmlformats.org/officeDocument/2006/customXml" ds:itemID="{FAE08FF6-C97D-4E14-A631-32806DF1A6E9}">
  <ds:schemaRefs>
    <ds:schemaRef ds:uri="http://schemas.microsoft.com/VisualStudio/2011/storyboarding/control"/>
  </ds:schemaRefs>
</ds:datastoreItem>
</file>

<file path=customXml/itemProps2073.xml><?xml version="1.0" encoding="utf-8"?>
<ds:datastoreItem xmlns:ds="http://schemas.openxmlformats.org/officeDocument/2006/customXml" ds:itemID="{7AE4BF0D-AB53-4466-A6FD-766CDB206467}">
  <ds:schemaRefs>
    <ds:schemaRef ds:uri="http://schemas.microsoft.com/VisualStudio/2011/storyboarding/control"/>
  </ds:schemaRefs>
</ds:datastoreItem>
</file>

<file path=customXml/itemProps2074.xml><?xml version="1.0" encoding="utf-8"?>
<ds:datastoreItem xmlns:ds="http://schemas.openxmlformats.org/officeDocument/2006/customXml" ds:itemID="{1716C5FD-4C9E-4A48-9773-A9A822402248}">
  <ds:schemaRefs>
    <ds:schemaRef ds:uri="http://schemas.microsoft.com/VisualStudio/2011/storyboarding/control"/>
  </ds:schemaRefs>
</ds:datastoreItem>
</file>

<file path=customXml/itemProps2075.xml><?xml version="1.0" encoding="utf-8"?>
<ds:datastoreItem xmlns:ds="http://schemas.openxmlformats.org/officeDocument/2006/customXml" ds:itemID="{746CAAF4-9331-46D3-954E-EEC12DC4AB1B}">
  <ds:schemaRefs>
    <ds:schemaRef ds:uri="http://schemas.microsoft.com/VisualStudio/2011/storyboarding/control"/>
  </ds:schemaRefs>
</ds:datastoreItem>
</file>

<file path=customXml/itemProps2076.xml><?xml version="1.0" encoding="utf-8"?>
<ds:datastoreItem xmlns:ds="http://schemas.openxmlformats.org/officeDocument/2006/customXml" ds:itemID="{ED9304ED-6073-4FAC-AE0F-B58D8B59CE7F}">
  <ds:schemaRefs>
    <ds:schemaRef ds:uri="http://schemas.microsoft.com/VisualStudio/2011/storyboarding/control"/>
  </ds:schemaRefs>
</ds:datastoreItem>
</file>

<file path=customXml/itemProps2077.xml><?xml version="1.0" encoding="utf-8"?>
<ds:datastoreItem xmlns:ds="http://schemas.openxmlformats.org/officeDocument/2006/customXml" ds:itemID="{2BE11521-2078-4D0A-A7FA-D6F3247A553C}">
  <ds:schemaRefs>
    <ds:schemaRef ds:uri="http://schemas.microsoft.com/VisualStudio/2011/storyboarding/control"/>
  </ds:schemaRefs>
</ds:datastoreItem>
</file>

<file path=customXml/itemProps2078.xml><?xml version="1.0" encoding="utf-8"?>
<ds:datastoreItem xmlns:ds="http://schemas.openxmlformats.org/officeDocument/2006/customXml" ds:itemID="{7F368F64-2752-4DEA-93E3-07AA52D3B65C}">
  <ds:schemaRefs>
    <ds:schemaRef ds:uri="http://schemas.microsoft.com/VisualStudio/2011/storyboarding/control"/>
  </ds:schemaRefs>
</ds:datastoreItem>
</file>

<file path=customXml/itemProps2079.xml><?xml version="1.0" encoding="utf-8"?>
<ds:datastoreItem xmlns:ds="http://schemas.openxmlformats.org/officeDocument/2006/customXml" ds:itemID="{F0F98561-989F-4F6D-9FAD-8741FCF20735}">
  <ds:schemaRefs>
    <ds:schemaRef ds:uri="http://schemas.microsoft.com/VisualStudio/2011/storyboarding/control"/>
  </ds:schemaRefs>
</ds:datastoreItem>
</file>

<file path=customXml/itemProps208.xml><?xml version="1.0" encoding="utf-8"?>
<ds:datastoreItem xmlns:ds="http://schemas.openxmlformats.org/officeDocument/2006/customXml" ds:itemID="{3A7A3F52-6752-4A8B-85D9-BEA71DC62D86}">
  <ds:schemaRefs>
    <ds:schemaRef ds:uri="http://schemas.microsoft.com/VisualStudio/2011/storyboarding/control"/>
  </ds:schemaRefs>
</ds:datastoreItem>
</file>

<file path=customXml/itemProps2080.xml><?xml version="1.0" encoding="utf-8"?>
<ds:datastoreItem xmlns:ds="http://schemas.openxmlformats.org/officeDocument/2006/customXml" ds:itemID="{3303112C-9AF7-4770-8690-AFEC25C26B2A}">
  <ds:schemaRefs>
    <ds:schemaRef ds:uri="http://schemas.microsoft.com/VisualStudio/2011/storyboarding/control"/>
  </ds:schemaRefs>
</ds:datastoreItem>
</file>

<file path=customXml/itemProps2081.xml><?xml version="1.0" encoding="utf-8"?>
<ds:datastoreItem xmlns:ds="http://schemas.openxmlformats.org/officeDocument/2006/customXml" ds:itemID="{AA4EC572-1426-4F52-9A05-55AD4626E3A7}">
  <ds:schemaRefs>
    <ds:schemaRef ds:uri="http://schemas.microsoft.com/VisualStudio/2011/storyboarding/control"/>
  </ds:schemaRefs>
</ds:datastoreItem>
</file>

<file path=customXml/itemProps2082.xml><?xml version="1.0" encoding="utf-8"?>
<ds:datastoreItem xmlns:ds="http://schemas.openxmlformats.org/officeDocument/2006/customXml" ds:itemID="{E6A4AA93-3747-4312-90CD-244719721C0B}">
  <ds:schemaRefs>
    <ds:schemaRef ds:uri="http://schemas.microsoft.com/VisualStudio/2011/storyboarding/control"/>
  </ds:schemaRefs>
</ds:datastoreItem>
</file>

<file path=customXml/itemProps2083.xml><?xml version="1.0" encoding="utf-8"?>
<ds:datastoreItem xmlns:ds="http://schemas.openxmlformats.org/officeDocument/2006/customXml" ds:itemID="{A716CC3B-46E5-46E1-8D50-41B08F4D10AD}">
  <ds:schemaRefs>
    <ds:schemaRef ds:uri="http://schemas.microsoft.com/VisualStudio/2011/storyboarding/control"/>
  </ds:schemaRefs>
</ds:datastoreItem>
</file>

<file path=customXml/itemProps2084.xml><?xml version="1.0" encoding="utf-8"?>
<ds:datastoreItem xmlns:ds="http://schemas.openxmlformats.org/officeDocument/2006/customXml" ds:itemID="{DA6D846B-20AF-49DA-8F82-ED30D8A0A393}">
  <ds:schemaRefs>
    <ds:schemaRef ds:uri="http://schemas.microsoft.com/VisualStudio/2011/storyboarding/control"/>
  </ds:schemaRefs>
</ds:datastoreItem>
</file>

<file path=customXml/itemProps2085.xml><?xml version="1.0" encoding="utf-8"?>
<ds:datastoreItem xmlns:ds="http://schemas.openxmlformats.org/officeDocument/2006/customXml" ds:itemID="{16B98BAF-EBD8-435C-A7F0-B8D54F5DB3A8}">
  <ds:schemaRefs>
    <ds:schemaRef ds:uri="http://schemas.microsoft.com/VisualStudio/2011/storyboarding/control"/>
  </ds:schemaRefs>
</ds:datastoreItem>
</file>

<file path=customXml/itemProps2086.xml><?xml version="1.0" encoding="utf-8"?>
<ds:datastoreItem xmlns:ds="http://schemas.openxmlformats.org/officeDocument/2006/customXml" ds:itemID="{9DAC1CA7-DC5E-4D94-9FFA-970A518A74A9}">
  <ds:schemaRefs>
    <ds:schemaRef ds:uri="http://schemas.microsoft.com/VisualStudio/2011/storyboarding/control"/>
  </ds:schemaRefs>
</ds:datastoreItem>
</file>

<file path=customXml/itemProps2087.xml><?xml version="1.0" encoding="utf-8"?>
<ds:datastoreItem xmlns:ds="http://schemas.openxmlformats.org/officeDocument/2006/customXml" ds:itemID="{7F4DD07B-CBA4-4287-A075-8A1EAE8D6270}">
  <ds:schemaRefs>
    <ds:schemaRef ds:uri="http://schemas.microsoft.com/VisualStudio/2011/storyboarding/control"/>
  </ds:schemaRefs>
</ds:datastoreItem>
</file>

<file path=customXml/itemProps2088.xml><?xml version="1.0" encoding="utf-8"?>
<ds:datastoreItem xmlns:ds="http://schemas.openxmlformats.org/officeDocument/2006/customXml" ds:itemID="{C5FF8648-E432-4B7E-B58B-29E108C437DC}">
  <ds:schemaRefs>
    <ds:schemaRef ds:uri="http://schemas.microsoft.com/VisualStudio/2011/storyboarding/control"/>
  </ds:schemaRefs>
</ds:datastoreItem>
</file>

<file path=customXml/itemProps2089.xml><?xml version="1.0" encoding="utf-8"?>
<ds:datastoreItem xmlns:ds="http://schemas.openxmlformats.org/officeDocument/2006/customXml" ds:itemID="{51139C56-C08E-4463-9199-A7402C3B7FBF}">
  <ds:schemaRefs>
    <ds:schemaRef ds:uri="http://schemas.microsoft.com/VisualStudio/2011/storyboarding/control"/>
  </ds:schemaRefs>
</ds:datastoreItem>
</file>

<file path=customXml/itemProps209.xml><?xml version="1.0" encoding="utf-8"?>
<ds:datastoreItem xmlns:ds="http://schemas.openxmlformats.org/officeDocument/2006/customXml" ds:itemID="{A44AA62E-DC26-422D-A082-92632FCEE99A}">
  <ds:schemaRefs>
    <ds:schemaRef ds:uri="http://schemas.microsoft.com/VisualStudio/2011/storyboarding/control"/>
  </ds:schemaRefs>
</ds:datastoreItem>
</file>

<file path=customXml/itemProps2090.xml><?xml version="1.0" encoding="utf-8"?>
<ds:datastoreItem xmlns:ds="http://schemas.openxmlformats.org/officeDocument/2006/customXml" ds:itemID="{659B4D00-E433-487F-8B46-4295E88BA6DC}">
  <ds:schemaRefs>
    <ds:schemaRef ds:uri="http://schemas.microsoft.com/VisualStudio/2011/storyboarding/control"/>
  </ds:schemaRefs>
</ds:datastoreItem>
</file>

<file path=customXml/itemProps2091.xml><?xml version="1.0" encoding="utf-8"?>
<ds:datastoreItem xmlns:ds="http://schemas.openxmlformats.org/officeDocument/2006/customXml" ds:itemID="{AA5D4D97-FC63-4885-BBF8-45114F42CD65}">
  <ds:schemaRefs>
    <ds:schemaRef ds:uri="http://schemas.microsoft.com/VisualStudio/2011/storyboarding/control"/>
  </ds:schemaRefs>
</ds:datastoreItem>
</file>

<file path=customXml/itemProps2092.xml><?xml version="1.0" encoding="utf-8"?>
<ds:datastoreItem xmlns:ds="http://schemas.openxmlformats.org/officeDocument/2006/customXml" ds:itemID="{6D516BA4-AE89-49F0-818D-5F01EA6C3DF5}">
  <ds:schemaRefs>
    <ds:schemaRef ds:uri="http://schemas.microsoft.com/VisualStudio/2011/storyboarding/control"/>
  </ds:schemaRefs>
</ds:datastoreItem>
</file>

<file path=customXml/itemProps2093.xml><?xml version="1.0" encoding="utf-8"?>
<ds:datastoreItem xmlns:ds="http://schemas.openxmlformats.org/officeDocument/2006/customXml" ds:itemID="{57922E2B-E013-4353-AEB6-9A7CF899A35A}">
  <ds:schemaRefs>
    <ds:schemaRef ds:uri="http://schemas.microsoft.com/VisualStudio/2011/storyboarding/control"/>
  </ds:schemaRefs>
</ds:datastoreItem>
</file>

<file path=customXml/itemProps2094.xml><?xml version="1.0" encoding="utf-8"?>
<ds:datastoreItem xmlns:ds="http://schemas.openxmlformats.org/officeDocument/2006/customXml" ds:itemID="{C3C71DDA-59D7-4A8D-A0BF-1BBEA331B500}">
  <ds:schemaRefs>
    <ds:schemaRef ds:uri="http://schemas.microsoft.com/VisualStudio/2011/storyboarding/control"/>
  </ds:schemaRefs>
</ds:datastoreItem>
</file>

<file path=customXml/itemProps2095.xml><?xml version="1.0" encoding="utf-8"?>
<ds:datastoreItem xmlns:ds="http://schemas.openxmlformats.org/officeDocument/2006/customXml" ds:itemID="{2EB9A4F7-4C25-4738-BB87-F734A9781FAE}">
  <ds:schemaRefs>
    <ds:schemaRef ds:uri="http://schemas.microsoft.com/VisualStudio/2011/storyboarding/control"/>
  </ds:schemaRefs>
</ds:datastoreItem>
</file>

<file path=customXml/itemProps2096.xml><?xml version="1.0" encoding="utf-8"?>
<ds:datastoreItem xmlns:ds="http://schemas.openxmlformats.org/officeDocument/2006/customXml" ds:itemID="{56379AD0-A434-4500-B1CD-2C39895064EF}">
  <ds:schemaRefs>
    <ds:schemaRef ds:uri="http://schemas.microsoft.com/VisualStudio/2011/storyboarding/control"/>
  </ds:schemaRefs>
</ds:datastoreItem>
</file>

<file path=customXml/itemProps2097.xml><?xml version="1.0" encoding="utf-8"?>
<ds:datastoreItem xmlns:ds="http://schemas.openxmlformats.org/officeDocument/2006/customXml" ds:itemID="{A4B9F0B0-B1A5-4FBC-9A27-44E210E11247}">
  <ds:schemaRefs>
    <ds:schemaRef ds:uri="http://schemas.microsoft.com/VisualStudio/2011/storyboarding/control"/>
  </ds:schemaRefs>
</ds:datastoreItem>
</file>

<file path=customXml/itemProps2098.xml><?xml version="1.0" encoding="utf-8"?>
<ds:datastoreItem xmlns:ds="http://schemas.openxmlformats.org/officeDocument/2006/customXml" ds:itemID="{A316C0C2-12E9-4AA2-B5DB-F346372294CB}">
  <ds:schemaRefs>
    <ds:schemaRef ds:uri="http://schemas.microsoft.com/VisualStudio/2011/storyboarding/control"/>
  </ds:schemaRefs>
</ds:datastoreItem>
</file>

<file path=customXml/itemProps2099.xml><?xml version="1.0" encoding="utf-8"?>
<ds:datastoreItem xmlns:ds="http://schemas.openxmlformats.org/officeDocument/2006/customXml" ds:itemID="{37091D5D-585F-4E5F-A3AB-0DA6D80A010B}">
  <ds:schemaRefs>
    <ds:schemaRef ds:uri="http://schemas.microsoft.com/VisualStudio/2011/storyboarding/control"/>
  </ds:schemaRefs>
</ds:datastoreItem>
</file>

<file path=customXml/itemProps21.xml><?xml version="1.0" encoding="utf-8"?>
<ds:datastoreItem xmlns:ds="http://schemas.openxmlformats.org/officeDocument/2006/customXml" ds:itemID="{7945EB83-C49E-4BEC-93CB-6DA5BC3D3FEC}">
  <ds:schemaRefs>
    <ds:schemaRef ds:uri="http://schemas.microsoft.com/VisualStudio/2011/storyboarding/control"/>
  </ds:schemaRefs>
</ds:datastoreItem>
</file>

<file path=customXml/itemProps210.xml><?xml version="1.0" encoding="utf-8"?>
<ds:datastoreItem xmlns:ds="http://schemas.openxmlformats.org/officeDocument/2006/customXml" ds:itemID="{EB0CC3BC-85D2-48C7-BE71-D6A85398DB7F}">
  <ds:schemaRefs>
    <ds:schemaRef ds:uri="http://schemas.microsoft.com/VisualStudio/2011/storyboarding/control"/>
  </ds:schemaRefs>
</ds:datastoreItem>
</file>

<file path=customXml/itemProps2100.xml><?xml version="1.0" encoding="utf-8"?>
<ds:datastoreItem xmlns:ds="http://schemas.openxmlformats.org/officeDocument/2006/customXml" ds:itemID="{A7982785-FF8D-4EF2-9398-C23887C5A2C6}">
  <ds:schemaRefs>
    <ds:schemaRef ds:uri="http://schemas.microsoft.com/VisualStudio/2011/storyboarding/control"/>
  </ds:schemaRefs>
</ds:datastoreItem>
</file>

<file path=customXml/itemProps2101.xml><?xml version="1.0" encoding="utf-8"?>
<ds:datastoreItem xmlns:ds="http://schemas.openxmlformats.org/officeDocument/2006/customXml" ds:itemID="{F43FE866-8AFE-4684-87E4-EE4CE77FD0BA}">
  <ds:schemaRefs>
    <ds:schemaRef ds:uri="http://schemas.microsoft.com/VisualStudio/2011/storyboarding/control"/>
  </ds:schemaRefs>
</ds:datastoreItem>
</file>

<file path=customXml/itemProps2102.xml><?xml version="1.0" encoding="utf-8"?>
<ds:datastoreItem xmlns:ds="http://schemas.openxmlformats.org/officeDocument/2006/customXml" ds:itemID="{CBDADA9F-8234-4270-A1BD-2B4C6EA9D1D0}">
  <ds:schemaRefs>
    <ds:schemaRef ds:uri="http://schemas.microsoft.com/VisualStudio/2011/storyboarding/control"/>
  </ds:schemaRefs>
</ds:datastoreItem>
</file>

<file path=customXml/itemProps2103.xml><?xml version="1.0" encoding="utf-8"?>
<ds:datastoreItem xmlns:ds="http://schemas.openxmlformats.org/officeDocument/2006/customXml" ds:itemID="{F9572100-40CF-45A5-BE44-1578E2AB821F}">
  <ds:schemaRefs>
    <ds:schemaRef ds:uri="http://schemas.microsoft.com/VisualStudio/2011/storyboarding/control"/>
  </ds:schemaRefs>
</ds:datastoreItem>
</file>

<file path=customXml/itemProps2104.xml><?xml version="1.0" encoding="utf-8"?>
<ds:datastoreItem xmlns:ds="http://schemas.openxmlformats.org/officeDocument/2006/customXml" ds:itemID="{64837873-9486-47D8-8D78-C8BFD4CE4446}">
  <ds:schemaRefs>
    <ds:schemaRef ds:uri="http://schemas.microsoft.com/VisualStudio/2011/storyboarding/control"/>
  </ds:schemaRefs>
</ds:datastoreItem>
</file>

<file path=customXml/itemProps2105.xml><?xml version="1.0" encoding="utf-8"?>
<ds:datastoreItem xmlns:ds="http://schemas.openxmlformats.org/officeDocument/2006/customXml" ds:itemID="{AC2306F5-99BA-4FC1-9F54-7C66783B028C}">
  <ds:schemaRefs>
    <ds:schemaRef ds:uri="http://schemas.microsoft.com/VisualStudio/2011/storyboarding/control"/>
  </ds:schemaRefs>
</ds:datastoreItem>
</file>

<file path=customXml/itemProps2106.xml><?xml version="1.0" encoding="utf-8"?>
<ds:datastoreItem xmlns:ds="http://schemas.openxmlformats.org/officeDocument/2006/customXml" ds:itemID="{5A0AA850-4F1F-4C9E-A48A-62D932E4193D}">
  <ds:schemaRefs>
    <ds:schemaRef ds:uri="http://schemas.microsoft.com/VisualStudio/2011/storyboarding/control"/>
  </ds:schemaRefs>
</ds:datastoreItem>
</file>

<file path=customXml/itemProps2107.xml><?xml version="1.0" encoding="utf-8"?>
<ds:datastoreItem xmlns:ds="http://schemas.openxmlformats.org/officeDocument/2006/customXml" ds:itemID="{28D62B60-890F-4174-A002-C53D52E0C005}">
  <ds:schemaRefs>
    <ds:schemaRef ds:uri="http://schemas.microsoft.com/VisualStudio/2011/storyboarding/control"/>
  </ds:schemaRefs>
</ds:datastoreItem>
</file>

<file path=customXml/itemProps2108.xml><?xml version="1.0" encoding="utf-8"?>
<ds:datastoreItem xmlns:ds="http://schemas.openxmlformats.org/officeDocument/2006/customXml" ds:itemID="{82F88FD6-6896-4608-A5EE-5F5A1F8E59AE}">
  <ds:schemaRefs>
    <ds:schemaRef ds:uri="http://schemas.microsoft.com/VisualStudio/2011/storyboarding/control"/>
  </ds:schemaRefs>
</ds:datastoreItem>
</file>

<file path=customXml/itemProps2109.xml><?xml version="1.0" encoding="utf-8"?>
<ds:datastoreItem xmlns:ds="http://schemas.openxmlformats.org/officeDocument/2006/customXml" ds:itemID="{E99A7AFA-94F7-4DF7-B8E6-225F00C9B313}">
  <ds:schemaRefs>
    <ds:schemaRef ds:uri="http://schemas.microsoft.com/VisualStudio/2011/storyboarding/control"/>
  </ds:schemaRefs>
</ds:datastoreItem>
</file>

<file path=customXml/itemProps211.xml><?xml version="1.0" encoding="utf-8"?>
<ds:datastoreItem xmlns:ds="http://schemas.openxmlformats.org/officeDocument/2006/customXml" ds:itemID="{EEA89865-E350-414C-AF81-CCBD43BDE091}">
  <ds:schemaRefs>
    <ds:schemaRef ds:uri="http://schemas.microsoft.com/VisualStudio/2011/storyboarding/control"/>
  </ds:schemaRefs>
</ds:datastoreItem>
</file>

<file path=customXml/itemProps2110.xml><?xml version="1.0" encoding="utf-8"?>
<ds:datastoreItem xmlns:ds="http://schemas.openxmlformats.org/officeDocument/2006/customXml" ds:itemID="{E655297D-266F-49DD-B9E2-5701B8B29F2E}">
  <ds:schemaRefs>
    <ds:schemaRef ds:uri="http://schemas.microsoft.com/VisualStudio/2011/storyboarding/control"/>
  </ds:schemaRefs>
</ds:datastoreItem>
</file>

<file path=customXml/itemProps2111.xml><?xml version="1.0" encoding="utf-8"?>
<ds:datastoreItem xmlns:ds="http://schemas.openxmlformats.org/officeDocument/2006/customXml" ds:itemID="{53CEC183-AAB9-414E-8767-108141AD848C}">
  <ds:schemaRefs>
    <ds:schemaRef ds:uri="http://schemas.microsoft.com/VisualStudio/2011/storyboarding/control"/>
  </ds:schemaRefs>
</ds:datastoreItem>
</file>

<file path=customXml/itemProps2112.xml><?xml version="1.0" encoding="utf-8"?>
<ds:datastoreItem xmlns:ds="http://schemas.openxmlformats.org/officeDocument/2006/customXml" ds:itemID="{D1BED1E2-98F1-4268-BFDD-C07C3FA648A1}">
  <ds:schemaRefs>
    <ds:schemaRef ds:uri="http://schemas.microsoft.com/VisualStudio/2011/storyboarding/control"/>
  </ds:schemaRefs>
</ds:datastoreItem>
</file>

<file path=customXml/itemProps2113.xml><?xml version="1.0" encoding="utf-8"?>
<ds:datastoreItem xmlns:ds="http://schemas.openxmlformats.org/officeDocument/2006/customXml" ds:itemID="{8C54EA91-C887-4515-95AB-197BB840E44D}">
  <ds:schemaRefs>
    <ds:schemaRef ds:uri="http://schemas.microsoft.com/VisualStudio/2011/storyboarding/control"/>
  </ds:schemaRefs>
</ds:datastoreItem>
</file>

<file path=customXml/itemProps2114.xml><?xml version="1.0" encoding="utf-8"?>
<ds:datastoreItem xmlns:ds="http://schemas.openxmlformats.org/officeDocument/2006/customXml" ds:itemID="{708ABCD1-A7C3-4EC8-A0E7-0B592E5B498B}">
  <ds:schemaRefs>
    <ds:schemaRef ds:uri="http://schemas.microsoft.com/VisualStudio/2011/storyboarding/control"/>
  </ds:schemaRefs>
</ds:datastoreItem>
</file>

<file path=customXml/itemProps2115.xml><?xml version="1.0" encoding="utf-8"?>
<ds:datastoreItem xmlns:ds="http://schemas.openxmlformats.org/officeDocument/2006/customXml" ds:itemID="{80C59A66-3D6F-4A4F-98C2-DC06D8FFA739}">
  <ds:schemaRefs>
    <ds:schemaRef ds:uri="http://schemas.microsoft.com/VisualStudio/2011/storyboarding/control"/>
  </ds:schemaRefs>
</ds:datastoreItem>
</file>

<file path=customXml/itemProps2116.xml><?xml version="1.0" encoding="utf-8"?>
<ds:datastoreItem xmlns:ds="http://schemas.openxmlformats.org/officeDocument/2006/customXml" ds:itemID="{D2946021-1C4A-487E-ADDC-92EB622BEC68}">
  <ds:schemaRefs>
    <ds:schemaRef ds:uri="http://schemas.microsoft.com/VisualStudio/2011/storyboarding/control"/>
  </ds:schemaRefs>
</ds:datastoreItem>
</file>

<file path=customXml/itemProps2117.xml><?xml version="1.0" encoding="utf-8"?>
<ds:datastoreItem xmlns:ds="http://schemas.openxmlformats.org/officeDocument/2006/customXml" ds:itemID="{54AB1342-F109-44C3-A48D-CA66DAA74C8E}">
  <ds:schemaRefs>
    <ds:schemaRef ds:uri="http://schemas.microsoft.com/VisualStudio/2011/storyboarding/control"/>
  </ds:schemaRefs>
</ds:datastoreItem>
</file>

<file path=customXml/itemProps2118.xml><?xml version="1.0" encoding="utf-8"?>
<ds:datastoreItem xmlns:ds="http://schemas.openxmlformats.org/officeDocument/2006/customXml" ds:itemID="{68C3C6B0-DD59-4B11-9EA9-3C1E0E6497FD}">
  <ds:schemaRefs>
    <ds:schemaRef ds:uri="http://schemas.microsoft.com/VisualStudio/2011/storyboarding/control"/>
  </ds:schemaRefs>
</ds:datastoreItem>
</file>

<file path=customXml/itemProps2119.xml><?xml version="1.0" encoding="utf-8"?>
<ds:datastoreItem xmlns:ds="http://schemas.openxmlformats.org/officeDocument/2006/customXml" ds:itemID="{8BB6E77D-5456-494B-9145-3039FB38A1F1}">
  <ds:schemaRefs>
    <ds:schemaRef ds:uri="http://schemas.microsoft.com/VisualStudio/2011/storyboarding/control"/>
  </ds:schemaRefs>
</ds:datastoreItem>
</file>

<file path=customXml/itemProps212.xml><?xml version="1.0" encoding="utf-8"?>
<ds:datastoreItem xmlns:ds="http://schemas.openxmlformats.org/officeDocument/2006/customXml" ds:itemID="{C3162A5B-806A-4EAA-AE8C-EC303686451A}">
  <ds:schemaRefs>
    <ds:schemaRef ds:uri="http://schemas.microsoft.com/VisualStudio/2011/storyboarding/control"/>
  </ds:schemaRefs>
</ds:datastoreItem>
</file>

<file path=customXml/itemProps2120.xml><?xml version="1.0" encoding="utf-8"?>
<ds:datastoreItem xmlns:ds="http://schemas.openxmlformats.org/officeDocument/2006/customXml" ds:itemID="{342BCA08-E63F-4D21-B0BA-9134FD5BA621}">
  <ds:schemaRefs>
    <ds:schemaRef ds:uri="http://schemas.microsoft.com/VisualStudio/2011/storyboarding/control"/>
  </ds:schemaRefs>
</ds:datastoreItem>
</file>

<file path=customXml/itemProps2121.xml><?xml version="1.0" encoding="utf-8"?>
<ds:datastoreItem xmlns:ds="http://schemas.openxmlformats.org/officeDocument/2006/customXml" ds:itemID="{B8D6BB05-D797-4616-8470-662280F29357}">
  <ds:schemaRefs>
    <ds:schemaRef ds:uri="http://schemas.microsoft.com/VisualStudio/2011/storyboarding/control"/>
  </ds:schemaRefs>
</ds:datastoreItem>
</file>

<file path=customXml/itemProps2122.xml><?xml version="1.0" encoding="utf-8"?>
<ds:datastoreItem xmlns:ds="http://schemas.openxmlformats.org/officeDocument/2006/customXml" ds:itemID="{400E22F7-DF42-44F1-B87E-83138FD771E2}">
  <ds:schemaRefs>
    <ds:schemaRef ds:uri="http://schemas.microsoft.com/VisualStudio/2011/storyboarding/control"/>
  </ds:schemaRefs>
</ds:datastoreItem>
</file>

<file path=customXml/itemProps2123.xml><?xml version="1.0" encoding="utf-8"?>
<ds:datastoreItem xmlns:ds="http://schemas.openxmlformats.org/officeDocument/2006/customXml" ds:itemID="{24351F8E-4272-423B-AB1C-FE60DCD2D940}">
  <ds:schemaRefs>
    <ds:schemaRef ds:uri="http://schemas.microsoft.com/VisualStudio/2011/storyboarding/control"/>
  </ds:schemaRefs>
</ds:datastoreItem>
</file>

<file path=customXml/itemProps2124.xml><?xml version="1.0" encoding="utf-8"?>
<ds:datastoreItem xmlns:ds="http://schemas.openxmlformats.org/officeDocument/2006/customXml" ds:itemID="{62096812-ABD9-484C-9C10-0BFF3D60703B}">
  <ds:schemaRefs>
    <ds:schemaRef ds:uri="http://schemas.microsoft.com/VisualStudio/2011/storyboarding/control"/>
  </ds:schemaRefs>
</ds:datastoreItem>
</file>

<file path=customXml/itemProps2125.xml><?xml version="1.0" encoding="utf-8"?>
<ds:datastoreItem xmlns:ds="http://schemas.openxmlformats.org/officeDocument/2006/customXml" ds:itemID="{68020A9F-7188-4687-B375-C32201A58881}">
  <ds:schemaRefs>
    <ds:schemaRef ds:uri="http://schemas.microsoft.com/VisualStudio/2011/storyboarding/control"/>
  </ds:schemaRefs>
</ds:datastoreItem>
</file>

<file path=customXml/itemProps2126.xml><?xml version="1.0" encoding="utf-8"?>
<ds:datastoreItem xmlns:ds="http://schemas.openxmlformats.org/officeDocument/2006/customXml" ds:itemID="{2E1F64A1-736F-4A21-8FC5-EDA62F757370}">
  <ds:schemaRefs>
    <ds:schemaRef ds:uri="http://schemas.microsoft.com/VisualStudio/2011/storyboarding/control"/>
  </ds:schemaRefs>
</ds:datastoreItem>
</file>

<file path=customXml/itemProps2127.xml><?xml version="1.0" encoding="utf-8"?>
<ds:datastoreItem xmlns:ds="http://schemas.openxmlformats.org/officeDocument/2006/customXml" ds:itemID="{1F2226CB-996B-4B73-BDCE-144B300AB2A9}">
  <ds:schemaRefs>
    <ds:schemaRef ds:uri="http://schemas.microsoft.com/VisualStudio/2011/storyboarding/control"/>
  </ds:schemaRefs>
</ds:datastoreItem>
</file>

<file path=customXml/itemProps2128.xml><?xml version="1.0" encoding="utf-8"?>
<ds:datastoreItem xmlns:ds="http://schemas.openxmlformats.org/officeDocument/2006/customXml" ds:itemID="{A5BCC6AE-C41E-458D-B4E6-DDAC822B695B}">
  <ds:schemaRefs>
    <ds:schemaRef ds:uri="http://schemas.microsoft.com/VisualStudio/2011/storyboarding/control"/>
  </ds:schemaRefs>
</ds:datastoreItem>
</file>

<file path=customXml/itemProps2129.xml><?xml version="1.0" encoding="utf-8"?>
<ds:datastoreItem xmlns:ds="http://schemas.openxmlformats.org/officeDocument/2006/customXml" ds:itemID="{BF4EA267-8166-47C9-B9B4-B5A9688F5769}">
  <ds:schemaRefs>
    <ds:schemaRef ds:uri="http://schemas.microsoft.com/VisualStudio/2011/storyboarding/control"/>
  </ds:schemaRefs>
</ds:datastoreItem>
</file>

<file path=customXml/itemProps213.xml><?xml version="1.0" encoding="utf-8"?>
<ds:datastoreItem xmlns:ds="http://schemas.openxmlformats.org/officeDocument/2006/customXml" ds:itemID="{A04733AE-9323-4F8E-B8FE-1ADE0BAB3676}">
  <ds:schemaRefs>
    <ds:schemaRef ds:uri="http://schemas.microsoft.com/VisualStudio/2011/storyboarding/control"/>
  </ds:schemaRefs>
</ds:datastoreItem>
</file>

<file path=customXml/itemProps2130.xml><?xml version="1.0" encoding="utf-8"?>
<ds:datastoreItem xmlns:ds="http://schemas.openxmlformats.org/officeDocument/2006/customXml" ds:itemID="{E25D9E0D-F2EB-4A42-9C2C-90EF2F74494D}">
  <ds:schemaRefs>
    <ds:schemaRef ds:uri="http://schemas.microsoft.com/VisualStudio/2011/storyboarding/control"/>
  </ds:schemaRefs>
</ds:datastoreItem>
</file>

<file path=customXml/itemProps2131.xml><?xml version="1.0" encoding="utf-8"?>
<ds:datastoreItem xmlns:ds="http://schemas.openxmlformats.org/officeDocument/2006/customXml" ds:itemID="{950F45BD-46E0-40A8-A0C9-23AA0E854895}">
  <ds:schemaRefs>
    <ds:schemaRef ds:uri="http://schemas.microsoft.com/VisualStudio/2011/storyboarding/control"/>
  </ds:schemaRefs>
</ds:datastoreItem>
</file>

<file path=customXml/itemProps2132.xml><?xml version="1.0" encoding="utf-8"?>
<ds:datastoreItem xmlns:ds="http://schemas.openxmlformats.org/officeDocument/2006/customXml" ds:itemID="{5472B989-36CA-4C19-9284-1D60162C192A}">
  <ds:schemaRefs>
    <ds:schemaRef ds:uri="http://schemas.microsoft.com/VisualStudio/2011/storyboarding/control"/>
  </ds:schemaRefs>
</ds:datastoreItem>
</file>

<file path=customXml/itemProps2133.xml><?xml version="1.0" encoding="utf-8"?>
<ds:datastoreItem xmlns:ds="http://schemas.openxmlformats.org/officeDocument/2006/customXml" ds:itemID="{15A54594-FCED-4769-9EAC-199804EF39C7}">
  <ds:schemaRefs>
    <ds:schemaRef ds:uri="http://schemas.microsoft.com/VisualStudio/2011/storyboarding/control"/>
  </ds:schemaRefs>
</ds:datastoreItem>
</file>

<file path=customXml/itemProps2134.xml><?xml version="1.0" encoding="utf-8"?>
<ds:datastoreItem xmlns:ds="http://schemas.openxmlformats.org/officeDocument/2006/customXml" ds:itemID="{06593930-59F1-4BB3-911C-46578E5FEB74}">
  <ds:schemaRefs>
    <ds:schemaRef ds:uri="http://schemas.microsoft.com/VisualStudio/2011/storyboarding/control"/>
  </ds:schemaRefs>
</ds:datastoreItem>
</file>

<file path=customXml/itemProps2135.xml><?xml version="1.0" encoding="utf-8"?>
<ds:datastoreItem xmlns:ds="http://schemas.openxmlformats.org/officeDocument/2006/customXml" ds:itemID="{C8C8BF30-A2DD-468A-8AB7-4B2F231F5B60}">
  <ds:schemaRefs>
    <ds:schemaRef ds:uri="http://schemas.microsoft.com/VisualStudio/2011/storyboarding/control"/>
  </ds:schemaRefs>
</ds:datastoreItem>
</file>

<file path=customXml/itemProps2136.xml><?xml version="1.0" encoding="utf-8"?>
<ds:datastoreItem xmlns:ds="http://schemas.openxmlformats.org/officeDocument/2006/customXml" ds:itemID="{0BD52053-EE53-400A-8C78-27291E53A1B4}">
  <ds:schemaRefs>
    <ds:schemaRef ds:uri="http://schemas.microsoft.com/VisualStudio/2011/storyboarding/control"/>
  </ds:schemaRefs>
</ds:datastoreItem>
</file>

<file path=customXml/itemProps2137.xml><?xml version="1.0" encoding="utf-8"?>
<ds:datastoreItem xmlns:ds="http://schemas.openxmlformats.org/officeDocument/2006/customXml" ds:itemID="{0180227A-6A3F-4B6B-9628-212C0EFF5C2E}">
  <ds:schemaRefs>
    <ds:schemaRef ds:uri="http://schemas.microsoft.com/VisualStudio/2011/storyboarding/control"/>
  </ds:schemaRefs>
</ds:datastoreItem>
</file>

<file path=customXml/itemProps2138.xml><?xml version="1.0" encoding="utf-8"?>
<ds:datastoreItem xmlns:ds="http://schemas.openxmlformats.org/officeDocument/2006/customXml" ds:itemID="{F86D0476-30FF-453E-A810-FA2958E51D3E}">
  <ds:schemaRefs>
    <ds:schemaRef ds:uri="http://schemas.microsoft.com/VisualStudio/2011/storyboarding/control"/>
  </ds:schemaRefs>
</ds:datastoreItem>
</file>

<file path=customXml/itemProps2139.xml><?xml version="1.0" encoding="utf-8"?>
<ds:datastoreItem xmlns:ds="http://schemas.openxmlformats.org/officeDocument/2006/customXml" ds:itemID="{F6EB7027-F751-42B6-A470-2AD908624FA1}">
  <ds:schemaRefs>
    <ds:schemaRef ds:uri="http://schemas.microsoft.com/VisualStudio/2011/storyboarding/control"/>
  </ds:schemaRefs>
</ds:datastoreItem>
</file>

<file path=customXml/itemProps214.xml><?xml version="1.0" encoding="utf-8"?>
<ds:datastoreItem xmlns:ds="http://schemas.openxmlformats.org/officeDocument/2006/customXml" ds:itemID="{7515CFD8-753F-4666-A3C2-ED2A5A9408BE}">
  <ds:schemaRefs>
    <ds:schemaRef ds:uri="http://schemas.microsoft.com/VisualStudio/2011/storyboarding/control"/>
  </ds:schemaRefs>
</ds:datastoreItem>
</file>

<file path=customXml/itemProps2140.xml><?xml version="1.0" encoding="utf-8"?>
<ds:datastoreItem xmlns:ds="http://schemas.openxmlformats.org/officeDocument/2006/customXml" ds:itemID="{DEB4F79C-26E5-4C52-A9F7-8A9E3CD255DC}">
  <ds:schemaRefs>
    <ds:schemaRef ds:uri="http://schemas.microsoft.com/VisualStudio/2011/storyboarding/control"/>
  </ds:schemaRefs>
</ds:datastoreItem>
</file>

<file path=customXml/itemProps2141.xml><?xml version="1.0" encoding="utf-8"?>
<ds:datastoreItem xmlns:ds="http://schemas.openxmlformats.org/officeDocument/2006/customXml" ds:itemID="{9F1B23EE-65AF-4C99-BAC2-751D31C8FB8F}">
  <ds:schemaRefs>
    <ds:schemaRef ds:uri="http://schemas.microsoft.com/VisualStudio/2011/storyboarding/control"/>
  </ds:schemaRefs>
</ds:datastoreItem>
</file>

<file path=customXml/itemProps2142.xml><?xml version="1.0" encoding="utf-8"?>
<ds:datastoreItem xmlns:ds="http://schemas.openxmlformats.org/officeDocument/2006/customXml" ds:itemID="{13F9F6B4-268E-412C-A74E-42AD8AE9C9AE}">
  <ds:schemaRefs>
    <ds:schemaRef ds:uri="http://schemas.microsoft.com/VisualStudio/2011/storyboarding/control"/>
  </ds:schemaRefs>
</ds:datastoreItem>
</file>

<file path=customXml/itemProps2143.xml><?xml version="1.0" encoding="utf-8"?>
<ds:datastoreItem xmlns:ds="http://schemas.openxmlformats.org/officeDocument/2006/customXml" ds:itemID="{082FB17E-61B4-48C2-9FC1-A0600A88FCBB}">
  <ds:schemaRefs>
    <ds:schemaRef ds:uri="http://schemas.microsoft.com/VisualStudio/2011/storyboarding/control"/>
  </ds:schemaRefs>
</ds:datastoreItem>
</file>

<file path=customXml/itemProps2144.xml><?xml version="1.0" encoding="utf-8"?>
<ds:datastoreItem xmlns:ds="http://schemas.openxmlformats.org/officeDocument/2006/customXml" ds:itemID="{54078BEC-5566-4E08-A050-B9BFABE5E713}">
  <ds:schemaRefs>
    <ds:schemaRef ds:uri="http://schemas.microsoft.com/VisualStudio/2011/storyboarding/control"/>
  </ds:schemaRefs>
</ds:datastoreItem>
</file>

<file path=customXml/itemProps2145.xml><?xml version="1.0" encoding="utf-8"?>
<ds:datastoreItem xmlns:ds="http://schemas.openxmlformats.org/officeDocument/2006/customXml" ds:itemID="{01CB6126-5A18-4CBE-A9B5-7C176FFEC91A}">
  <ds:schemaRefs>
    <ds:schemaRef ds:uri="http://schemas.microsoft.com/VisualStudio/2011/storyboarding/control"/>
  </ds:schemaRefs>
</ds:datastoreItem>
</file>

<file path=customXml/itemProps2146.xml><?xml version="1.0" encoding="utf-8"?>
<ds:datastoreItem xmlns:ds="http://schemas.openxmlformats.org/officeDocument/2006/customXml" ds:itemID="{841DFA03-7A96-4383-9F8F-D7E58FBA3A6A}">
  <ds:schemaRefs>
    <ds:schemaRef ds:uri="http://schemas.microsoft.com/VisualStudio/2011/storyboarding/control"/>
  </ds:schemaRefs>
</ds:datastoreItem>
</file>

<file path=customXml/itemProps2147.xml><?xml version="1.0" encoding="utf-8"?>
<ds:datastoreItem xmlns:ds="http://schemas.openxmlformats.org/officeDocument/2006/customXml" ds:itemID="{91202382-CA80-4CDB-B334-22B1DF87E7C1}">
  <ds:schemaRefs>
    <ds:schemaRef ds:uri="http://schemas.microsoft.com/VisualStudio/2011/storyboarding/control"/>
  </ds:schemaRefs>
</ds:datastoreItem>
</file>

<file path=customXml/itemProps2148.xml><?xml version="1.0" encoding="utf-8"?>
<ds:datastoreItem xmlns:ds="http://schemas.openxmlformats.org/officeDocument/2006/customXml" ds:itemID="{ADF16BF8-313E-4567-8D3C-2664F3DA496B}">
  <ds:schemaRefs>
    <ds:schemaRef ds:uri="http://schemas.microsoft.com/VisualStudio/2011/storyboarding/control"/>
  </ds:schemaRefs>
</ds:datastoreItem>
</file>

<file path=customXml/itemProps2149.xml><?xml version="1.0" encoding="utf-8"?>
<ds:datastoreItem xmlns:ds="http://schemas.openxmlformats.org/officeDocument/2006/customXml" ds:itemID="{56C85A86-6929-4B31-9544-16D5B91EE34D}">
  <ds:schemaRefs>
    <ds:schemaRef ds:uri="http://schemas.microsoft.com/VisualStudio/2011/storyboarding/control"/>
  </ds:schemaRefs>
</ds:datastoreItem>
</file>

<file path=customXml/itemProps215.xml><?xml version="1.0" encoding="utf-8"?>
<ds:datastoreItem xmlns:ds="http://schemas.openxmlformats.org/officeDocument/2006/customXml" ds:itemID="{578A3946-5670-4467-8AD0-7C24858075B4}">
  <ds:schemaRefs>
    <ds:schemaRef ds:uri="http://schemas.microsoft.com/VisualStudio/2011/storyboarding/control"/>
  </ds:schemaRefs>
</ds:datastoreItem>
</file>

<file path=customXml/itemProps2150.xml><?xml version="1.0" encoding="utf-8"?>
<ds:datastoreItem xmlns:ds="http://schemas.openxmlformats.org/officeDocument/2006/customXml" ds:itemID="{E5A6BC02-92D0-42D5-A368-6A40670ED5E5}">
  <ds:schemaRefs>
    <ds:schemaRef ds:uri="http://schemas.microsoft.com/VisualStudio/2011/storyboarding/control"/>
  </ds:schemaRefs>
</ds:datastoreItem>
</file>

<file path=customXml/itemProps2151.xml><?xml version="1.0" encoding="utf-8"?>
<ds:datastoreItem xmlns:ds="http://schemas.openxmlformats.org/officeDocument/2006/customXml" ds:itemID="{110F1893-1071-4601-BB8E-D05D5ACCFC28}">
  <ds:schemaRefs>
    <ds:schemaRef ds:uri="http://schemas.microsoft.com/VisualStudio/2011/storyboarding/control"/>
  </ds:schemaRefs>
</ds:datastoreItem>
</file>

<file path=customXml/itemProps2152.xml><?xml version="1.0" encoding="utf-8"?>
<ds:datastoreItem xmlns:ds="http://schemas.openxmlformats.org/officeDocument/2006/customXml" ds:itemID="{CD868BF3-1257-4BB7-BAEE-A2863C8C8296}">
  <ds:schemaRefs>
    <ds:schemaRef ds:uri="http://schemas.microsoft.com/VisualStudio/2011/storyboarding/control"/>
  </ds:schemaRefs>
</ds:datastoreItem>
</file>

<file path=customXml/itemProps2153.xml><?xml version="1.0" encoding="utf-8"?>
<ds:datastoreItem xmlns:ds="http://schemas.openxmlformats.org/officeDocument/2006/customXml" ds:itemID="{F8C6D856-6341-457C-ACF0-10DF8DD8D3E1}">
  <ds:schemaRefs>
    <ds:schemaRef ds:uri="http://schemas.microsoft.com/VisualStudio/2011/storyboarding/control"/>
  </ds:schemaRefs>
</ds:datastoreItem>
</file>

<file path=customXml/itemProps2154.xml><?xml version="1.0" encoding="utf-8"?>
<ds:datastoreItem xmlns:ds="http://schemas.openxmlformats.org/officeDocument/2006/customXml" ds:itemID="{4308E10D-162B-4B95-BF04-E653C4F4BD2F}">
  <ds:schemaRefs>
    <ds:schemaRef ds:uri="http://schemas.microsoft.com/VisualStudio/2011/storyboarding/control"/>
  </ds:schemaRefs>
</ds:datastoreItem>
</file>

<file path=customXml/itemProps2155.xml><?xml version="1.0" encoding="utf-8"?>
<ds:datastoreItem xmlns:ds="http://schemas.openxmlformats.org/officeDocument/2006/customXml" ds:itemID="{913EEA6F-94DF-4096-8DB7-86BFDB038C41}">
  <ds:schemaRefs>
    <ds:schemaRef ds:uri="http://schemas.microsoft.com/VisualStudio/2011/storyboarding/control"/>
  </ds:schemaRefs>
</ds:datastoreItem>
</file>

<file path=customXml/itemProps2156.xml><?xml version="1.0" encoding="utf-8"?>
<ds:datastoreItem xmlns:ds="http://schemas.openxmlformats.org/officeDocument/2006/customXml" ds:itemID="{78FBBFCD-DE04-4710-9E2E-01C1B040B4F4}">
  <ds:schemaRefs>
    <ds:schemaRef ds:uri="http://schemas.microsoft.com/VisualStudio/2011/storyboarding/control"/>
  </ds:schemaRefs>
</ds:datastoreItem>
</file>

<file path=customXml/itemProps2157.xml><?xml version="1.0" encoding="utf-8"?>
<ds:datastoreItem xmlns:ds="http://schemas.openxmlformats.org/officeDocument/2006/customXml" ds:itemID="{47514F39-3306-4875-9E71-FC22CDB24861}">
  <ds:schemaRefs>
    <ds:schemaRef ds:uri="http://schemas.microsoft.com/VisualStudio/2011/storyboarding/control"/>
  </ds:schemaRefs>
</ds:datastoreItem>
</file>

<file path=customXml/itemProps2158.xml><?xml version="1.0" encoding="utf-8"?>
<ds:datastoreItem xmlns:ds="http://schemas.openxmlformats.org/officeDocument/2006/customXml" ds:itemID="{25781122-2426-42A6-A430-2A4704FB89BF}">
  <ds:schemaRefs>
    <ds:schemaRef ds:uri="http://schemas.microsoft.com/VisualStudio/2011/storyboarding/control"/>
  </ds:schemaRefs>
</ds:datastoreItem>
</file>

<file path=customXml/itemProps2159.xml><?xml version="1.0" encoding="utf-8"?>
<ds:datastoreItem xmlns:ds="http://schemas.openxmlformats.org/officeDocument/2006/customXml" ds:itemID="{14FECADB-FC07-4C40-9A8B-33F0A6B7B597}">
  <ds:schemaRefs>
    <ds:schemaRef ds:uri="http://schemas.microsoft.com/VisualStudio/2011/storyboarding/control"/>
  </ds:schemaRefs>
</ds:datastoreItem>
</file>

<file path=customXml/itemProps216.xml><?xml version="1.0" encoding="utf-8"?>
<ds:datastoreItem xmlns:ds="http://schemas.openxmlformats.org/officeDocument/2006/customXml" ds:itemID="{9A49F8DD-F404-40D2-BA45-72FE5B725C11}">
  <ds:schemaRefs>
    <ds:schemaRef ds:uri="http://schemas.microsoft.com/VisualStudio/2011/storyboarding/control"/>
  </ds:schemaRefs>
</ds:datastoreItem>
</file>

<file path=customXml/itemProps2160.xml><?xml version="1.0" encoding="utf-8"?>
<ds:datastoreItem xmlns:ds="http://schemas.openxmlformats.org/officeDocument/2006/customXml" ds:itemID="{110DDF9E-6222-4060-A7CD-3704AFDD4400}">
  <ds:schemaRefs>
    <ds:schemaRef ds:uri="http://schemas.microsoft.com/VisualStudio/2011/storyboarding/control"/>
  </ds:schemaRefs>
</ds:datastoreItem>
</file>

<file path=customXml/itemProps2161.xml><?xml version="1.0" encoding="utf-8"?>
<ds:datastoreItem xmlns:ds="http://schemas.openxmlformats.org/officeDocument/2006/customXml" ds:itemID="{4712233E-CC83-44EC-A4BD-A2180EAF179D}">
  <ds:schemaRefs>
    <ds:schemaRef ds:uri="http://schemas.microsoft.com/VisualStudio/2011/storyboarding/control"/>
  </ds:schemaRefs>
</ds:datastoreItem>
</file>

<file path=customXml/itemProps2162.xml><?xml version="1.0" encoding="utf-8"?>
<ds:datastoreItem xmlns:ds="http://schemas.openxmlformats.org/officeDocument/2006/customXml" ds:itemID="{AB636CAA-5DCA-4B71-A6A6-1F3585452C3C}">
  <ds:schemaRefs>
    <ds:schemaRef ds:uri="http://schemas.microsoft.com/VisualStudio/2011/storyboarding/control"/>
  </ds:schemaRefs>
</ds:datastoreItem>
</file>

<file path=customXml/itemProps2163.xml><?xml version="1.0" encoding="utf-8"?>
<ds:datastoreItem xmlns:ds="http://schemas.openxmlformats.org/officeDocument/2006/customXml" ds:itemID="{60D39F84-7A62-4C2D-8F5F-43A7C8FD1F01}">
  <ds:schemaRefs>
    <ds:schemaRef ds:uri="http://schemas.microsoft.com/VisualStudio/2011/storyboarding/control"/>
  </ds:schemaRefs>
</ds:datastoreItem>
</file>

<file path=customXml/itemProps2164.xml><?xml version="1.0" encoding="utf-8"?>
<ds:datastoreItem xmlns:ds="http://schemas.openxmlformats.org/officeDocument/2006/customXml" ds:itemID="{0399B2E6-9504-40B2-907E-637715878067}">
  <ds:schemaRefs>
    <ds:schemaRef ds:uri="http://schemas.microsoft.com/VisualStudio/2011/storyboarding/control"/>
  </ds:schemaRefs>
</ds:datastoreItem>
</file>

<file path=customXml/itemProps2165.xml><?xml version="1.0" encoding="utf-8"?>
<ds:datastoreItem xmlns:ds="http://schemas.openxmlformats.org/officeDocument/2006/customXml" ds:itemID="{18DB28B0-B96C-44AA-95B2-67F4ED63E902}">
  <ds:schemaRefs>
    <ds:schemaRef ds:uri="http://schemas.microsoft.com/VisualStudio/2011/storyboarding/control"/>
  </ds:schemaRefs>
</ds:datastoreItem>
</file>

<file path=customXml/itemProps2166.xml><?xml version="1.0" encoding="utf-8"?>
<ds:datastoreItem xmlns:ds="http://schemas.openxmlformats.org/officeDocument/2006/customXml" ds:itemID="{C650E319-B7ED-48D9-A499-1DFB8906F16A}">
  <ds:schemaRefs>
    <ds:schemaRef ds:uri="http://schemas.microsoft.com/VisualStudio/2011/storyboarding/control"/>
  </ds:schemaRefs>
</ds:datastoreItem>
</file>

<file path=customXml/itemProps2167.xml><?xml version="1.0" encoding="utf-8"?>
<ds:datastoreItem xmlns:ds="http://schemas.openxmlformats.org/officeDocument/2006/customXml" ds:itemID="{47722899-AFCC-4670-AECC-8E008EE90E3D}">
  <ds:schemaRefs>
    <ds:schemaRef ds:uri="http://schemas.microsoft.com/VisualStudio/2011/storyboarding/control"/>
  </ds:schemaRefs>
</ds:datastoreItem>
</file>

<file path=customXml/itemProps2168.xml><?xml version="1.0" encoding="utf-8"?>
<ds:datastoreItem xmlns:ds="http://schemas.openxmlformats.org/officeDocument/2006/customXml" ds:itemID="{21DA9B55-10E8-4A36-B482-D0D08CC95307}">
  <ds:schemaRefs>
    <ds:schemaRef ds:uri="http://schemas.microsoft.com/VisualStudio/2011/storyboarding/control"/>
  </ds:schemaRefs>
</ds:datastoreItem>
</file>

<file path=customXml/itemProps2169.xml><?xml version="1.0" encoding="utf-8"?>
<ds:datastoreItem xmlns:ds="http://schemas.openxmlformats.org/officeDocument/2006/customXml" ds:itemID="{293C9C6F-E0E6-47EF-8165-087D3D5FA0CE}">
  <ds:schemaRefs>
    <ds:schemaRef ds:uri="http://schemas.microsoft.com/VisualStudio/2011/storyboarding/control"/>
  </ds:schemaRefs>
</ds:datastoreItem>
</file>

<file path=customXml/itemProps217.xml><?xml version="1.0" encoding="utf-8"?>
<ds:datastoreItem xmlns:ds="http://schemas.openxmlformats.org/officeDocument/2006/customXml" ds:itemID="{3B7F3EDE-E399-4B89-BA91-BF598D43FA25}">
  <ds:schemaRefs>
    <ds:schemaRef ds:uri="http://schemas.microsoft.com/VisualStudio/2011/storyboarding/control"/>
  </ds:schemaRefs>
</ds:datastoreItem>
</file>

<file path=customXml/itemProps2170.xml><?xml version="1.0" encoding="utf-8"?>
<ds:datastoreItem xmlns:ds="http://schemas.openxmlformats.org/officeDocument/2006/customXml" ds:itemID="{346625B8-8E92-4896-A6D9-1AAB9E9FCDDC}">
  <ds:schemaRefs>
    <ds:schemaRef ds:uri="http://schemas.microsoft.com/VisualStudio/2011/storyboarding/control"/>
  </ds:schemaRefs>
</ds:datastoreItem>
</file>

<file path=customXml/itemProps2171.xml><?xml version="1.0" encoding="utf-8"?>
<ds:datastoreItem xmlns:ds="http://schemas.openxmlformats.org/officeDocument/2006/customXml" ds:itemID="{7AB81CF1-FC11-44B8-8973-04991C6C6DD7}">
  <ds:schemaRefs>
    <ds:schemaRef ds:uri="http://schemas.microsoft.com/VisualStudio/2011/storyboarding/control"/>
  </ds:schemaRefs>
</ds:datastoreItem>
</file>

<file path=customXml/itemProps2172.xml><?xml version="1.0" encoding="utf-8"?>
<ds:datastoreItem xmlns:ds="http://schemas.openxmlformats.org/officeDocument/2006/customXml" ds:itemID="{73EEA373-8232-43CC-89B7-4A3895983905}">
  <ds:schemaRefs>
    <ds:schemaRef ds:uri="http://schemas.microsoft.com/VisualStudio/2011/storyboarding/control"/>
  </ds:schemaRefs>
</ds:datastoreItem>
</file>

<file path=customXml/itemProps2173.xml><?xml version="1.0" encoding="utf-8"?>
<ds:datastoreItem xmlns:ds="http://schemas.openxmlformats.org/officeDocument/2006/customXml" ds:itemID="{24B64898-6533-4F6D-813E-96044D33BDFF}">
  <ds:schemaRefs>
    <ds:schemaRef ds:uri="http://schemas.microsoft.com/VisualStudio/2011/storyboarding/control"/>
  </ds:schemaRefs>
</ds:datastoreItem>
</file>

<file path=customXml/itemProps2174.xml><?xml version="1.0" encoding="utf-8"?>
<ds:datastoreItem xmlns:ds="http://schemas.openxmlformats.org/officeDocument/2006/customXml" ds:itemID="{33FAE6FD-E901-468A-BE59-93AEBBB24184}">
  <ds:schemaRefs>
    <ds:schemaRef ds:uri="http://schemas.microsoft.com/VisualStudio/2011/storyboarding/control"/>
  </ds:schemaRefs>
</ds:datastoreItem>
</file>

<file path=customXml/itemProps2175.xml><?xml version="1.0" encoding="utf-8"?>
<ds:datastoreItem xmlns:ds="http://schemas.openxmlformats.org/officeDocument/2006/customXml" ds:itemID="{96175173-3B81-4A7C-841E-D0F8129FD623}">
  <ds:schemaRefs>
    <ds:schemaRef ds:uri="http://schemas.microsoft.com/VisualStudio/2011/storyboarding/control"/>
  </ds:schemaRefs>
</ds:datastoreItem>
</file>

<file path=customXml/itemProps2176.xml><?xml version="1.0" encoding="utf-8"?>
<ds:datastoreItem xmlns:ds="http://schemas.openxmlformats.org/officeDocument/2006/customXml" ds:itemID="{5CE7BBD1-4EEA-4AFA-B9BC-F5A3ACF22A5B}">
  <ds:schemaRefs>
    <ds:schemaRef ds:uri="http://schemas.microsoft.com/VisualStudio/2011/storyboarding/control"/>
  </ds:schemaRefs>
</ds:datastoreItem>
</file>

<file path=customXml/itemProps2177.xml><?xml version="1.0" encoding="utf-8"?>
<ds:datastoreItem xmlns:ds="http://schemas.openxmlformats.org/officeDocument/2006/customXml" ds:itemID="{34234AF7-439E-412F-ABC0-87441FA00758}">
  <ds:schemaRefs>
    <ds:schemaRef ds:uri="http://schemas.microsoft.com/VisualStudio/2011/storyboarding/control"/>
  </ds:schemaRefs>
</ds:datastoreItem>
</file>

<file path=customXml/itemProps2178.xml><?xml version="1.0" encoding="utf-8"?>
<ds:datastoreItem xmlns:ds="http://schemas.openxmlformats.org/officeDocument/2006/customXml" ds:itemID="{3217F1B6-A05E-481E-BEA0-32F4D6F0CEA5}">
  <ds:schemaRefs>
    <ds:schemaRef ds:uri="http://schemas.microsoft.com/VisualStudio/2011/storyboarding/control"/>
  </ds:schemaRefs>
</ds:datastoreItem>
</file>

<file path=customXml/itemProps2179.xml><?xml version="1.0" encoding="utf-8"?>
<ds:datastoreItem xmlns:ds="http://schemas.openxmlformats.org/officeDocument/2006/customXml" ds:itemID="{16DA1642-EE62-4737-B3F2-8B06B76A7FE1}">
  <ds:schemaRefs>
    <ds:schemaRef ds:uri="http://schemas.microsoft.com/VisualStudio/2011/storyboarding/control"/>
  </ds:schemaRefs>
</ds:datastoreItem>
</file>

<file path=customXml/itemProps218.xml><?xml version="1.0" encoding="utf-8"?>
<ds:datastoreItem xmlns:ds="http://schemas.openxmlformats.org/officeDocument/2006/customXml" ds:itemID="{077925F5-ABC7-433A-AD8A-253385DC2C31}">
  <ds:schemaRefs>
    <ds:schemaRef ds:uri="http://schemas.microsoft.com/VisualStudio/2011/storyboarding/control"/>
  </ds:schemaRefs>
</ds:datastoreItem>
</file>

<file path=customXml/itemProps2180.xml><?xml version="1.0" encoding="utf-8"?>
<ds:datastoreItem xmlns:ds="http://schemas.openxmlformats.org/officeDocument/2006/customXml" ds:itemID="{47143E57-6A71-4E55-A599-2A1F732FE4E6}">
  <ds:schemaRefs>
    <ds:schemaRef ds:uri="http://schemas.microsoft.com/VisualStudio/2011/storyboarding/control"/>
  </ds:schemaRefs>
</ds:datastoreItem>
</file>

<file path=customXml/itemProps2181.xml><?xml version="1.0" encoding="utf-8"?>
<ds:datastoreItem xmlns:ds="http://schemas.openxmlformats.org/officeDocument/2006/customXml" ds:itemID="{1CA14B26-42FB-4651-982F-713F0D5D13AF}">
  <ds:schemaRefs>
    <ds:schemaRef ds:uri="http://schemas.microsoft.com/VisualStudio/2011/storyboarding/control"/>
  </ds:schemaRefs>
</ds:datastoreItem>
</file>

<file path=customXml/itemProps2182.xml><?xml version="1.0" encoding="utf-8"?>
<ds:datastoreItem xmlns:ds="http://schemas.openxmlformats.org/officeDocument/2006/customXml" ds:itemID="{40B45B2D-E389-48EB-9CB7-D41772DE19BC}">
  <ds:schemaRefs>
    <ds:schemaRef ds:uri="http://schemas.microsoft.com/VisualStudio/2011/storyboarding/control"/>
  </ds:schemaRefs>
</ds:datastoreItem>
</file>

<file path=customXml/itemProps2183.xml><?xml version="1.0" encoding="utf-8"?>
<ds:datastoreItem xmlns:ds="http://schemas.openxmlformats.org/officeDocument/2006/customXml" ds:itemID="{D32348B3-5391-45D1-AE6C-D1909381005B}">
  <ds:schemaRefs>
    <ds:schemaRef ds:uri="http://schemas.microsoft.com/VisualStudio/2011/storyboarding/control"/>
  </ds:schemaRefs>
</ds:datastoreItem>
</file>

<file path=customXml/itemProps2184.xml><?xml version="1.0" encoding="utf-8"?>
<ds:datastoreItem xmlns:ds="http://schemas.openxmlformats.org/officeDocument/2006/customXml" ds:itemID="{5A4094D3-C22A-4B60-90B1-63159C08A051}">
  <ds:schemaRefs>
    <ds:schemaRef ds:uri="http://schemas.microsoft.com/VisualStudio/2011/storyboarding/control"/>
  </ds:schemaRefs>
</ds:datastoreItem>
</file>

<file path=customXml/itemProps2185.xml><?xml version="1.0" encoding="utf-8"?>
<ds:datastoreItem xmlns:ds="http://schemas.openxmlformats.org/officeDocument/2006/customXml" ds:itemID="{2B5E35BA-5C0C-4491-9F25-2F9DB69544B3}">
  <ds:schemaRefs>
    <ds:schemaRef ds:uri="http://schemas.microsoft.com/VisualStudio/2011/storyboarding/control"/>
  </ds:schemaRefs>
</ds:datastoreItem>
</file>

<file path=customXml/itemProps2186.xml><?xml version="1.0" encoding="utf-8"?>
<ds:datastoreItem xmlns:ds="http://schemas.openxmlformats.org/officeDocument/2006/customXml" ds:itemID="{9270160C-1753-4400-ADA8-BBD60C8FD43C}">
  <ds:schemaRefs>
    <ds:schemaRef ds:uri="http://schemas.microsoft.com/VisualStudio/2011/storyboarding/control"/>
  </ds:schemaRefs>
</ds:datastoreItem>
</file>

<file path=customXml/itemProps2187.xml><?xml version="1.0" encoding="utf-8"?>
<ds:datastoreItem xmlns:ds="http://schemas.openxmlformats.org/officeDocument/2006/customXml" ds:itemID="{5CB27202-692B-4192-B508-585E2FB16D5F}">
  <ds:schemaRefs>
    <ds:schemaRef ds:uri="http://schemas.microsoft.com/VisualStudio/2011/storyboarding/control"/>
  </ds:schemaRefs>
</ds:datastoreItem>
</file>

<file path=customXml/itemProps2188.xml><?xml version="1.0" encoding="utf-8"?>
<ds:datastoreItem xmlns:ds="http://schemas.openxmlformats.org/officeDocument/2006/customXml" ds:itemID="{0DB696D9-CB20-4043-891D-0F720945B5F0}">
  <ds:schemaRefs>
    <ds:schemaRef ds:uri="http://schemas.microsoft.com/VisualStudio/2011/storyboarding/control"/>
  </ds:schemaRefs>
</ds:datastoreItem>
</file>

<file path=customXml/itemProps2189.xml><?xml version="1.0" encoding="utf-8"?>
<ds:datastoreItem xmlns:ds="http://schemas.openxmlformats.org/officeDocument/2006/customXml" ds:itemID="{9ED64A32-E91F-4506-A292-2AA74D3FFF7F}">
  <ds:schemaRefs>
    <ds:schemaRef ds:uri="http://schemas.microsoft.com/VisualStudio/2011/storyboarding/control"/>
  </ds:schemaRefs>
</ds:datastoreItem>
</file>

<file path=customXml/itemProps219.xml><?xml version="1.0" encoding="utf-8"?>
<ds:datastoreItem xmlns:ds="http://schemas.openxmlformats.org/officeDocument/2006/customXml" ds:itemID="{A70BDA18-A198-4E78-A1C0-BD6A9DA55511}">
  <ds:schemaRefs>
    <ds:schemaRef ds:uri="http://schemas.microsoft.com/VisualStudio/2011/storyboarding/control"/>
  </ds:schemaRefs>
</ds:datastoreItem>
</file>

<file path=customXml/itemProps2190.xml><?xml version="1.0" encoding="utf-8"?>
<ds:datastoreItem xmlns:ds="http://schemas.openxmlformats.org/officeDocument/2006/customXml" ds:itemID="{107FBA63-9ACA-44C3-A238-062C4B9CECD1}">
  <ds:schemaRefs>
    <ds:schemaRef ds:uri="http://schemas.microsoft.com/VisualStudio/2011/storyboarding/control"/>
  </ds:schemaRefs>
</ds:datastoreItem>
</file>

<file path=customXml/itemProps2191.xml><?xml version="1.0" encoding="utf-8"?>
<ds:datastoreItem xmlns:ds="http://schemas.openxmlformats.org/officeDocument/2006/customXml" ds:itemID="{52AD359A-FFB5-45CB-B9A6-CC625ABB781E}">
  <ds:schemaRefs>
    <ds:schemaRef ds:uri="http://schemas.microsoft.com/VisualStudio/2011/storyboarding/control"/>
  </ds:schemaRefs>
</ds:datastoreItem>
</file>

<file path=customXml/itemProps2192.xml><?xml version="1.0" encoding="utf-8"?>
<ds:datastoreItem xmlns:ds="http://schemas.openxmlformats.org/officeDocument/2006/customXml" ds:itemID="{01425CEA-B976-4094-A178-A9CB54AB8E2F}">
  <ds:schemaRefs>
    <ds:schemaRef ds:uri="http://schemas.microsoft.com/VisualStudio/2011/storyboarding/control"/>
  </ds:schemaRefs>
</ds:datastoreItem>
</file>

<file path=customXml/itemProps2193.xml><?xml version="1.0" encoding="utf-8"?>
<ds:datastoreItem xmlns:ds="http://schemas.openxmlformats.org/officeDocument/2006/customXml" ds:itemID="{11FF0517-C4C9-4ABA-AAB3-F74BE72A8F5A}">
  <ds:schemaRefs>
    <ds:schemaRef ds:uri="http://schemas.microsoft.com/VisualStudio/2011/storyboarding/control"/>
  </ds:schemaRefs>
</ds:datastoreItem>
</file>

<file path=customXml/itemProps2194.xml><?xml version="1.0" encoding="utf-8"?>
<ds:datastoreItem xmlns:ds="http://schemas.openxmlformats.org/officeDocument/2006/customXml" ds:itemID="{99352FB4-97BC-4967-87DF-13ED1E03C605}">
  <ds:schemaRefs>
    <ds:schemaRef ds:uri="http://schemas.microsoft.com/VisualStudio/2011/storyboarding/control"/>
  </ds:schemaRefs>
</ds:datastoreItem>
</file>

<file path=customXml/itemProps2195.xml><?xml version="1.0" encoding="utf-8"?>
<ds:datastoreItem xmlns:ds="http://schemas.openxmlformats.org/officeDocument/2006/customXml" ds:itemID="{AFD226BC-EB05-4472-9A83-3630FC4EE935}">
  <ds:schemaRefs>
    <ds:schemaRef ds:uri="http://schemas.microsoft.com/VisualStudio/2011/storyboarding/control"/>
  </ds:schemaRefs>
</ds:datastoreItem>
</file>

<file path=customXml/itemProps2196.xml><?xml version="1.0" encoding="utf-8"?>
<ds:datastoreItem xmlns:ds="http://schemas.openxmlformats.org/officeDocument/2006/customXml" ds:itemID="{5E1BB959-CC83-435A-8329-941DD3682ADD}">
  <ds:schemaRefs>
    <ds:schemaRef ds:uri="http://schemas.microsoft.com/VisualStudio/2011/storyboarding/control"/>
  </ds:schemaRefs>
</ds:datastoreItem>
</file>

<file path=customXml/itemProps2197.xml><?xml version="1.0" encoding="utf-8"?>
<ds:datastoreItem xmlns:ds="http://schemas.openxmlformats.org/officeDocument/2006/customXml" ds:itemID="{161A0746-58FB-4A67-99D3-7BA3394A2F2C}">
  <ds:schemaRefs>
    <ds:schemaRef ds:uri="http://schemas.microsoft.com/VisualStudio/2011/storyboarding/control"/>
  </ds:schemaRefs>
</ds:datastoreItem>
</file>

<file path=customXml/itemProps2198.xml><?xml version="1.0" encoding="utf-8"?>
<ds:datastoreItem xmlns:ds="http://schemas.openxmlformats.org/officeDocument/2006/customXml" ds:itemID="{E523F7D1-5858-411A-9FBB-BC46C00ACC4F}">
  <ds:schemaRefs>
    <ds:schemaRef ds:uri="http://schemas.microsoft.com/VisualStudio/2011/storyboarding/control"/>
  </ds:schemaRefs>
</ds:datastoreItem>
</file>

<file path=customXml/itemProps2199.xml><?xml version="1.0" encoding="utf-8"?>
<ds:datastoreItem xmlns:ds="http://schemas.openxmlformats.org/officeDocument/2006/customXml" ds:itemID="{276B685C-649D-4107-B852-739AC1383A6D}">
  <ds:schemaRefs>
    <ds:schemaRef ds:uri="http://schemas.microsoft.com/VisualStudio/2011/storyboarding/control"/>
  </ds:schemaRefs>
</ds:datastoreItem>
</file>

<file path=customXml/itemProps22.xml><?xml version="1.0" encoding="utf-8"?>
<ds:datastoreItem xmlns:ds="http://schemas.openxmlformats.org/officeDocument/2006/customXml" ds:itemID="{0918E82A-29A7-44FC-A73C-2DA8EED3F562}">
  <ds:schemaRefs>
    <ds:schemaRef ds:uri="http://schemas.microsoft.com/VisualStudio/2011/storyboarding/control"/>
  </ds:schemaRefs>
</ds:datastoreItem>
</file>

<file path=customXml/itemProps220.xml><?xml version="1.0" encoding="utf-8"?>
<ds:datastoreItem xmlns:ds="http://schemas.openxmlformats.org/officeDocument/2006/customXml" ds:itemID="{5B571287-BD62-40BA-8B95-CDAFAEACBE61}">
  <ds:schemaRefs>
    <ds:schemaRef ds:uri="http://schemas.microsoft.com/VisualStudio/2011/storyboarding/control"/>
  </ds:schemaRefs>
</ds:datastoreItem>
</file>

<file path=customXml/itemProps2200.xml><?xml version="1.0" encoding="utf-8"?>
<ds:datastoreItem xmlns:ds="http://schemas.openxmlformats.org/officeDocument/2006/customXml" ds:itemID="{0CB4455A-9E3F-4345-9465-AC4AF3656E00}">
  <ds:schemaRefs>
    <ds:schemaRef ds:uri="http://schemas.microsoft.com/VisualStudio/2011/storyboarding/control"/>
  </ds:schemaRefs>
</ds:datastoreItem>
</file>

<file path=customXml/itemProps2201.xml><?xml version="1.0" encoding="utf-8"?>
<ds:datastoreItem xmlns:ds="http://schemas.openxmlformats.org/officeDocument/2006/customXml" ds:itemID="{9539AE58-7DA1-43F1-8277-D834F0ED6D31}">
  <ds:schemaRefs>
    <ds:schemaRef ds:uri="http://schemas.microsoft.com/VisualStudio/2011/storyboarding/control"/>
  </ds:schemaRefs>
</ds:datastoreItem>
</file>

<file path=customXml/itemProps2202.xml><?xml version="1.0" encoding="utf-8"?>
<ds:datastoreItem xmlns:ds="http://schemas.openxmlformats.org/officeDocument/2006/customXml" ds:itemID="{145E42A9-F4AB-4B52-AA24-E3269940E398}">
  <ds:schemaRefs>
    <ds:schemaRef ds:uri="http://schemas.microsoft.com/VisualStudio/2011/storyboarding/control"/>
  </ds:schemaRefs>
</ds:datastoreItem>
</file>

<file path=customXml/itemProps2203.xml><?xml version="1.0" encoding="utf-8"?>
<ds:datastoreItem xmlns:ds="http://schemas.openxmlformats.org/officeDocument/2006/customXml" ds:itemID="{0BA49222-499E-4F5C-913B-1D14643F504E}">
  <ds:schemaRefs>
    <ds:schemaRef ds:uri="http://schemas.microsoft.com/VisualStudio/2011/storyboarding/control"/>
  </ds:schemaRefs>
</ds:datastoreItem>
</file>

<file path=customXml/itemProps2204.xml><?xml version="1.0" encoding="utf-8"?>
<ds:datastoreItem xmlns:ds="http://schemas.openxmlformats.org/officeDocument/2006/customXml" ds:itemID="{0D729B16-1E8D-4065-8300-FC8877027370}">
  <ds:schemaRefs>
    <ds:schemaRef ds:uri="http://schemas.microsoft.com/VisualStudio/2011/storyboarding/control"/>
  </ds:schemaRefs>
</ds:datastoreItem>
</file>

<file path=customXml/itemProps2205.xml><?xml version="1.0" encoding="utf-8"?>
<ds:datastoreItem xmlns:ds="http://schemas.openxmlformats.org/officeDocument/2006/customXml" ds:itemID="{BF4F0C87-1CDF-448F-8730-E446F8D06005}">
  <ds:schemaRefs>
    <ds:schemaRef ds:uri="http://schemas.microsoft.com/VisualStudio/2011/storyboarding/control"/>
  </ds:schemaRefs>
</ds:datastoreItem>
</file>

<file path=customXml/itemProps2206.xml><?xml version="1.0" encoding="utf-8"?>
<ds:datastoreItem xmlns:ds="http://schemas.openxmlformats.org/officeDocument/2006/customXml" ds:itemID="{C08DB90C-ABB7-4B92-B54A-2C0CC33CDC85}">
  <ds:schemaRefs>
    <ds:schemaRef ds:uri="http://schemas.microsoft.com/VisualStudio/2011/storyboarding/control"/>
  </ds:schemaRefs>
</ds:datastoreItem>
</file>

<file path=customXml/itemProps2207.xml><?xml version="1.0" encoding="utf-8"?>
<ds:datastoreItem xmlns:ds="http://schemas.openxmlformats.org/officeDocument/2006/customXml" ds:itemID="{D32B167B-F34F-4CCA-9111-31C95F4D64E1}">
  <ds:schemaRefs>
    <ds:schemaRef ds:uri="http://schemas.microsoft.com/VisualStudio/2011/storyboarding/control"/>
  </ds:schemaRefs>
</ds:datastoreItem>
</file>

<file path=customXml/itemProps2208.xml><?xml version="1.0" encoding="utf-8"?>
<ds:datastoreItem xmlns:ds="http://schemas.openxmlformats.org/officeDocument/2006/customXml" ds:itemID="{2F5212E1-EFBE-4DCE-88ED-CA3FB160B116}">
  <ds:schemaRefs>
    <ds:schemaRef ds:uri="http://schemas.microsoft.com/VisualStudio/2011/storyboarding/control"/>
  </ds:schemaRefs>
</ds:datastoreItem>
</file>

<file path=customXml/itemProps2209.xml><?xml version="1.0" encoding="utf-8"?>
<ds:datastoreItem xmlns:ds="http://schemas.openxmlformats.org/officeDocument/2006/customXml" ds:itemID="{DDBBB495-6FD0-4C99-9281-CB623FDC917E}">
  <ds:schemaRefs>
    <ds:schemaRef ds:uri="http://schemas.microsoft.com/VisualStudio/2011/storyboarding/control"/>
  </ds:schemaRefs>
</ds:datastoreItem>
</file>

<file path=customXml/itemProps221.xml><?xml version="1.0" encoding="utf-8"?>
<ds:datastoreItem xmlns:ds="http://schemas.openxmlformats.org/officeDocument/2006/customXml" ds:itemID="{1A45174E-E1F3-4BE3-B98D-D15FC4EC5332}">
  <ds:schemaRefs>
    <ds:schemaRef ds:uri="http://schemas.microsoft.com/VisualStudio/2011/storyboarding/control"/>
  </ds:schemaRefs>
</ds:datastoreItem>
</file>

<file path=customXml/itemProps2210.xml><?xml version="1.0" encoding="utf-8"?>
<ds:datastoreItem xmlns:ds="http://schemas.openxmlformats.org/officeDocument/2006/customXml" ds:itemID="{57683296-698C-4A53-B5DE-33021739D5C4}">
  <ds:schemaRefs>
    <ds:schemaRef ds:uri="http://schemas.microsoft.com/VisualStudio/2011/storyboarding/control"/>
  </ds:schemaRefs>
</ds:datastoreItem>
</file>

<file path=customXml/itemProps2211.xml><?xml version="1.0" encoding="utf-8"?>
<ds:datastoreItem xmlns:ds="http://schemas.openxmlformats.org/officeDocument/2006/customXml" ds:itemID="{696A689F-B187-4954-817E-66DA30E5D3C7}">
  <ds:schemaRefs>
    <ds:schemaRef ds:uri="http://schemas.microsoft.com/VisualStudio/2011/storyboarding/control"/>
  </ds:schemaRefs>
</ds:datastoreItem>
</file>

<file path=customXml/itemProps2212.xml><?xml version="1.0" encoding="utf-8"?>
<ds:datastoreItem xmlns:ds="http://schemas.openxmlformats.org/officeDocument/2006/customXml" ds:itemID="{77A537E1-32DA-4B04-8A37-333B9841AAB4}">
  <ds:schemaRefs>
    <ds:schemaRef ds:uri="http://schemas.microsoft.com/VisualStudio/2011/storyboarding/control"/>
  </ds:schemaRefs>
</ds:datastoreItem>
</file>

<file path=customXml/itemProps2213.xml><?xml version="1.0" encoding="utf-8"?>
<ds:datastoreItem xmlns:ds="http://schemas.openxmlformats.org/officeDocument/2006/customXml" ds:itemID="{A1D1B3AD-1CDD-4A49-83A7-243B2F09AC6F}">
  <ds:schemaRefs>
    <ds:schemaRef ds:uri="http://schemas.microsoft.com/VisualStudio/2011/storyboarding/control"/>
  </ds:schemaRefs>
</ds:datastoreItem>
</file>

<file path=customXml/itemProps2214.xml><?xml version="1.0" encoding="utf-8"?>
<ds:datastoreItem xmlns:ds="http://schemas.openxmlformats.org/officeDocument/2006/customXml" ds:itemID="{A467F6C1-651A-4032-BAC1-F374A42FFB65}">
  <ds:schemaRefs>
    <ds:schemaRef ds:uri="http://schemas.microsoft.com/VisualStudio/2011/storyboarding/control"/>
  </ds:schemaRefs>
</ds:datastoreItem>
</file>

<file path=customXml/itemProps2215.xml><?xml version="1.0" encoding="utf-8"?>
<ds:datastoreItem xmlns:ds="http://schemas.openxmlformats.org/officeDocument/2006/customXml" ds:itemID="{57A4B9CC-E755-4BD0-97AC-3629039C8A30}">
  <ds:schemaRefs>
    <ds:schemaRef ds:uri="http://schemas.microsoft.com/VisualStudio/2011/storyboarding/control"/>
  </ds:schemaRefs>
</ds:datastoreItem>
</file>

<file path=customXml/itemProps2216.xml><?xml version="1.0" encoding="utf-8"?>
<ds:datastoreItem xmlns:ds="http://schemas.openxmlformats.org/officeDocument/2006/customXml" ds:itemID="{B7B10A44-0290-49AE-BF73-FCFCA696E6E1}">
  <ds:schemaRefs>
    <ds:schemaRef ds:uri="http://schemas.microsoft.com/VisualStudio/2011/storyboarding/control"/>
  </ds:schemaRefs>
</ds:datastoreItem>
</file>

<file path=customXml/itemProps2217.xml><?xml version="1.0" encoding="utf-8"?>
<ds:datastoreItem xmlns:ds="http://schemas.openxmlformats.org/officeDocument/2006/customXml" ds:itemID="{46D45913-D734-4FC6-9796-97C70B6DCFCE}">
  <ds:schemaRefs>
    <ds:schemaRef ds:uri="http://schemas.microsoft.com/VisualStudio/2011/storyboarding/control"/>
  </ds:schemaRefs>
</ds:datastoreItem>
</file>

<file path=customXml/itemProps2218.xml><?xml version="1.0" encoding="utf-8"?>
<ds:datastoreItem xmlns:ds="http://schemas.openxmlformats.org/officeDocument/2006/customXml" ds:itemID="{A194CBC1-0FCA-43A7-89BB-74D41943B089}">
  <ds:schemaRefs>
    <ds:schemaRef ds:uri="http://schemas.microsoft.com/VisualStudio/2011/storyboarding/control"/>
  </ds:schemaRefs>
</ds:datastoreItem>
</file>

<file path=customXml/itemProps2219.xml><?xml version="1.0" encoding="utf-8"?>
<ds:datastoreItem xmlns:ds="http://schemas.openxmlformats.org/officeDocument/2006/customXml" ds:itemID="{2ADF6A79-C9DB-4B14-A9AD-898C785F38F9}">
  <ds:schemaRefs>
    <ds:schemaRef ds:uri="http://schemas.microsoft.com/VisualStudio/2011/storyboarding/control"/>
  </ds:schemaRefs>
</ds:datastoreItem>
</file>

<file path=customXml/itemProps222.xml><?xml version="1.0" encoding="utf-8"?>
<ds:datastoreItem xmlns:ds="http://schemas.openxmlformats.org/officeDocument/2006/customXml" ds:itemID="{82C857D1-7BBB-4E55-A3B7-BAAC1E0D7B5C}">
  <ds:schemaRefs>
    <ds:schemaRef ds:uri="http://schemas.microsoft.com/VisualStudio/2011/storyboarding/control"/>
  </ds:schemaRefs>
</ds:datastoreItem>
</file>

<file path=customXml/itemProps2220.xml><?xml version="1.0" encoding="utf-8"?>
<ds:datastoreItem xmlns:ds="http://schemas.openxmlformats.org/officeDocument/2006/customXml" ds:itemID="{C5055567-075B-44D4-BD15-2D28AEFDE240}">
  <ds:schemaRefs>
    <ds:schemaRef ds:uri="http://schemas.microsoft.com/VisualStudio/2011/storyboarding/control"/>
  </ds:schemaRefs>
</ds:datastoreItem>
</file>

<file path=customXml/itemProps2221.xml><?xml version="1.0" encoding="utf-8"?>
<ds:datastoreItem xmlns:ds="http://schemas.openxmlformats.org/officeDocument/2006/customXml" ds:itemID="{83399E67-98E6-49BC-B8E4-1C3596142592}">
  <ds:schemaRefs>
    <ds:schemaRef ds:uri="http://schemas.microsoft.com/VisualStudio/2011/storyboarding/control"/>
  </ds:schemaRefs>
</ds:datastoreItem>
</file>

<file path=customXml/itemProps2222.xml><?xml version="1.0" encoding="utf-8"?>
<ds:datastoreItem xmlns:ds="http://schemas.openxmlformats.org/officeDocument/2006/customXml" ds:itemID="{3769AEBC-F729-48AD-92C4-4A1A87DE311C}">
  <ds:schemaRefs>
    <ds:schemaRef ds:uri="http://schemas.microsoft.com/VisualStudio/2011/storyboarding/control"/>
  </ds:schemaRefs>
</ds:datastoreItem>
</file>

<file path=customXml/itemProps2223.xml><?xml version="1.0" encoding="utf-8"?>
<ds:datastoreItem xmlns:ds="http://schemas.openxmlformats.org/officeDocument/2006/customXml" ds:itemID="{6862178B-5951-4D60-A1D9-1B7F09BF9F7A}">
  <ds:schemaRefs>
    <ds:schemaRef ds:uri="http://schemas.microsoft.com/VisualStudio/2011/storyboarding/control"/>
  </ds:schemaRefs>
</ds:datastoreItem>
</file>

<file path=customXml/itemProps2224.xml><?xml version="1.0" encoding="utf-8"?>
<ds:datastoreItem xmlns:ds="http://schemas.openxmlformats.org/officeDocument/2006/customXml" ds:itemID="{54B2266C-1683-4D3C-B8E9-C26F82693F4E}">
  <ds:schemaRefs>
    <ds:schemaRef ds:uri="http://schemas.microsoft.com/VisualStudio/2011/storyboarding/control"/>
  </ds:schemaRefs>
</ds:datastoreItem>
</file>

<file path=customXml/itemProps2225.xml><?xml version="1.0" encoding="utf-8"?>
<ds:datastoreItem xmlns:ds="http://schemas.openxmlformats.org/officeDocument/2006/customXml" ds:itemID="{FDBBBA5C-72C4-4287-91CE-1B98F35B274A}">
  <ds:schemaRefs>
    <ds:schemaRef ds:uri="http://schemas.microsoft.com/VisualStudio/2011/storyboarding/control"/>
  </ds:schemaRefs>
</ds:datastoreItem>
</file>

<file path=customXml/itemProps2226.xml><?xml version="1.0" encoding="utf-8"?>
<ds:datastoreItem xmlns:ds="http://schemas.openxmlformats.org/officeDocument/2006/customXml" ds:itemID="{575B6F16-13A3-4E7B-881C-0C1FBB81EB5C}">
  <ds:schemaRefs>
    <ds:schemaRef ds:uri="http://schemas.microsoft.com/VisualStudio/2011/storyboarding/control"/>
  </ds:schemaRefs>
</ds:datastoreItem>
</file>

<file path=customXml/itemProps2227.xml><?xml version="1.0" encoding="utf-8"?>
<ds:datastoreItem xmlns:ds="http://schemas.openxmlformats.org/officeDocument/2006/customXml" ds:itemID="{F6AC881A-4810-4022-9056-A21029573A21}">
  <ds:schemaRefs>
    <ds:schemaRef ds:uri="http://schemas.microsoft.com/VisualStudio/2011/storyboarding/control"/>
  </ds:schemaRefs>
</ds:datastoreItem>
</file>

<file path=customXml/itemProps2228.xml><?xml version="1.0" encoding="utf-8"?>
<ds:datastoreItem xmlns:ds="http://schemas.openxmlformats.org/officeDocument/2006/customXml" ds:itemID="{A5171A20-784D-4FAE-8739-B3DCB0A124E3}">
  <ds:schemaRefs>
    <ds:schemaRef ds:uri="http://schemas.microsoft.com/VisualStudio/2011/storyboarding/control"/>
  </ds:schemaRefs>
</ds:datastoreItem>
</file>

<file path=customXml/itemProps2229.xml><?xml version="1.0" encoding="utf-8"?>
<ds:datastoreItem xmlns:ds="http://schemas.openxmlformats.org/officeDocument/2006/customXml" ds:itemID="{4B18B447-6AA1-40CE-9325-C7BF85AB5AAF}">
  <ds:schemaRefs>
    <ds:schemaRef ds:uri="http://schemas.microsoft.com/VisualStudio/2011/storyboarding/control"/>
  </ds:schemaRefs>
</ds:datastoreItem>
</file>

<file path=customXml/itemProps223.xml><?xml version="1.0" encoding="utf-8"?>
<ds:datastoreItem xmlns:ds="http://schemas.openxmlformats.org/officeDocument/2006/customXml" ds:itemID="{403A13B7-5CB1-4F62-99AE-A0F187391367}">
  <ds:schemaRefs>
    <ds:schemaRef ds:uri="http://schemas.microsoft.com/VisualStudio/2011/storyboarding/control"/>
  </ds:schemaRefs>
</ds:datastoreItem>
</file>

<file path=customXml/itemProps2230.xml><?xml version="1.0" encoding="utf-8"?>
<ds:datastoreItem xmlns:ds="http://schemas.openxmlformats.org/officeDocument/2006/customXml" ds:itemID="{E1DF28DB-1440-4E9C-AEAE-7EEF776CE126}">
  <ds:schemaRefs>
    <ds:schemaRef ds:uri="http://schemas.microsoft.com/VisualStudio/2011/storyboarding/control"/>
  </ds:schemaRefs>
</ds:datastoreItem>
</file>

<file path=customXml/itemProps2231.xml><?xml version="1.0" encoding="utf-8"?>
<ds:datastoreItem xmlns:ds="http://schemas.openxmlformats.org/officeDocument/2006/customXml" ds:itemID="{39042ED5-E60C-41E0-A355-F3F7EA59EF45}">
  <ds:schemaRefs>
    <ds:schemaRef ds:uri="http://schemas.microsoft.com/VisualStudio/2011/storyboarding/control"/>
  </ds:schemaRefs>
</ds:datastoreItem>
</file>

<file path=customXml/itemProps2232.xml><?xml version="1.0" encoding="utf-8"?>
<ds:datastoreItem xmlns:ds="http://schemas.openxmlformats.org/officeDocument/2006/customXml" ds:itemID="{0DA06CFE-7C14-42A2-9CD3-E2213E2CD42C}">
  <ds:schemaRefs>
    <ds:schemaRef ds:uri="http://schemas.microsoft.com/VisualStudio/2011/storyboarding/control"/>
  </ds:schemaRefs>
</ds:datastoreItem>
</file>

<file path=customXml/itemProps2233.xml><?xml version="1.0" encoding="utf-8"?>
<ds:datastoreItem xmlns:ds="http://schemas.openxmlformats.org/officeDocument/2006/customXml" ds:itemID="{DE9C5FB3-94FC-47F3-81D8-4E026B707493}">
  <ds:schemaRefs>
    <ds:schemaRef ds:uri="http://schemas.microsoft.com/VisualStudio/2011/storyboarding/control"/>
  </ds:schemaRefs>
</ds:datastoreItem>
</file>

<file path=customXml/itemProps2234.xml><?xml version="1.0" encoding="utf-8"?>
<ds:datastoreItem xmlns:ds="http://schemas.openxmlformats.org/officeDocument/2006/customXml" ds:itemID="{B3F3EB4E-3833-434D-94A4-FB4613E48262}">
  <ds:schemaRefs>
    <ds:schemaRef ds:uri="http://schemas.microsoft.com/VisualStudio/2011/storyboarding/control"/>
  </ds:schemaRefs>
</ds:datastoreItem>
</file>

<file path=customXml/itemProps2235.xml><?xml version="1.0" encoding="utf-8"?>
<ds:datastoreItem xmlns:ds="http://schemas.openxmlformats.org/officeDocument/2006/customXml" ds:itemID="{DE739F3B-8FB1-462C-A380-5C674A489D3F}">
  <ds:schemaRefs>
    <ds:schemaRef ds:uri="http://schemas.microsoft.com/VisualStudio/2011/storyboarding/control"/>
  </ds:schemaRefs>
</ds:datastoreItem>
</file>

<file path=customXml/itemProps2236.xml><?xml version="1.0" encoding="utf-8"?>
<ds:datastoreItem xmlns:ds="http://schemas.openxmlformats.org/officeDocument/2006/customXml" ds:itemID="{E197D623-E9E5-4BD6-A6FB-5BC76BAF3530}">
  <ds:schemaRefs>
    <ds:schemaRef ds:uri="http://schemas.microsoft.com/VisualStudio/2011/storyboarding/control"/>
  </ds:schemaRefs>
</ds:datastoreItem>
</file>

<file path=customXml/itemProps2237.xml><?xml version="1.0" encoding="utf-8"?>
<ds:datastoreItem xmlns:ds="http://schemas.openxmlformats.org/officeDocument/2006/customXml" ds:itemID="{69FD921C-50BD-4AF9-A1A6-9282651C2AE6}">
  <ds:schemaRefs>
    <ds:schemaRef ds:uri="http://schemas.microsoft.com/VisualStudio/2011/storyboarding/control"/>
  </ds:schemaRefs>
</ds:datastoreItem>
</file>

<file path=customXml/itemProps2238.xml><?xml version="1.0" encoding="utf-8"?>
<ds:datastoreItem xmlns:ds="http://schemas.openxmlformats.org/officeDocument/2006/customXml" ds:itemID="{091AEA6C-DBDD-460E-91C0-7CDEB105996C}">
  <ds:schemaRefs>
    <ds:schemaRef ds:uri="http://schemas.microsoft.com/VisualStudio/2011/storyboarding/control"/>
  </ds:schemaRefs>
</ds:datastoreItem>
</file>

<file path=customXml/itemProps2239.xml><?xml version="1.0" encoding="utf-8"?>
<ds:datastoreItem xmlns:ds="http://schemas.openxmlformats.org/officeDocument/2006/customXml" ds:itemID="{CB4D0C4B-5E8A-4BAC-B330-376B4956C798}">
  <ds:schemaRefs>
    <ds:schemaRef ds:uri="http://schemas.microsoft.com/VisualStudio/2011/storyboarding/control"/>
  </ds:schemaRefs>
</ds:datastoreItem>
</file>

<file path=customXml/itemProps224.xml><?xml version="1.0" encoding="utf-8"?>
<ds:datastoreItem xmlns:ds="http://schemas.openxmlformats.org/officeDocument/2006/customXml" ds:itemID="{73EF8AC2-93F1-49C3-841C-AD9121E360C9}">
  <ds:schemaRefs>
    <ds:schemaRef ds:uri="http://schemas.microsoft.com/VisualStudio/2011/storyboarding/control"/>
  </ds:schemaRefs>
</ds:datastoreItem>
</file>

<file path=customXml/itemProps2240.xml><?xml version="1.0" encoding="utf-8"?>
<ds:datastoreItem xmlns:ds="http://schemas.openxmlformats.org/officeDocument/2006/customXml" ds:itemID="{C4B922F3-FEF1-418B-9010-43F6AEA9877A}">
  <ds:schemaRefs>
    <ds:schemaRef ds:uri="http://schemas.microsoft.com/VisualStudio/2011/storyboarding/control"/>
  </ds:schemaRefs>
</ds:datastoreItem>
</file>

<file path=customXml/itemProps2241.xml><?xml version="1.0" encoding="utf-8"?>
<ds:datastoreItem xmlns:ds="http://schemas.openxmlformats.org/officeDocument/2006/customXml" ds:itemID="{05A4ACF2-300A-463F-9F10-6F6F5FAA31A2}">
  <ds:schemaRefs>
    <ds:schemaRef ds:uri="http://schemas.microsoft.com/VisualStudio/2011/storyboarding/control"/>
  </ds:schemaRefs>
</ds:datastoreItem>
</file>

<file path=customXml/itemProps2242.xml><?xml version="1.0" encoding="utf-8"?>
<ds:datastoreItem xmlns:ds="http://schemas.openxmlformats.org/officeDocument/2006/customXml" ds:itemID="{B270C611-EC8E-4704-9F4C-D38A3E2F0BB9}">
  <ds:schemaRefs>
    <ds:schemaRef ds:uri="http://schemas.microsoft.com/VisualStudio/2011/storyboarding/control"/>
  </ds:schemaRefs>
</ds:datastoreItem>
</file>

<file path=customXml/itemProps2243.xml><?xml version="1.0" encoding="utf-8"?>
<ds:datastoreItem xmlns:ds="http://schemas.openxmlformats.org/officeDocument/2006/customXml" ds:itemID="{26FACEA1-8754-41BF-A83E-41DCA47EC383}">
  <ds:schemaRefs>
    <ds:schemaRef ds:uri="http://schemas.microsoft.com/VisualStudio/2011/storyboarding/control"/>
  </ds:schemaRefs>
</ds:datastoreItem>
</file>

<file path=customXml/itemProps2244.xml><?xml version="1.0" encoding="utf-8"?>
<ds:datastoreItem xmlns:ds="http://schemas.openxmlformats.org/officeDocument/2006/customXml" ds:itemID="{D4E5FC64-38CA-43E5-8FDF-2080495537D8}">
  <ds:schemaRefs>
    <ds:schemaRef ds:uri="http://schemas.microsoft.com/VisualStudio/2011/storyboarding/control"/>
  </ds:schemaRefs>
</ds:datastoreItem>
</file>

<file path=customXml/itemProps2245.xml><?xml version="1.0" encoding="utf-8"?>
<ds:datastoreItem xmlns:ds="http://schemas.openxmlformats.org/officeDocument/2006/customXml" ds:itemID="{6F2BE8EE-F5FC-41F0-8C85-6F1DE1969346}">
  <ds:schemaRefs>
    <ds:schemaRef ds:uri="http://schemas.microsoft.com/VisualStudio/2011/storyboarding/control"/>
  </ds:schemaRefs>
</ds:datastoreItem>
</file>

<file path=customXml/itemProps2246.xml><?xml version="1.0" encoding="utf-8"?>
<ds:datastoreItem xmlns:ds="http://schemas.openxmlformats.org/officeDocument/2006/customXml" ds:itemID="{6CB9A91C-F465-4B73-95C0-3BDB2CDE06C4}">
  <ds:schemaRefs>
    <ds:schemaRef ds:uri="http://schemas.microsoft.com/VisualStudio/2011/storyboarding/control"/>
  </ds:schemaRefs>
</ds:datastoreItem>
</file>

<file path=customXml/itemProps2247.xml><?xml version="1.0" encoding="utf-8"?>
<ds:datastoreItem xmlns:ds="http://schemas.openxmlformats.org/officeDocument/2006/customXml" ds:itemID="{5693727A-AD02-43EE-8790-8AB374C148AC}">
  <ds:schemaRefs>
    <ds:schemaRef ds:uri="http://schemas.microsoft.com/VisualStudio/2011/storyboarding/control"/>
  </ds:schemaRefs>
</ds:datastoreItem>
</file>

<file path=customXml/itemProps2248.xml><?xml version="1.0" encoding="utf-8"?>
<ds:datastoreItem xmlns:ds="http://schemas.openxmlformats.org/officeDocument/2006/customXml" ds:itemID="{6B660C73-E0AA-4AA4-96FB-78854CFED7B4}">
  <ds:schemaRefs>
    <ds:schemaRef ds:uri="http://schemas.microsoft.com/VisualStudio/2011/storyboarding/control"/>
  </ds:schemaRefs>
</ds:datastoreItem>
</file>

<file path=customXml/itemProps2249.xml><?xml version="1.0" encoding="utf-8"?>
<ds:datastoreItem xmlns:ds="http://schemas.openxmlformats.org/officeDocument/2006/customXml" ds:itemID="{45B6C983-D661-4681-80D0-4CA8B8A8CB0B}">
  <ds:schemaRefs>
    <ds:schemaRef ds:uri="http://schemas.microsoft.com/VisualStudio/2011/storyboarding/control"/>
  </ds:schemaRefs>
</ds:datastoreItem>
</file>

<file path=customXml/itemProps225.xml><?xml version="1.0" encoding="utf-8"?>
<ds:datastoreItem xmlns:ds="http://schemas.openxmlformats.org/officeDocument/2006/customXml" ds:itemID="{2BE31B8E-5E56-4EE3-B3E2-52BF322DC8B2}">
  <ds:schemaRefs>
    <ds:schemaRef ds:uri="http://schemas.microsoft.com/VisualStudio/2011/storyboarding/control"/>
  </ds:schemaRefs>
</ds:datastoreItem>
</file>

<file path=customXml/itemProps2250.xml><?xml version="1.0" encoding="utf-8"?>
<ds:datastoreItem xmlns:ds="http://schemas.openxmlformats.org/officeDocument/2006/customXml" ds:itemID="{169114BC-965E-425A-8F6E-884F8464CC09}">
  <ds:schemaRefs>
    <ds:schemaRef ds:uri="http://schemas.microsoft.com/VisualStudio/2011/storyboarding/control"/>
  </ds:schemaRefs>
</ds:datastoreItem>
</file>

<file path=customXml/itemProps2251.xml><?xml version="1.0" encoding="utf-8"?>
<ds:datastoreItem xmlns:ds="http://schemas.openxmlformats.org/officeDocument/2006/customXml" ds:itemID="{5090D398-5C95-4FE1-B594-7303A8A4E1C3}">
  <ds:schemaRefs>
    <ds:schemaRef ds:uri="http://schemas.microsoft.com/VisualStudio/2011/storyboarding/control"/>
  </ds:schemaRefs>
</ds:datastoreItem>
</file>

<file path=customXml/itemProps2252.xml><?xml version="1.0" encoding="utf-8"?>
<ds:datastoreItem xmlns:ds="http://schemas.openxmlformats.org/officeDocument/2006/customXml" ds:itemID="{3FE923D9-D325-470D-BB6A-AC3079EB68B1}">
  <ds:schemaRefs>
    <ds:schemaRef ds:uri="http://schemas.microsoft.com/VisualStudio/2011/storyboarding/control"/>
  </ds:schemaRefs>
</ds:datastoreItem>
</file>

<file path=customXml/itemProps2253.xml><?xml version="1.0" encoding="utf-8"?>
<ds:datastoreItem xmlns:ds="http://schemas.openxmlformats.org/officeDocument/2006/customXml" ds:itemID="{2A2F13FF-7B93-4B54-AFED-4AC4238562DC}">
  <ds:schemaRefs>
    <ds:schemaRef ds:uri="http://schemas.microsoft.com/VisualStudio/2011/storyboarding/control"/>
  </ds:schemaRefs>
</ds:datastoreItem>
</file>

<file path=customXml/itemProps2254.xml><?xml version="1.0" encoding="utf-8"?>
<ds:datastoreItem xmlns:ds="http://schemas.openxmlformats.org/officeDocument/2006/customXml" ds:itemID="{5BC5074F-CF9C-4CB7-986D-68CEE73B0FD2}">
  <ds:schemaRefs>
    <ds:schemaRef ds:uri="http://schemas.microsoft.com/VisualStudio/2011/storyboarding/control"/>
  </ds:schemaRefs>
</ds:datastoreItem>
</file>

<file path=customXml/itemProps2255.xml><?xml version="1.0" encoding="utf-8"?>
<ds:datastoreItem xmlns:ds="http://schemas.openxmlformats.org/officeDocument/2006/customXml" ds:itemID="{BC823DF5-50C0-4054-BAAA-4E7F3148EA6B}">
  <ds:schemaRefs>
    <ds:schemaRef ds:uri="http://schemas.microsoft.com/VisualStudio/2011/storyboarding/control"/>
  </ds:schemaRefs>
</ds:datastoreItem>
</file>

<file path=customXml/itemProps2256.xml><?xml version="1.0" encoding="utf-8"?>
<ds:datastoreItem xmlns:ds="http://schemas.openxmlformats.org/officeDocument/2006/customXml" ds:itemID="{C42B78C4-30E7-467F-A852-880E723B3A57}">
  <ds:schemaRefs>
    <ds:schemaRef ds:uri="http://schemas.microsoft.com/VisualStudio/2011/storyboarding/control"/>
  </ds:schemaRefs>
</ds:datastoreItem>
</file>

<file path=customXml/itemProps2257.xml><?xml version="1.0" encoding="utf-8"?>
<ds:datastoreItem xmlns:ds="http://schemas.openxmlformats.org/officeDocument/2006/customXml" ds:itemID="{C90CB672-B12B-4E61-8631-413B936564D7}">
  <ds:schemaRefs>
    <ds:schemaRef ds:uri="http://schemas.microsoft.com/VisualStudio/2011/storyboarding/control"/>
  </ds:schemaRefs>
</ds:datastoreItem>
</file>

<file path=customXml/itemProps2258.xml><?xml version="1.0" encoding="utf-8"?>
<ds:datastoreItem xmlns:ds="http://schemas.openxmlformats.org/officeDocument/2006/customXml" ds:itemID="{750D4B7F-EEDE-413C-A30D-AD7E0F7FEE80}">
  <ds:schemaRefs>
    <ds:schemaRef ds:uri="http://schemas.microsoft.com/VisualStudio/2011/storyboarding/control"/>
  </ds:schemaRefs>
</ds:datastoreItem>
</file>

<file path=customXml/itemProps2259.xml><?xml version="1.0" encoding="utf-8"?>
<ds:datastoreItem xmlns:ds="http://schemas.openxmlformats.org/officeDocument/2006/customXml" ds:itemID="{50A0C097-B11E-4228-8592-39D24116C4B7}">
  <ds:schemaRefs>
    <ds:schemaRef ds:uri="http://schemas.microsoft.com/VisualStudio/2011/storyboarding/control"/>
  </ds:schemaRefs>
</ds:datastoreItem>
</file>

<file path=customXml/itemProps226.xml><?xml version="1.0" encoding="utf-8"?>
<ds:datastoreItem xmlns:ds="http://schemas.openxmlformats.org/officeDocument/2006/customXml" ds:itemID="{7DE693DA-791E-4A11-8E14-5FC79E12B59B}">
  <ds:schemaRefs>
    <ds:schemaRef ds:uri="http://schemas.microsoft.com/VisualStudio/2011/storyboarding/control"/>
  </ds:schemaRefs>
</ds:datastoreItem>
</file>

<file path=customXml/itemProps2260.xml><?xml version="1.0" encoding="utf-8"?>
<ds:datastoreItem xmlns:ds="http://schemas.openxmlformats.org/officeDocument/2006/customXml" ds:itemID="{EC556466-5176-4C32-A4E2-CF98B12B3318}">
  <ds:schemaRefs>
    <ds:schemaRef ds:uri="http://schemas.microsoft.com/VisualStudio/2011/storyboarding/control"/>
  </ds:schemaRefs>
</ds:datastoreItem>
</file>

<file path=customXml/itemProps2261.xml><?xml version="1.0" encoding="utf-8"?>
<ds:datastoreItem xmlns:ds="http://schemas.openxmlformats.org/officeDocument/2006/customXml" ds:itemID="{32953EAB-8DA6-489D-8F87-6BD19761EDA5}">
  <ds:schemaRefs>
    <ds:schemaRef ds:uri="http://schemas.microsoft.com/VisualStudio/2011/storyboarding/control"/>
  </ds:schemaRefs>
</ds:datastoreItem>
</file>

<file path=customXml/itemProps2262.xml><?xml version="1.0" encoding="utf-8"?>
<ds:datastoreItem xmlns:ds="http://schemas.openxmlformats.org/officeDocument/2006/customXml" ds:itemID="{A12320DF-DC73-4CA1-9DD7-19CF393F7EA2}">
  <ds:schemaRefs>
    <ds:schemaRef ds:uri="http://schemas.microsoft.com/VisualStudio/2011/storyboarding/control"/>
  </ds:schemaRefs>
</ds:datastoreItem>
</file>

<file path=customXml/itemProps2263.xml><?xml version="1.0" encoding="utf-8"?>
<ds:datastoreItem xmlns:ds="http://schemas.openxmlformats.org/officeDocument/2006/customXml" ds:itemID="{CEBEEF34-271D-4EE0-97E9-9607A7C36EB7}">
  <ds:schemaRefs>
    <ds:schemaRef ds:uri="http://schemas.microsoft.com/VisualStudio/2011/storyboarding/control"/>
  </ds:schemaRefs>
</ds:datastoreItem>
</file>

<file path=customXml/itemProps2264.xml><?xml version="1.0" encoding="utf-8"?>
<ds:datastoreItem xmlns:ds="http://schemas.openxmlformats.org/officeDocument/2006/customXml" ds:itemID="{5BC5CBC7-DF8C-4AF7-9883-0EC508EE6201}">
  <ds:schemaRefs>
    <ds:schemaRef ds:uri="http://schemas.microsoft.com/VisualStudio/2011/storyboarding/control"/>
  </ds:schemaRefs>
</ds:datastoreItem>
</file>

<file path=customXml/itemProps2265.xml><?xml version="1.0" encoding="utf-8"?>
<ds:datastoreItem xmlns:ds="http://schemas.openxmlformats.org/officeDocument/2006/customXml" ds:itemID="{B2AA9027-9B97-4705-B258-2320C5F895CA}">
  <ds:schemaRefs>
    <ds:schemaRef ds:uri="http://schemas.microsoft.com/VisualStudio/2011/storyboarding/control"/>
  </ds:schemaRefs>
</ds:datastoreItem>
</file>

<file path=customXml/itemProps2266.xml><?xml version="1.0" encoding="utf-8"?>
<ds:datastoreItem xmlns:ds="http://schemas.openxmlformats.org/officeDocument/2006/customXml" ds:itemID="{5777FC8E-6464-4A41-B67B-23CC0B9041C1}">
  <ds:schemaRefs>
    <ds:schemaRef ds:uri="http://schemas.microsoft.com/VisualStudio/2011/storyboarding/control"/>
  </ds:schemaRefs>
</ds:datastoreItem>
</file>

<file path=customXml/itemProps2267.xml><?xml version="1.0" encoding="utf-8"?>
<ds:datastoreItem xmlns:ds="http://schemas.openxmlformats.org/officeDocument/2006/customXml" ds:itemID="{2A720661-2161-4565-9F5C-43E2C3083B25}">
  <ds:schemaRefs>
    <ds:schemaRef ds:uri="http://schemas.microsoft.com/VisualStudio/2011/storyboarding/control"/>
  </ds:schemaRefs>
</ds:datastoreItem>
</file>

<file path=customXml/itemProps2268.xml><?xml version="1.0" encoding="utf-8"?>
<ds:datastoreItem xmlns:ds="http://schemas.openxmlformats.org/officeDocument/2006/customXml" ds:itemID="{EB43E0A3-6BF1-4479-9651-5623D5C376DD}">
  <ds:schemaRefs>
    <ds:schemaRef ds:uri="http://schemas.microsoft.com/VisualStudio/2011/storyboarding/control"/>
  </ds:schemaRefs>
</ds:datastoreItem>
</file>

<file path=customXml/itemProps2269.xml><?xml version="1.0" encoding="utf-8"?>
<ds:datastoreItem xmlns:ds="http://schemas.openxmlformats.org/officeDocument/2006/customXml" ds:itemID="{663FA95A-70A3-4922-99F3-C24571820267}">
  <ds:schemaRefs>
    <ds:schemaRef ds:uri="http://schemas.microsoft.com/VisualStudio/2011/storyboarding/control"/>
  </ds:schemaRefs>
</ds:datastoreItem>
</file>

<file path=customXml/itemProps227.xml><?xml version="1.0" encoding="utf-8"?>
<ds:datastoreItem xmlns:ds="http://schemas.openxmlformats.org/officeDocument/2006/customXml" ds:itemID="{214BA9BD-B776-43DA-932F-7E6CE5BAFE1C}">
  <ds:schemaRefs>
    <ds:schemaRef ds:uri="http://schemas.microsoft.com/VisualStudio/2011/storyboarding/control"/>
  </ds:schemaRefs>
</ds:datastoreItem>
</file>

<file path=customXml/itemProps2270.xml><?xml version="1.0" encoding="utf-8"?>
<ds:datastoreItem xmlns:ds="http://schemas.openxmlformats.org/officeDocument/2006/customXml" ds:itemID="{EBF62912-439D-4390-90E9-0223F62C5A97}">
  <ds:schemaRefs>
    <ds:schemaRef ds:uri="http://schemas.microsoft.com/VisualStudio/2011/storyboarding/control"/>
  </ds:schemaRefs>
</ds:datastoreItem>
</file>

<file path=customXml/itemProps2271.xml><?xml version="1.0" encoding="utf-8"?>
<ds:datastoreItem xmlns:ds="http://schemas.openxmlformats.org/officeDocument/2006/customXml" ds:itemID="{1DF71A22-DBDC-459E-BF40-8B9F769ADB1B}">
  <ds:schemaRefs>
    <ds:schemaRef ds:uri="http://schemas.microsoft.com/VisualStudio/2011/storyboarding/control"/>
  </ds:schemaRefs>
</ds:datastoreItem>
</file>

<file path=customXml/itemProps2272.xml><?xml version="1.0" encoding="utf-8"?>
<ds:datastoreItem xmlns:ds="http://schemas.openxmlformats.org/officeDocument/2006/customXml" ds:itemID="{3EA1C5ED-2CEB-48F2-A2F9-56A529F92237}">
  <ds:schemaRefs>
    <ds:schemaRef ds:uri="http://schemas.microsoft.com/VisualStudio/2011/storyboarding/control"/>
  </ds:schemaRefs>
</ds:datastoreItem>
</file>

<file path=customXml/itemProps2273.xml><?xml version="1.0" encoding="utf-8"?>
<ds:datastoreItem xmlns:ds="http://schemas.openxmlformats.org/officeDocument/2006/customXml" ds:itemID="{4C3AF711-D1D5-496A-BF3A-F401665EFA8C}">
  <ds:schemaRefs>
    <ds:schemaRef ds:uri="http://schemas.microsoft.com/VisualStudio/2011/storyboarding/control"/>
  </ds:schemaRefs>
</ds:datastoreItem>
</file>

<file path=customXml/itemProps2274.xml><?xml version="1.0" encoding="utf-8"?>
<ds:datastoreItem xmlns:ds="http://schemas.openxmlformats.org/officeDocument/2006/customXml" ds:itemID="{820EAE9F-C40E-480E-8BBE-CDD3357477A9}">
  <ds:schemaRefs>
    <ds:schemaRef ds:uri="http://schemas.microsoft.com/VisualStudio/2011/storyboarding/control"/>
  </ds:schemaRefs>
</ds:datastoreItem>
</file>

<file path=customXml/itemProps2275.xml><?xml version="1.0" encoding="utf-8"?>
<ds:datastoreItem xmlns:ds="http://schemas.openxmlformats.org/officeDocument/2006/customXml" ds:itemID="{23BF7550-DCF3-4932-9FAD-778315B5161D}">
  <ds:schemaRefs>
    <ds:schemaRef ds:uri="http://schemas.microsoft.com/VisualStudio/2011/storyboarding/control"/>
  </ds:schemaRefs>
</ds:datastoreItem>
</file>

<file path=customXml/itemProps2276.xml><?xml version="1.0" encoding="utf-8"?>
<ds:datastoreItem xmlns:ds="http://schemas.openxmlformats.org/officeDocument/2006/customXml" ds:itemID="{B04990E5-FD0E-411B-9DDF-45E61D18C970}">
  <ds:schemaRefs>
    <ds:schemaRef ds:uri="http://schemas.microsoft.com/VisualStudio/2011/storyboarding/control"/>
  </ds:schemaRefs>
</ds:datastoreItem>
</file>

<file path=customXml/itemProps2277.xml><?xml version="1.0" encoding="utf-8"?>
<ds:datastoreItem xmlns:ds="http://schemas.openxmlformats.org/officeDocument/2006/customXml" ds:itemID="{D809B591-010B-4E09-9308-2AB1E8A97A6D}">
  <ds:schemaRefs>
    <ds:schemaRef ds:uri="http://schemas.microsoft.com/VisualStudio/2011/storyboarding/control"/>
  </ds:schemaRefs>
</ds:datastoreItem>
</file>

<file path=customXml/itemProps2278.xml><?xml version="1.0" encoding="utf-8"?>
<ds:datastoreItem xmlns:ds="http://schemas.openxmlformats.org/officeDocument/2006/customXml" ds:itemID="{E6932C5D-827F-41B9-925E-B4D03E262294}">
  <ds:schemaRefs>
    <ds:schemaRef ds:uri="http://schemas.microsoft.com/VisualStudio/2011/storyboarding/control"/>
  </ds:schemaRefs>
</ds:datastoreItem>
</file>

<file path=customXml/itemProps2279.xml><?xml version="1.0" encoding="utf-8"?>
<ds:datastoreItem xmlns:ds="http://schemas.openxmlformats.org/officeDocument/2006/customXml" ds:itemID="{AC19C2CB-1359-4552-A793-8FC66D1B33DE}">
  <ds:schemaRefs>
    <ds:schemaRef ds:uri="http://schemas.microsoft.com/VisualStudio/2011/storyboarding/control"/>
  </ds:schemaRefs>
</ds:datastoreItem>
</file>

<file path=customXml/itemProps228.xml><?xml version="1.0" encoding="utf-8"?>
<ds:datastoreItem xmlns:ds="http://schemas.openxmlformats.org/officeDocument/2006/customXml" ds:itemID="{55B6D405-C52D-4340-8F65-4A94B0820574}">
  <ds:schemaRefs>
    <ds:schemaRef ds:uri="http://schemas.microsoft.com/VisualStudio/2011/storyboarding/control"/>
  </ds:schemaRefs>
</ds:datastoreItem>
</file>

<file path=customXml/itemProps2280.xml><?xml version="1.0" encoding="utf-8"?>
<ds:datastoreItem xmlns:ds="http://schemas.openxmlformats.org/officeDocument/2006/customXml" ds:itemID="{35DA7D6C-96DD-420B-BB49-CB2BD7268BD1}">
  <ds:schemaRefs>
    <ds:schemaRef ds:uri="http://schemas.microsoft.com/VisualStudio/2011/storyboarding/control"/>
  </ds:schemaRefs>
</ds:datastoreItem>
</file>

<file path=customXml/itemProps2281.xml><?xml version="1.0" encoding="utf-8"?>
<ds:datastoreItem xmlns:ds="http://schemas.openxmlformats.org/officeDocument/2006/customXml" ds:itemID="{AF872738-E4A4-45D3-9F3E-F6AD62B86410}">
  <ds:schemaRefs>
    <ds:schemaRef ds:uri="http://schemas.microsoft.com/VisualStudio/2011/storyboarding/control"/>
  </ds:schemaRefs>
</ds:datastoreItem>
</file>

<file path=customXml/itemProps2282.xml><?xml version="1.0" encoding="utf-8"?>
<ds:datastoreItem xmlns:ds="http://schemas.openxmlformats.org/officeDocument/2006/customXml" ds:itemID="{E7E36BF8-C42E-4555-B8AC-EC7A7DC0117E}">
  <ds:schemaRefs>
    <ds:schemaRef ds:uri="http://schemas.microsoft.com/VisualStudio/2011/storyboarding/control"/>
  </ds:schemaRefs>
</ds:datastoreItem>
</file>

<file path=customXml/itemProps2283.xml><?xml version="1.0" encoding="utf-8"?>
<ds:datastoreItem xmlns:ds="http://schemas.openxmlformats.org/officeDocument/2006/customXml" ds:itemID="{A36038E6-5427-4FC5-8012-018FEA56D53A}">
  <ds:schemaRefs>
    <ds:schemaRef ds:uri="http://schemas.microsoft.com/VisualStudio/2011/storyboarding/control"/>
  </ds:schemaRefs>
</ds:datastoreItem>
</file>

<file path=customXml/itemProps2284.xml><?xml version="1.0" encoding="utf-8"?>
<ds:datastoreItem xmlns:ds="http://schemas.openxmlformats.org/officeDocument/2006/customXml" ds:itemID="{4BA2FD49-3938-45FF-9767-DEF4EA70DF5F}">
  <ds:schemaRefs>
    <ds:schemaRef ds:uri="http://schemas.microsoft.com/VisualStudio/2011/storyboarding/control"/>
  </ds:schemaRefs>
</ds:datastoreItem>
</file>

<file path=customXml/itemProps2285.xml><?xml version="1.0" encoding="utf-8"?>
<ds:datastoreItem xmlns:ds="http://schemas.openxmlformats.org/officeDocument/2006/customXml" ds:itemID="{460C3CEF-C227-4AAA-B42D-387543350863}">
  <ds:schemaRefs>
    <ds:schemaRef ds:uri="http://schemas.microsoft.com/VisualStudio/2011/storyboarding/control"/>
  </ds:schemaRefs>
</ds:datastoreItem>
</file>

<file path=customXml/itemProps2286.xml><?xml version="1.0" encoding="utf-8"?>
<ds:datastoreItem xmlns:ds="http://schemas.openxmlformats.org/officeDocument/2006/customXml" ds:itemID="{B05F1A5A-1927-4B0F-9975-6D47D3D33DD3}">
  <ds:schemaRefs>
    <ds:schemaRef ds:uri="http://schemas.microsoft.com/VisualStudio/2011/storyboarding/control"/>
  </ds:schemaRefs>
</ds:datastoreItem>
</file>

<file path=customXml/itemProps2287.xml><?xml version="1.0" encoding="utf-8"?>
<ds:datastoreItem xmlns:ds="http://schemas.openxmlformats.org/officeDocument/2006/customXml" ds:itemID="{320D372F-7AB1-4183-ACBE-011B5ACF374F}">
  <ds:schemaRefs>
    <ds:schemaRef ds:uri="http://schemas.microsoft.com/VisualStudio/2011/storyboarding/control"/>
  </ds:schemaRefs>
</ds:datastoreItem>
</file>

<file path=customXml/itemProps2288.xml><?xml version="1.0" encoding="utf-8"?>
<ds:datastoreItem xmlns:ds="http://schemas.openxmlformats.org/officeDocument/2006/customXml" ds:itemID="{5ABD5E46-487E-470B-B9A0-12FE13F61614}">
  <ds:schemaRefs>
    <ds:schemaRef ds:uri="http://schemas.microsoft.com/VisualStudio/2011/storyboarding/control"/>
  </ds:schemaRefs>
</ds:datastoreItem>
</file>

<file path=customXml/itemProps2289.xml><?xml version="1.0" encoding="utf-8"?>
<ds:datastoreItem xmlns:ds="http://schemas.openxmlformats.org/officeDocument/2006/customXml" ds:itemID="{80A95DEE-DB6D-495C-820B-A6B4A9A5431C}">
  <ds:schemaRefs>
    <ds:schemaRef ds:uri="http://schemas.microsoft.com/VisualStudio/2011/storyboarding/control"/>
  </ds:schemaRefs>
</ds:datastoreItem>
</file>

<file path=customXml/itemProps229.xml><?xml version="1.0" encoding="utf-8"?>
<ds:datastoreItem xmlns:ds="http://schemas.openxmlformats.org/officeDocument/2006/customXml" ds:itemID="{65C8E829-2C95-4933-93DF-A684D79C72E9}">
  <ds:schemaRefs>
    <ds:schemaRef ds:uri="http://schemas.microsoft.com/VisualStudio/2011/storyboarding/control"/>
  </ds:schemaRefs>
</ds:datastoreItem>
</file>

<file path=customXml/itemProps2290.xml><?xml version="1.0" encoding="utf-8"?>
<ds:datastoreItem xmlns:ds="http://schemas.openxmlformats.org/officeDocument/2006/customXml" ds:itemID="{D25239C8-BE26-4482-B06B-684BE655B9C1}">
  <ds:schemaRefs>
    <ds:schemaRef ds:uri="http://schemas.microsoft.com/VisualStudio/2011/storyboarding/control"/>
  </ds:schemaRefs>
</ds:datastoreItem>
</file>

<file path=customXml/itemProps2291.xml><?xml version="1.0" encoding="utf-8"?>
<ds:datastoreItem xmlns:ds="http://schemas.openxmlformats.org/officeDocument/2006/customXml" ds:itemID="{0A44D0D0-1E0E-4138-A5F2-3194E3723961}">
  <ds:schemaRefs>
    <ds:schemaRef ds:uri="http://schemas.microsoft.com/VisualStudio/2011/storyboarding/control"/>
  </ds:schemaRefs>
</ds:datastoreItem>
</file>

<file path=customXml/itemProps2292.xml><?xml version="1.0" encoding="utf-8"?>
<ds:datastoreItem xmlns:ds="http://schemas.openxmlformats.org/officeDocument/2006/customXml" ds:itemID="{4D4AC698-2F4E-4117-81FC-605EAD0D79A0}">
  <ds:schemaRefs>
    <ds:schemaRef ds:uri="http://schemas.microsoft.com/VisualStudio/2011/storyboarding/control"/>
  </ds:schemaRefs>
</ds:datastoreItem>
</file>

<file path=customXml/itemProps2293.xml><?xml version="1.0" encoding="utf-8"?>
<ds:datastoreItem xmlns:ds="http://schemas.openxmlformats.org/officeDocument/2006/customXml" ds:itemID="{4E1C858E-1DA5-4111-BBAC-14CA26AE6615}">
  <ds:schemaRefs>
    <ds:schemaRef ds:uri="http://schemas.microsoft.com/VisualStudio/2011/storyboarding/control"/>
  </ds:schemaRefs>
</ds:datastoreItem>
</file>

<file path=customXml/itemProps2294.xml><?xml version="1.0" encoding="utf-8"?>
<ds:datastoreItem xmlns:ds="http://schemas.openxmlformats.org/officeDocument/2006/customXml" ds:itemID="{63315BA7-E147-44BB-82E2-E8EC8D60BF26}">
  <ds:schemaRefs>
    <ds:schemaRef ds:uri="http://schemas.microsoft.com/VisualStudio/2011/storyboarding/control"/>
  </ds:schemaRefs>
</ds:datastoreItem>
</file>

<file path=customXml/itemProps2295.xml><?xml version="1.0" encoding="utf-8"?>
<ds:datastoreItem xmlns:ds="http://schemas.openxmlformats.org/officeDocument/2006/customXml" ds:itemID="{89036EB3-518D-48A5-9959-E2A08418ABDD}">
  <ds:schemaRefs>
    <ds:schemaRef ds:uri="http://schemas.microsoft.com/VisualStudio/2011/storyboarding/control"/>
  </ds:schemaRefs>
</ds:datastoreItem>
</file>

<file path=customXml/itemProps2296.xml><?xml version="1.0" encoding="utf-8"?>
<ds:datastoreItem xmlns:ds="http://schemas.openxmlformats.org/officeDocument/2006/customXml" ds:itemID="{A5F6B0AB-8403-4237-9F1C-66AE7987BD2F}">
  <ds:schemaRefs>
    <ds:schemaRef ds:uri="http://schemas.microsoft.com/VisualStudio/2011/storyboarding/control"/>
  </ds:schemaRefs>
</ds:datastoreItem>
</file>

<file path=customXml/itemProps2297.xml><?xml version="1.0" encoding="utf-8"?>
<ds:datastoreItem xmlns:ds="http://schemas.openxmlformats.org/officeDocument/2006/customXml" ds:itemID="{0B272A12-8808-4C9B-9F90-3A05ABE36F47}">
  <ds:schemaRefs>
    <ds:schemaRef ds:uri="http://schemas.microsoft.com/VisualStudio/2011/storyboarding/control"/>
  </ds:schemaRefs>
</ds:datastoreItem>
</file>

<file path=customXml/itemProps2298.xml><?xml version="1.0" encoding="utf-8"?>
<ds:datastoreItem xmlns:ds="http://schemas.openxmlformats.org/officeDocument/2006/customXml" ds:itemID="{DEA6C56E-77DB-4D31-B909-EF027B515797}">
  <ds:schemaRefs>
    <ds:schemaRef ds:uri="http://schemas.microsoft.com/VisualStudio/2011/storyboarding/control"/>
  </ds:schemaRefs>
</ds:datastoreItem>
</file>

<file path=customXml/itemProps2299.xml><?xml version="1.0" encoding="utf-8"?>
<ds:datastoreItem xmlns:ds="http://schemas.openxmlformats.org/officeDocument/2006/customXml" ds:itemID="{6D942A2B-8EFD-4AC4-9628-A393E8AB6EA6}">
  <ds:schemaRefs>
    <ds:schemaRef ds:uri="http://schemas.microsoft.com/VisualStudio/2011/storyboarding/control"/>
  </ds:schemaRefs>
</ds:datastoreItem>
</file>

<file path=customXml/itemProps23.xml><?xml version="1.0" encoding="utf-8"?>
<ds:datastoreItem xmlns:ds="http://schemas.openxmlformats.org/officeDocument/2006/customXml" ds:itemID="{82800FE9-18B0-4723-B2E6-EEF8607EACC8}">
  <ds:schemaRefs>
    <ds:schemaRef ds:uri="http://schemas.microsoft.com/VisualStudio/2011/storyboarding/control"/>
  </ds:schemaRefs>
</ds:datastoreItem>
</file>

<file path=customXml/itemProps230.xml><?xml version="1.0" encoding="utf-8"?>
<ds:datastoreItem xmlns:ds="http://schemas.openxmlformats.org/officeDocument/2006/customXml" ds:itemID="{CFAFE7DD-2CA6-42D5-AD7B-6FE584E398C8}">
  <ds:schemaRefs>
    <ds:schemaRef ds:uri="http://schemas.microsoft.com/VisualStudio/2011/storyboarding/control"/>
  </ds:schemaRefs>
</ds:datastoreItem>
</file>

<file path=customXml/itemProps2300.xml><?xml version="1.0" encoding="utf-8"?>
<ds:datastoreItem xmlns:ds="http://schemas.openxmlformats.org/officeDocument/2006/customXml" ds:itemID="{7FA9FD50-7C52-4567-B5E7-586E187BD943}">
  <ds:schemaRefs>
    <ds:schemaRef ds:uri="http://schemas.microsoft.com/VisualStudio/2011/storyboarding/control"/>
  </ds:schemaRefs>
</ds:datastoreItem>
</file>

<file path=customXml/itemProps2301.xml><?xml version="1.0" encoding="utf-8"?>
<ds:datastoreItem xmlns:ds="http://schemas.openxmlformats.org/officeDocument/2006/customXml" ds:itemID="{AE1ED7F9-F353-483B-92FF-0EE2F900194C}">
  <ds:schemaRefs>
    <ds:schemaRef ds:uri="http://schemas.microsoft.com/VisualStudio/2011/storyboarding/control"/>
  </ds:schemaRefs>
</ds:datastoreItem>
</file>

<file path=customXml/itemProps2302.xml><?xml version="1.0" encoding="utf-8"?>
<ds:datastoreItem xmlns:ds="http://schemas.openxmlformats.org/officeDocument/2006/customXml" ds:itemID="{815606B7-C163-4389-B630-7AD531BF91E4}">
  <ds:schemaRefs>
    <ds:schemaRef ds:uri="http://schemas.microsoft.com/VisualStudio/2011/storyboarding/control"/>
  </ds:schemaRefs>
</ds:datastoreItem>
</file>

<file path=customXml/itemProps2303.xml><?xml version="1.0" encoding="utf-8"?>
<ds:datastoreItem xmlns:ds="http://schemas.openxmlformats.org/officeDocument/2006/customXml" ds:itemID="{48913A24-1735-4DCE-919C-31BB872B6962}">
  <ds:schemaRefs>
    <ds:schemaRef ds:uri="http://schemas.microsoft.com/VisualStudio/2011/storyboarding/control"/>
  </ds:schemaRefs>
</ds:datastoreItem>
</file>

<file path=customXml/itemProps2304.xml><?xml version="1.0" encoding="utf-8"?>
<ds:datastoreItem xmlns:ds="http://schemas.openxmlformats.org/officeDocument/2006/customXml" ds:itemID="{084F5CF4-A744-4D21-AEB0-B443E66C8919}">
  <ds:schemaRefs>
    <ds:schemaRef ds:uri="http://schemas.microsoft.com/VisualStudio/2011/storyboarding/control"/>
  </ds:schemaRefs>
</ds:datastoreItem>
</file>

<file path=customXml/itemProps2305.xml><?xml version="1.0" encoding="utf-8"?>
<ds:datastoreItem xmlns:ds="http://schemas.openxmlformats.org/officeDocument/2006/customXml" ds:itemID="{5AEC8233-35AC-4C4C-8878-D69B46697270}">
  <ds:schemaRefs>
    <ds:schemaRef ds:uri="http://schemas.microsoft.com/VisualStudio/2011/storyboarding/control"/>
  </ds:schemaRefs>
</ds:datastoreItem>
</file>

<file path=customXml/itemProps2306.xml><?xml version="1.0" encoding="utf-8"?>
<ds:datastoreItem xmlns:ds="http://schemas.openxmlformats.org/officeDocument/2006/customXml" ds:itemID="{C43FC590-6812-45F0-9893-7F4872AF12AC}">
  <ds:schemaRefs>
    <ds:schemaRef ds:uri="http://schemas.microsoft.com/VisualStudio/2011/storyboarding/control"/>
  </ds:schemaRefs>
</ds:datastoreItem>
</file>

<file path=customXml/itemProps2307.xml><?xml version="1.0" encoding="utf-8"?>
<ds:datastoreItem xmlns:ds="http://schemas.openxmlformats.org/officeDocument/2006/customXml" ds:itemID="{E30DF00D-542A-4E9D-AEF6-2433F4EB0D38}">
  <ds:schemaRefs>
    <ds:schemaRef ds:uri="http://schemas.microsoft.com/VisualStudio/2011/storyboarding/control"/>
  </ds:schemaRefs>
</ds:datastoreItem>
</file>

<file path=customXml/itemProps2308.xml><?xml version="1.0" encoding="utf-8"?>
<ds:datastoreItem xmlns:ds="http://schemas.openxmlformats.org/officeDocument/2006/customXml" ds:itemID="{58164071-011B-42CF-AA70-EB2C2E671628}">
  <ds:schemaRefs>
    <ds:schemaRef ds:uri="http://schemas.microsoft.com/VisualStudio/2011/storyboarding/control"/>
  </ds:schemaRefs>
</ds:datastoreItem>
</file>

<file path=customXml/itemProps2309.xml><?xml version="1.0" encoding="utf-8"?>
<ds:datastoreItem xmlns:ds="http://schemas.openxmlformats.org/officeDocument/2006/customXml" ds:itemID="{C710B505-4D59-4634-B809-3C377FDE013B}">
  <ds:schemaRefs>
    <ds:schemaRef ds:uri="http://schemas.microsoft.com/VisualStudio/2011/storyboarding/control"/>
  </ds:schemaRefs>
</ds:datastoreItem>
</file>

<file path=customXml/itemProps231.xml><?xml version="1.0" encoding="utf-8"?>
<ds:datastoreItem xmlns:ds="http://schemas.openxmlformats.org/officeDocument/2006/customXml" ds:itemID="{69A4806B-E1DE-4171-9458-A76AF6E174FA}">
  <ds:schemaRefs>
    <ds:schemaRef ds:uri="http://schemas.microsoft.com/VisualStudio/2011/storyboarding/control"/>
  </ds:schemaRefs>
</ds:datastoreItem>
</file>

<file path=customXml/itemProps2310.xml><?xml version="1.0" encoding="utf-8"?>
<ds:datastoreItem xmlns:ds="http://schemas.openxmlformats.org/officeDocument/2006/customXml" ds:itemID="{A2B22418-5A46-4EFC-B08F-836D86E5B512}">
  <ds:schemaRefs>
    <ds:schemaRef ds:uri="http://schemas.microsoft.com/VisualStudio/2011/storyboarding/control"/>
  </ds:schemaRefs>
</ds:datastoreItem>
</file>

<file path=customXml/itemProps2311.xml><?xml version="1.0" encoding="utf-8"?>
<ds:datastoreItem xmlns:ds="http://schemas.openxmlformats.org/officeDocument/2006/customXml" ds:itemID="{C03F1821-2B63-480B-BD43-DBE2EB7573C2}">
  <ds:schemaRefs>
    <ds:schemaRef ds:uri="http://schemas.microsoft.com/VisualStudio/2011/storyboarding/control"/>
  </ds:schemaRefs>
</ds:datastoreItem>
</file>

<file path=customXml/itemProps2312.xml><?xml version="1.0" encoding="utf-8"?>
<ds:datastoreItem xmlns:ds="http://schemas.openxmlformats.org/officeDocument/2006/customXml" ds:itemID="{B19795B1-AED6-46DD-98D3-0CF880539974}">
  <ds:schemaRefs>
    <ds:schemaRef ds:uri="http://schemas.microsoft.com/VisualStudio/2011/storyboarding/control"/>
  </ds:schemaRefs>
</ds:datastoreItem>
</file>

<file path=customXml/itemProps2313.xml><?xml version="1.0" encoding="utf-8"?>
<ds:datastoreItem xmlns:ds="http://schemas.openxmlformats.org/officeDocument/2006/customXml" ds:itemID="{61F7D3DD-94F7-4C09-983E-E4CDA0AB2866}">
  <ds:schemaRefs>
    <ds:schemaRef ds:uri="http://schemas.microsoft.com/VisualStudio/2011/storyboarding/control"/>
  </ds:schemaRefs>
</ds:datastoreItem>
</file>

<file path=customXml/itemProps2314.xml><?xml version="1.0" encoding="utf-8"?>
<ds:datastoreItem xmlns:ds="http://schemas.openxmlformats.org/officeDocument/2006/customXml" ds:itemID="{6E982FD4-DD9A-41BC-9266-BE96CCC6B394}">
  <ds:schemaRefs>
    <ds:schemaRef ds:uri="http://schemas.microsoft.com/VisualStudio/2011/storyboarding/control"/>
  </ds:schemaRefs>
</ds:datastoreItem>
</file>

<file path=customXml/itemProps2315.xml><?xml version="1.0" encoding="utf-8"?>
<ds:datastoreItem xmlns:ds="http://schemas.openxmlformats.org/officeDocument/2006/customXml" ds:itemID="{46C19374-A2F9-4EA1-854B-16D104FDB157}">
  <ds:schemaRefs>
    <ds:schemaRef ds:uri="http://schemas.microsoft.com/VisualStudio/2011/storyboarding/control"/>
  </ds:schemaRefs>
</ds:datastoreItem>
</file>

<file path=customXml/itemProps2316.xml><?xml version="1.0" encoding="utf-8"?>
<ds:datastoreItem xmlns:ds="http://schemas.openxmlformats.org/officeDocument/2006/customXml" ds:itemID="{D3465263-3453-47FB-98FE-3F3E47CF83F7}">
  <ds:schemaRefs>
    <ds:schemaRef ds:uri="http://schemas.microsoft.com/VisualStudio/2011/storyboarding/control"/>
  </ds:schemaRefs>
</ds:datastoreItem>
</file>

<file path=customXml/itemProps2317.xml><?xml version="1.0" encoding="utf-8"?>
<ds:datastoreItem xmlns:ds="http://schemas.openxmlformats.org/officeDocument/2006/customXml" ds:itemID="{04FB9A27-1C61-4B5B-BE4D-1946259EF374}">
  <ds:schemaRefs>
    <ds:schemaRef ds:uri="http://schemas.microsoft.com/VisualStudio/2011/storyboarding/control"/>
  </ds:schemaRefs>
</ds:datastoreItem>
</file>

<file path=customXml/itemProps2318.xml><?xml version="1.0" encoding="utf-8"?>
<ds:datastoreItem xmlns:ds="http://schemas.openxmlformats.org/officeDocument/2006/customXml" ds:itemID="{C1DD216E-3E43-488C-A295-BBFB6F1AE918}">
  <ds:schemaRefs>
    <ds:schemaRef ds:uri="http://schemas.microsoft.com/VisualStudio/2011/storyboarding/control"/>
  </ds:schemaRefs>
</ds:datastoreItem>
</file>

<file path=customXml/itemProps2319.xml><?xml version="1.0" encoding="utf-8"?>
<ds:datastoreItem xmlns:ds="http://schemas.openxmlformats.org/officeDocument/2006/customXml" ds:itemID="{6EB1ED91-3FB0-4F09-966C-3849D24A188D}">
  <ds:schemaRefs>
    <ds:schemaRef ds:uri="http://schemas.microsoft.com/VisualStudio/2011/storyboarding/control"/>
  </ds:schemaRefs>
</ds:datastoreItem>
</file>

<file path=customXml/itemProps232.xml><?xml version="1.0" encoding="utf-8"?>
<ds:datastoreItem xmlns:ds="http://schemas.openxmlformats.org/officeDocument/2006/customXml" ds:itemID="{04E43974-FBF5-4195-A329-EC71CE9885EB}">
  <ds:schemaRefs>
    <ds:schemaRef ds:uri="http://schemas.microsoft.com/VisualStudio/2011/storyboarding/control"/>
  </ds:schemaRefs>
</ds:datastoreItem>
</file>

<file path=customXml/itemProps2320.xml><?xml version="1.0" encoding="utf-8"?>
<ds:datastoreItem xmlns:ds="http://schemas.openxmlformats.org/officeDocument/2006/customXml" ds:itemID="{3FF4020C-4AB7-422B-A17B-04DBBAA42593}">
  <ds:schemaRefs>
    <ds:schemaRef ds:uri="http://schemas.microsoft.com/VisualStudio/2011/storyboarding/control"/>
  </ds:schemaRefs>
</ds:datastoreItem>
</file>

<file path=customXml/itemProps2321.xml><?xml version="1.0" encoding="utf-8"?>
<ds:datastoreItem xmlns:ds="http://schemas.openxmlformats.org/officeDocument/2006/customXml" ds:itemID="{431C8A26-5E43-46D2-B52E-2477FB213B1B}">
  <ds:schemaRefs>
    <ds:schemaRef ds:uri="http://schemas.microsoft.com/VisualStudio/2011/storyboarding/control"/>
  </ds:schemaRefs>
</ds:datastoreItem>
</file>

<file path=customXml/itemProps2322.xml><?xml version="1.0" encoding="utf-8"?>
<ds:datastoreItem xmlns:ds="http://schemas.openxmlformats.org/officeDocument/2006/customXml" ds:itemID="{B9D2F41B-7B0A-4A36-9075-9528D1CC93B2}">
  <ds:schemaRefs>
    <ds:schemaRef ds:uri="http://schemas.microsoft.com/VisualStudio/2011/storyboarding/control"/>
  </ds:schemaRefs>
</ds:datastoreItem>
</file>

<file path=customXml/itemProps2323.xml><?xml version="1.0" encoding="utf-8"?>
<ds:datastoreItem xmlns:ds="http://schemas.openxmlformats.org/officeDocument/2006/customXml" ds:itemID="{2741248D-B466-4A8F-91B9-E0E091563BD3}">
  <ds:schemaRefs>
    <ds:schemaRef ds:uri="http://schemas.microsoft.com/VisualStudio/2011/storyboarding/control"/>
  </ds:schemaRefs>
</ds:datastoreItem>
</file>

<file path=customXml/itemProps2324.xml><?xml version="1.0" encoding="utf-8"?>
<ds:datastoreItem xmlns:ds="http://schemas.openxmlformats.org/officeDocument/2006/customXml" ds:itemID="{D70310F4-D27A-42B5-A903-B2C2FC7B7A5A}">
  <ds:schemaRefs>
    <ds:schemaRef ds:uri="http://schemas.microsoft.com/VisualStudio/2011/storyboarding/control"/>
  </ds:schemaRefs>
</ds:datastoreItem>
</file>

<file path=customXml/itemProps2325.xml><?xml version="1.0" encoding="utf-8"?>
<ds:datastoreItem xmlns:ds="http://schemas.openxmlformats.org/officeDocument/2006/customXml" ds:itemID="{08DB9CFD-9603-4333-97E3-908C6A011E60}">
  <ds:schemaRefs>
    <ds:schemaRef ds:uri="http://schemas.microsoft.com/VisualStudio/2011/storyboarding/control"/>
  </ds:schemaRefs>
</ds:datastoreItem>
</file>

<file path=customXml/itemProps2326.xml><?xml version="1.0" encoding="utf-8"?>
<ds:datastoreItem xmlns:ds="http://schemas.openxmlformats.org/officeDocument/2006/customXml" ds:itemID="{D7599B28-D927-47BE-A811-01A2151535E9}">
  <ds:schemaRefs>
    <ds:schemaRef ds:uri="http://schemas.microsoft.com/VisualStudio/2011/storyboarding/control"/>
  </ds:schemaRefs>
</ds:datastoreItem>
</file>

<file path=customXml/itemProps2327.xml><?xml version="1.0" encoding="utf-8"?>
<ds:datastoreItem xmlns:ds="http://schemas.openxmlformats.org/officeDocument/2006/customXml" ds:itemID="{91ACA9C9-BE4F-4EB6-B52D-E980ED1C8F2A}">
  <ds:schemaRefs>
    <ds:schemaRef ds:uri="http://schemas.microsoft.com/VisualStudio/2011/storyboarding/control"/>
  </ds:schemaRefs>
</ds:datastoreItem>
</file>

<file path=customXml/itemProps2328.xml><?xml version="1.0" encoding="utf-8"?>
<ds:datastoreItem xmlns:ds="http://schemas.openxmlformats.org/officeDocument/2006/customXml" ds:itemID="{8DE8FADB-4ADE-4185-BC50-AD02EB554BC7}">
  <ds:schemaRefs>
    <ds:schemaRef ds:uri="http://schemas.microsoft.com/VisualStudio/2011/storyboarding/control"/>
  </ds:schemaRefs>
</ds:datastoreItem>
</file>

<file path=customXml/itemProps2329.xml><?xml version="1.0" encoding="utf-8"?>
<ds:datastoreItem xmlns:ds="http://schemas.openxmlformats.org/officeDocument/2006/customXml" ds:itemID="{7590239A-9B47-4716-ACF3-E0D78D1A5435}">
  <ds:schemaRefs>
    <ds:schemaRef ds:uri="http://schemas.microsoft.com/VisualStudio/2011/storyboarding/control"/>
  </ds:schemaRefs>
</ds:datastoreItem>
</file>

<file path=customXml/itemProps233.xml><?xml version="1.0" encoding="utf-8"?>
<ds:datastoreItem xmlns:ds="http://schemas.openxmlformats.org/officeDocument/2006/customXml" ds:itemID="{6A420F51-AC92-412A-8DD4-A7CB9737EFDA}">
  <ds:schemaRefs>
    <ds:schemaRef ds:uri="http://schemas.microsoft.com/VisualStudio/2011/storyboarding/control"/>
  </ds:schemaRefs>
</ds:datastoreItem>
</file>

<file path=customXml/itemProps2330.xml><?xml version="1.0" encoding="utf-8"?>
<ds:datastoreItem xmlns:ds="http://schemas.openxmlformats.org/officeDocument/2006/customXml" ds:itemID="{CEAB73F7-BA9E-4E20-97F1-9F61CCEC8873}">
  <ds:schemaRefs>
    <ds:schemaRef ds:uri="http://schemas.microsoft.com/VisualStudio/2011/storyboarding/control"/>
  </ds:schemaRefs>
</ds:datastoreItem>
</file>

<file path=customXml/itemProps2331.xml><?xml version="1.0" encoding="utf-8"?>
<ds:datastoreItem xmlns:ds="http://schemas.openxmlformats.org/officeDocument/2006/customXml" ds:itemID="{1864BC63-5A8B-4682-95E4-D983A9BE8E7E}">
  <ds:schemaRefs>
    <ds:schemaRef ds:uri="http://schemas.microsoft.com/VisualStudio/2011/storyboarding/control"/>
  </ds:schemaRefs>
</ds:datastoreItem>
</file>

<file path=customXml/itemProps2332.xml><?xml version="1.0" encoding="utf-8"?>
<ds:datastoreItem xmlns:ds="http://schemas.openxmlformats.org/officeDocument/2006/customXml" ds:itemID="{71C4E021-E535-41E7-B754-B1C8385AEFFC}">
  <ds:schemaRefs>
    <ds:schemaRef ds:uri="http://schemas.microsoft.com/VisualStudio/2011/storyboarding/control"/>
  </ds:schemaRefs>
</ds:datastoreItem>
</file>

<file path=customXml/itemProps2333.xml><?xml version="1.0" encoding="utf-8"?>
<ds:datastoreItem xmlns:ds="http://schemas.openxmlformats.org/officeDocument/2006/customXml" ds:itemID="{18DDEBB9-D866-49FD-9685-E62B70321D40}">
  <ds:schemaRefs>
    <ds:schemaRef ds:uri="http://schemas.microsoft.com/VisualStudio/2011/storyboarding/control"/>
  </ds:schemaRefs>
</ds:datastoreItem>
</file>

<file path=customXml/itemProps2334.xml><?xml version="1.0" encoding="utf-8"?>
<ds:datastoreItem xmlns:ds="http://schemas.openxmlformats.org/officeDocument/2006/customXml" ds:itemID="{0A281404-D458-45B9-B504-F097B327DCBC}">
  <ds:schemaRefs>
    <ds:schemaRef ds:uri="http://schemas.microsoft.com/VisualStudio/2011/storyboarding/control"/>
  </ds:schemaRefs>
</ds:datastoreItem>
</file>

<file path=customXml/itemProps2335.xml><?xml version="1.0" encoding="utf-8"?>
<ds:datastoreItem xmlns:ds="http://schemas.openxmlformats.org/officeDocument/2006/customXml" ds:itemID="{F7042181-2E32-42CD-B662-C2BC66BF0F90}">
  <ds:schemaRefs>
    <ds:schemaRef ds:uri="http://schemas.microsoft.com/VisualStudio/2011/storyboarding/control"/>
  </ds:schemaRefs>
</ds:datastoreItem>
</file>

<file path=customXml/itemProps2336.xml><?xml version="1.0" encoding="utf-8"?>
<ds:datastoreItem xmlns:ds="http://schemas.openxmlformats.org/officeDocument/2006/customXml" ds:itemID="{4A95B9B9-9F99-4F2A-88F9-AB33A39368B5}">
  <ds:schemaRefs>
    <ds:schemaRef ds:uri="http://schemas.microsoft.com/VisualStudio/2011/storyboarding/control"/>
  </ds:schemaRefs>
</ds:datastoreItem>
</file>

<file path=customXml/itemProps2337.xml><?xml version="1.0" encoding="utf-8"?>
<ds:datastoreItem xmlns:ds="http://schemas.openxmlformats.org/officeDocument/2006/customXml" ds:itemID="{C77CAF79-04A8-4CB4-9FDB-55A014C40F51}">
  <ds:schemaRefs>
    <ds:schemaRef ds:uri="http://schemas.microsoft.com/VisualStudio/2011/storyboarding/control"/>
  </ds:schemaRefs>
</ds:datastoreItem>
</file>

<file path=customXml/itemProps2338.xml><?xml version="1.0" encoding="utf-8"?>
<ds:datastoreItem xmlns:ds="http://schemas.openxmlformats.org/officeDocument/2006/customXml" ds:itemID="{8EC1F7E4-853E-4DE8-B4DE-377E45751F52}">
  <ds:schemaRefs>
    <ds:schemaRef ds:uri="http://schemas.microsoft.com/VisualStudio/2011/storyboarding/control"/>
  </ds:schemaRefs>
</ds:datastoreItem>
</file>

<file path=customXml/itemProps2339.xml><?xml version="1.0" encoding="utf-8"?>
<ds:datastoreItem xmlns:ds="http://schemas.openxmlformats.org/officeDocument/2006/customXml" ds:itemID="{437D164B-71CF-4DD6-842A-7A476467A915}">
  <ds:schemaRefs>
    <ds:schemaRef ds:uri="http://schemas.microsoft.com/VisualStudio/2011/storyboarding/control"/>
  </ds:schemaRefs>
</ds:datastoreItem>
</file>

<file path=customXml/itemProps234.xml><?xml version="1.0" encoding="utf-8"?>
<ds:datastoreItem xmlns:ds="http://schemas.openxmlformats.org/officeDocument/2006/customXml" ds:itemID="{7E17B8B1-4E66-4D52-A0BB-FCE9223E9884}">
  <ds:schemaRefs>
    <ds:schemaRef ds:uri="http://schemas.microsoft.com/VisualStudio/2011/storyboarding/control"/>
  </ds:schemaRefs>
</ds:datastoreItem>
</file>

<file path=customXml/itemProps2340.xml><?xml version="1.0" encoding="utf-8"?>
<ds:datastoreItem xmlns:ds="http://schemas.openxmlformats.org/officeDocument/2006/customXml" ds:itemID="{92EB0194-C243-462F-A3D5-DCEE1AA17C2E}">
  <ds:schemaRefs>
    <ds:schemaRef ds:uri="http://schemas.microsoft.com/VisualStudio/2011/storyboarding/control"/>
  </ds:schemaRefs>
</ds:datastoreItem>
</file>

<file path=customXml/itemProps2341.xml><?xml version="1.0" encoding="utf-8"?>
<ds:datastoreItem xmlns:ds="http://schemas.openxmlformats.org/officeDocument/2006/customXml" ds:itemID="{DD381FE9-D58C-4B70-866C-C4D6375AA41F}">
  <ds:schemaRefs>
    <ds:schemaRef ds:uri="http://schemas.microsoft.com/VisualStudio/2011/storyboarding/control"/>
  </ds:schemaRefs>
</ds:datastoreItem>
</file>

<file path=customXml/itemProps2342.xml><?xml version="1.0" encoding="utf-8"?>
<ds:datastoreItem xmlns:ds="http://schemas.openxmlformats.org/officeDocument/2006/customXml" ds:itemID="{28421CF3-11FC-4CAD-92C4-9FA3BBE1B2CA}">
  <ds:schemaRefs>
    <ds:schemaRef ds:uri="http://schemas.microsoft.com/VisualStudio/2011/storyboarding/control"/>
  </ds:schemaRefs>
</ds:datastoreItem>
</file>

<file path=customXml/itemProps2343.xml><?xml version="1.0" encoding="utf-8"?>
<ds:datastoreItem xmlns:ds="http://schemas.openxmlformats.org/officeDocument/2006/customXml" ds:itemID="{6E204D6A-C5E0-4588-8AAF-EA2A8739FE44}">
  <ds:schemaRefs>
    <ds:schemaRef ds:uri="http://schemas.microsoft.com/VisualStudio/2011/storyboarding/control"/>
  </ds:schemaRefs>
</ds:datastoreItem>
</file>

<file path=customXml/itemProps2344.xml><?xml version="1.0" encoding="utf-8"?>
<ds:datastoreItem xmlns:ds="http://schemas.openxmlformats.org/officeDocument/2006/customXml" ds:itemID="{CB3697AB-F78E-4D3F-B0D0-A77FF1D78BE5}">
  <ds:schemaRefs>
    <ds:schemaRef ds:uri="http://schemas.microsoft.com/VisualStudio/2011/storyboarding/control"/>
  </ds:schemaRefs>
</ds:datastoreItem>
</file>

<file path=customXml/itemProps2345.xml><?xml version="1.0" encoding="utf-8"?>
<ds:datastoreItem xmlns:ds="http://schemas.openxmlformats.org/officeDocument/2006/customXml" ds:itemID="{BA8A5CD9-EBC2-4DCA-A84F-6CA7D327CA5B}">
  <ds:schemaRefs>
    <ds:schemaRef ds:uri="http://schemas.microsoft.com/VisualStudio/2011/storyboarding/control"/>
  </ds:schemaRefs>
</ds:datastoreItem>
</file>

<file path=customXml/itemProps2346.xml><?xml version="1.0" encoding="utf-8"?>
<ds:datastoreItem xmlns:ds="http://schemas.openxmlformats.org/officeDocument/2006/customXml" ds:itemID="{32CBD65A-7484-4879-A083-3CAB71DF42D6}">
  <ds:schemaRefs>
    <ds:schemaRef ds:uri="http://schemas.microsoft.com/VisualStudio/2011/storyboarding/control"/>
  </ds:schemaRefs>
</ds:datastoreItem>
</file>

<file path=customXml/itemProps2347.xml><?xml version="1.0" encoding="utf-8"?>
<ds:datastoreItem xmlns:ds="http://schemas.openxmlformats.org/officeDocument/2006/customXml" ds:itemID="{57D2E1ED-39FB-4467-A66A-359259F3C2B3}">
  <ds:schemaRefs>
    <ds:schemaRef ds:uri="http://schemas.microsoft.com/VisualStudio/2011/storyboarding/control"/>
  </ds:schemaRefs>
</ds:datastoreItem>
</file>

<file path=customXml/itemProps2348.xml><?xml version="1.0" encoding="utf-8"?>
<ds:datastoreItem xmlns:ds="http://schemas.openxmlformats.org/officeDocument/2006/customXml" ds:itemID="{89FF794A-B799-4811-A5AB-EB53DBF2AA50}">
  <ds:schemaRefs>
    <ds:schemaRef ds:uri="http://schemas.microsoft.com/VisualStudio/2011/storyboarding/control"/>
  </ds:schemaRefs>
</ds:datastoreItem>
</file>

<file path=customXml/itemProps2349.xml><?xml version="1.0" encoding="utf-8"?>
<ds:datastoreItem xmlns:ds="http://schemas.openxmlformats.org/officeDocument/2006/customXml" ds:itemID="{9A99A475-92F5-4AC2-ABD5-3D18D966EDFA}">
  <ds:schemaRefs>
    <ds:schemaRef ds:uri="http://schemas.microsoft.com/VisualStudio/2011/storyboarding/control"/>
  </ds:schemaRefs>
</ds:datastoreItem>
</file>

<file path=customXml/itemProps235.xml><?xml version="1.0" encoding="utf-8"?>
<ds:datastoreItem xmlns:ds="http://schemas.openxmlformats.org/officeDocument/2006/customXml" ds:itemID="{7A91A5EE-AD4E-4C3A-AC3B-A7F4D737CFFB}">
  <ds:schemaRefs>
    <ds:schemaRef ds:uri="http://schemas.microsoft.com/VisualStudio/2011/storyboarding/control"/>
  </ds:schemaRefs>
</ds:datastoreItem>
</file>

<file path=customXml/itemProps2350.xml><?xml version="1.0" encoding="utf-8"?>
<ds:datastoreItem xmlns:ds="http://schemas.openxmlformats.org/officeDocument/2006/customXml" ds:itemID="{0767C911-73E1-4978-8557-E9A0ADBA3B25}">
  <ds:schemaRefs>
    <ds:schemaRef ds:uri="http://schemas.microsoft.com/VisualStudio/2011/storyboarding/control"/>
  </ds:schemaRefs>
</ds:datastoreItem>
</file>

<file path=customXml/itemProps2351.xml><?xml version="1.0" encoding="utf-8"?>
<ds:datastoreItem xmlns:ds="http://schemas.openxmlformats.org/officeDocument/2006/customXml" ds:itemID="{5DC88977-8FE2-46EE-B733-A6A4B10D84FB}">
  <ds:schemaRefs>
    <ds:schemaRef ds:uri="http://schemas.microsoft.com/VisualStudio/2011/storyboarding/control"/>
  </ds:schemaRefs>
</ds:datastoreItem>
</file>

<file path=customXml/itemProps2352.xml><?xml version="1.0" encoding="utf-8"?>
<ds:datastoreItem xmlns:ds="http://schemas.openxmlformats.org/officeDocument/2006/customXml" ds:itemID="{DCF58F62-FC2C-4D2A-9173-4F62252F9799}">
  <ds:schemaRefs>
    <ds:schemaRef ds:uri="http://schemas.microsoft.com/VisualStudio/2011/storyboarding/control"/>
  </ds:schemaRefs>
</ds:datastoreItem>
</file>

<file path=customXml/itemProps2353.xml><?xml version="1.0" encoding="utf-8"?>
<ds:datastoreItem xmlns:ds="http://schemas.openxmlformats.org/officeDocument/2006/customXml" ds:itemID="{3FAB1016-22F6-4F57-AC1E-7679F3F00C8F}">
  <ds:schemaRefs>
    <ds:schemaRef ds:uri="http://schemas.microsoft.com/VisualStudio/2011/storyboarding/control"/>
  </ds:schemaRefs>
</ds:datastoreItem>
</file>

<file path=customXml/itemProps2354.xml><?xml version="1.0" encoding="utf-8"?>
<ds:datastoreItem xmlns:ds="http://schemas.openxmlformats.org/officeDocument/2006/customXml" ds:itemID="{1E5A013A-3F01-47EA-912C-858FC024A689}">
  <ds:schemaRefs>
    <ds:schemaRef ds:uri="http://schemas.microsoft.com/VisualStudio/2011/storyboarding/control"/>
  </ds:schemaRefs>
</ds:datastoreItem>
</file>

<file path=customXml/itemProps2355.xml><?xml version="1.0" encoding="utf-8"?>
<ds:datastoreItem xmlns:ds="http://schemas.openxmlformats.org/officeDocument/2006/customXml" ds:itemID="{0EB7C483-3EBD-4607-86F4-9B61AAD8A743}">
  <ds:schemaRefs>
    <ds:schemaRef ds:uri="http://schemas.microsoft.com/VisualStudio/2011/storyboarding/control"/>
  </ds:schemaRefs>
</ds:datastoreItem>
</file>

<file path=customXml/itemProps2356.xml><?xml version="1.0" encoding="utf-8"?>
<ds:datastoreItem xmlns:ds="http://schemas.openxmlformats.org/officeDocument/2006/customXml" ds:itemID="{FC30C908-5B66-4C82-9870-297C122CD569}">
  <ds:schemaRefs>
    <ds:schemaRef ds:uri="http://schemas.microsoft.com/VisualStudio/2011/storyboarding/control"/>
  </ds:schemaRefs>
</ds:datastoreItem>
</file>

<file path=customXml/itemProps2357.xml><?xml version="1.0" encoding="utf-8"?>
<ds:datastoreItem xmlns:ds="http://schemas.openxmlformats.org/officeDocument/2006/customXml" ds:itemID="{E664E1AC-F4D5-4492-95B2-1F2590B43A37}">
  <ds:schemaRefs>
    <ds:schemaRef ds:uri="http://schemas.microsoft.com/VisualStudio/2011/storyboarding/control"/>
  </ds:schemaRefs>
</ds:datastoreItem>
</file>

<file path=customXml/itemProps2358.xml><?xml version="1.0" encoding="utf-8"?>
<ds:datastoreItem xmlns:ds="http://schemas.openxmlformats.org/officeDocument/2006/customXml" ds:itemID="{0BED3AE1-5B64-475D-B2BE-84843944FB61}">
  <ds:schemaRefs>
    <ds:schemaRef ds:uri="http://schemas.microsoft.com/VisualStudio/2011/storyboarding/control"/>
  </ds:schemaRefs>
</ds:datastoreItem>
</file>

<file path=customXml/itemProps2359.xml><?xml version="1.0" encoding="utf-8"?>
<ds:datastoreItem xmlns:ds="http://schemas.openxmlformats.org/officeDocument/2006/customXml" ds:itemID="{AA238518-283A-437E-820B-5182D58FAE72}">
  <ds:schemaRefs>
    <ds:schemaRef ds:uri="http://schemas.microsoft.com/VisualStudio/2011/storyboarding/control"/>
  </ds:schemaRefs>
</ds:datastoreItem>
</file>

<file path=customXml/itemProps236.xml><?xml version="1.0" encoding="utf-8"?>
<ds:datastoreItem xmlns:ds="http://schemas.openxmlformats.org/officeDocument/2006/customXml" ds:itemID="{70921665-CCF0-43F3-BFC5-BB99BBB7D5B0}">
  <ds:schemaRefs>
    <ds:schemaRef ds:uri="http://schemas.microsoft.com/VisualStudio/2011/storyboarding/control"/>
  </ds:schemaRefs>
</ds:datastoreItem>
</file>

<file path=customXml/itemProps2360.xml><?xml version="1.0" encoding="utf-8"?>
<ds:datastoreItem xmlns:ds="http://schemas.openxmlformats.org/officeDocument/2006/customXml" ds:itemID="{E579DDC0-5FD7-4F99-8D52-35B0CA5A3DB4}">
  <ds:schemaRefs>
    <ds:schemaRef ds:uri="http://schemas.microsoft.com/VisualStudio/2011/storyboarding/control"/>
  </ds:schemaRefs>
</ds:datastoreItem>
</file>

<file path=customXml/itemProps2361.xml><?xml version="1.0" encoding="utf-8"?>
<ds:datastoreItem xmlns:ds="http://schemas.openxmlformats.org/officeDocument/2006/customXml" ds:itemID="{284E665A-A8F4-41B3-9EBB-5D6E332CE134}">
  <ds:schemaRefs>
    <ds:schemaRef ds:uri="http://schemas.microsoft.com/VisualStudio/2011/storyboarding/control"/>
  </ds:schemaRefs>
</ds:datastoreItem>
</file>

<file path=customXml/itemProps2362.xml><?xml version="1.0" encoding="utf-8"?>
<ds:datastoreItem xmlns:ds="http://schemas.openxmlformats.org/officeDocument/2006/customXml" ds:itemID="{D1799181-4F33-45B7-B37A-D69CD96CC010}">
  <ds:schemaRefs>
    <ds:schemaRef ds:uri="http://schemas.microsoft.com/VisualStudio/2011/storyboarding/control"/>
  </ds:schemaRefs>
</ds:datastoreItem>
</file>

<file path=customXml/itemProps2363.xml><?xml version="1.0" encoding="utf-8"?>
<ds:datastoreItem xmlns:ds="http://schemas.openxmlformats.org/officeDocument/2006/customXml" ds:itemID="{345ECC32-062F-487D-8A2D-A9F02AC89CC6}">
  <ds:schemaRefs>
    <ds:schemaRef ds:uri="http://schemas.microsoft.com/VisualStudio/2011/storyboarding/control"/>
  </ds:schemaRefs>
</ds:datastoreItem>
</file>

<file path=customXml/itemProps2364.xml><?xml version="1.0" encoding="utf-8"?>
<ds:datastoreItem xmlns:ds="http://schemas.openxmlformats.org/officeDocument/2006/customXml" ds:itemID="{4398ED92-25D8-407D-8372-55C2BE738D8D}">
  <ds:schemaRefs>
    <ds:schemaRef ds:uri="http://schemas.microsoft.com/VisualStudio/2011/storyboarding/control"/>
  </ds:schemaRefs>
</ds:datastoreItem>
</file>

<file path=customXml/itemProps2365.xml><?xml version="1.0" encoding="utf-8"?>
<ds:datastoreItem xmlns:ds="http://schemas.openxmlformats.org/officeDocument/2006/customXml" ds:itemID="{74600F73-2090-4A37-90B2-D6FCC3E34C01}">
  <ds:schemaRefs>
    <ds:schemaRef ds:uri="http://schemas.microsoft.com/VisualStudio/2011/storyboarding/control"/>
  </ds:schemaRefs>
</ds:datastoreItem>
</file>

<file path=customXml/itemProps2366.xml><?xml version="1.0" encoding="utf-8"?>
<ds:datastoreItem xmlns:ds="http://schemas.openxmlformats.org/officeDocument/2006/customXml" ds:itemID="{AF8A843D-3A83-4081-8620-F089ECB41732}">
  <ds:schemaRefs>
    <ds:schemaRef ds:uri="http://schemas.microsoft.com/VisualStudio/2011/storyboarding/control"/>
  </ds:schemaRefs>
</ds:datastoreItem>
</file>

<file path=customXml/itemProps2367.xml><?xml version="1.0" encoding="utf-8"?>
<ds:datastoreItem xmlns:ds="http://schemas.openxmlformats.org/officeDocument/2006/customXml" ds:itemID="{866FE004-E93A-48BE-ABC6-197C8845226F}">
  <ds:schemaRefs>
    <ds:schemaRef ds:uri="http://schemas.microsoft.com/VisualStudio/2011/storyboarding/control"/>
  </ds:schemaRefs>
</ds:datastoreItem>
</file>

<file path=customXml/itemProps2368.xml><?xml version="1.0" encoding="utf-8"?>
<ds:datastoreItem xmlns:ds="http://schemas.openxmlformats.org/officeDocument/2006/customXml" ds:itemID="{17985254-56DB-42EE-ACB0-24049621AAC5}">
  <ds:schemaRefs>
    <ds:schemaRef ds:uri="http://schemas.microsoft.com/VisualStudio/2011/storyboarding/control"/>
  </ds:schemaRefs>
</ds:datastoreItem>
</file>

<file path=customXml/itemProps2369.xml><?xml version="1.0" encoding="utf-8"?>
<ds:datastoreItem xmlns:ds="http://schemas.openxmlformats.org/officeDocument/2006/customXml" ds:itemID="{69E4A060-519D-456C-8C84-026887B07AD2}">
  <ds:schemaRefs>
    <ds:schemaRef ds:uri="http://schemas.microsoft.com/VisualStudio/2011/storyboarding/control"/>
  </ds:schemaRefs>
</ds:datastoreItem>
</file>

<file path=customXml/itemProps237.xml><?xml version="1.0" encoding="utf-8"?>
<ds:datastoreItem xmlns:ds="http://schemas.openxmlformats.org/officeDocument/2006/customXml" ds:itemID="{7C41F7B3-37A4-4866-9900-3F696CAC1D9C}">
  <ds:schemaRefs>
    <ds:schemaRef ds:uri="http://schemas.microsoft.com/VisualStudio/2011/storyboarding/control"/>
  </ds:schemaRefs>
</ds:datastoreItem>
</file>

<file path=customXml/itemProps2370.xml><?xml version="1.0" encoding="utf-8"?>
<ds:datastoreItem xmlns:ds="http://schemas.openxmlformats.org/officeDocument/2006/customXml" ds:itemID="{D3702EC5-BA7B-41A3-BC41-3A549F8F67F2}">
  <ds:schemaRefs>
    <ds:schemaRef ds:uri="http://schemas.microsoft.com/VisualStudio/2011/storyboarding/control"/>
  </ds:schemaRefs>
</ds:datastoreItem>
</file>

<file path=customXml/itemProps2371.xml><?xml version="1.0" encoding="utf-8"?>
<ds:datastoreItem xmlns:ds="http://schemas.openxmlformats.org/officeDocument/2006/customXml" ds:itemID="{87D608A8-74E8-442B-911A-25051E3AA468}">
  <ds:schemaRefs>
    <ds:schemaRef ds:uri="http://schemas.microsoft.com/VisualStudio/2011/storyboarding/control"/>
  </ds:schemaRefs>
</ds:datastoreItem>
</file>

<file path=customXml/itemProps2372.xml><?xml version="1.0" encoding="utf-8"?>
<ds:datastoreItem xmlns:ds="http://schemas.openxmlformats.org/officeDocument/2006/customXml" ds:itemID="{1FA5C7E0-BA2A-42C8-BEDC-797B7CC9AFC9}">
  <ds:schemaRefs>
    <ds:schemaRef ds:uri="http://schemas.microsoft.com/VisualStudio/2011/storyboarding/control"/>
  </ds:schemaRefs>
</ds:datastoreItem>
</file>

<file path=customXml/itemProps2373.xml><?xml version="1.0" encoding="utf-8"?>
<ds:datastoreItem xmlns:ds="http://schemas.openxmlformats.org/officeDocument/2006/customXml" ds:itemID="{1DA69216-A2A6-4056-B636-0885FD1E0CE7}">
  <ds:schemaRefs>
    <ds:schemaRef ds:uri="http://schemas.microsoft.com/VisualStudio/2011/storyboarding/control"/>
  </ds:schemaRefs>
</ds:datastoreItem>
</file>

<file path=customXml/itemProps2374.xml><?xml version="1.0" encoding="utf-8"?>
<ds:datastoreItem xmlns:ds="http://schemas.openxmlformats.org/officeDocument/2006/customXml" ds:itemID="{6C82CDBA-06B7-4676-96A8-A902B03C6BCE}">
  <ds:schemaRefs>
    <ds:schemaRef ds:uri="http://schemas.microsoft.com/VisualStudio/2011/storyboarding/control"/>
  </ds:schemaRefs>
</ds:datastoreItem>
</file>

<file path=customXml/itemProps2375.xml><?xml version="1.0" encoding="utf-8"?>
<ds:datastoreItem xmlns:ds="http://schemas.openxmlformats.org/officeDocument/2006/customXml" ds:itemID="{A0AD77B1-4FE2-4E89-8382-005B2DDE3B25}">
  <ds:schemaRefs>
    <ds:schemaRef ds:uri="http://schemas.microsoft.com/VisualStudio/2011/storyboarding/control"/>
  </ds:schemaRefs>
</ds:datastoreItem>
</file>

<file path=customXml/itemProps2376.xml><?xml version="1.0" encoding="utf-8"?>
<ds:datastoreItem xmlns:ds="http://schemas.openxmlformats.org/officeDocument/2006/customXml" ds:itemID="{C0F28CC7-B72D-4FEF-8B27-8485F0894F7F}">
  <ds:schemaRefs>
    <ds:schemaRef ds:uri="http://schemas.microsoft.com/VisualStudio/2011/storyboarding/control"/>
  </ds:schemaRefs>
</ds:datastoreItem>
</file>

<file path=customXml/itemProps2377.xml><?xml version="1.0" encoding="utf-8"?>
<ds:datastoreItem xmlns:ds="http://schemas.openxmlformats.org/officeDocument/2006/customXml" ds:itemID="{D4F08D6B-4975-4926-A95B-41A79E86582C}">
  <ds:schemaRefs>
    <ds:schemaRef ds:uri="http://schemas.microsoft.com/VisualStudio/2011/storyboarding/control"/>
  </ds:schemaRefs>
</ds:datastoreItem>
</file>

<file path=customXml/itemProps2378.xml><?xml version="1.0" encoding="utf-8"?>
<ds:datastoreItem xmlns:ds="http://schemas.openxmlformats.org/officeDocument/2006/customXml" ds:itemID="{1EE6C9B1-9502-4591-AD6F-04DE6F4F3B20}">
  <ds:schemaRefs>
    <ds:schemaRef ds:uri="http://schemas.microsoft.com/VisualStudio/2011/storyboarding/control"/>
  </ds:schemaRefs>
</ds:datastoreItem>
</file>

<file path=customXml/itemProps2379.xml><?xml version="1.0" encoding="utf-8"?>
<ds:datastoreItem xmlns:ds="http://schemas.openxmlformats.org/officeDocument/2006/customXml" ds:itemID="{33F07C48-53CE-4D5F-85AA-A6D7E740F686}">
  <ds:schemaRefs>
    <ds:schemaRef ds:uri="http://schemas.microsoft.com/VisualStudio/2011/storyboarding/control"/>
  </ds:schemaRefs>
</ds:datastoreItem>
</file>

<file path=customXml/itemProps238.xml><?xml version="1.0" encoding="utf-8"?>
<ds:datastoreItem xmlns:ds="http://schemas.openxmlformats.org/officeDocument/2006/customXml" ds:itemID="{5BC977CD-A44D-4ACA-AD97-145612F79EA7}">
  <ds:schemaRefs>
    <ds:schemaRef ds:uri="http://schemas.microsoft.com/VisualStudio/2011/storyboarding/control"/>
  </ds:schemaRefs>
</ds:datastoreItem>
</file>

<file path=customXml/itemProps2380.xml><?xml version="1.0" encoding="utf-8"?>
<ds:datastoreItem xmlns:ds="http://schemas.openxmlformats.org/officeDocument/2006/customXml" ds:itemID="{D1AD5A30-FAC5-47F7-A478-77F8F2595B97}">
  <ds:schemaRefs>
    <ds:schemaRef ds:uri="http://schemas.microsoft.com/VisualStudio/2011/storyboarding/control"/>
  </ds:schemaRefs>
</ds:datastoreItem>
</file>

<file path=customXml/itemProps2381.xml><?xml version="1.0" encoding="utf-8"?>
<ds:datastoreItem xmlns:ds="http://schemas.openxmlformats.org/officeDocument/2006/customXml" ds:itemID="{6E9BBE4D-F2EA-4D96-9110-940498705CEB}">
  <ds:schemaRefs>
    <ds:schemaRef ds:uri="http://schemas.microsoft.com/VisualStudio/2011/storyboarding/control"/>
  </ds:schemaRefs>
</ds:datastoreItem>
</file>

<file path=customXml/itemProps2382.xml><?xml version="1.0" encoding="utf-8"?>
<ds:datastoreItem xmlns:ds="http://schemas.openxmlformats.org/officeDocument/2006/customXml" ds:itemID="{8BB69FA5-5B75-4181-A284-E256A0C6C604}">
  <ds:schemaRefs>
    <ds:schemaRef ds:uri="http://schemas.microsoft.com/VisualStudio/2011/storyboarding/control"/>
  </ds:schemaRefs>
</ds:datastoreItem>
</file>

<file path=customXml/itemProps2383.xml><?xml version="1.0" encoding="utf-8"?>
<ds:datastoreItem xmlns:ds="http://schemas.openxmlformats.org/officeDocument/2006/customXml" ds:itemID="{CC3570D2-CEBE-43BC-B96A-171399BCA7A4}">
  <ds:schemaRefs>
    <ds:schemaRef ds:uri="http://schemas.microsoft.com/VisualStudio/2011/storyboarding/control"/>
  </ds:schemaRefs>
</ds:datastoreItem>
</file>

<file path=customXml/itemProps2384.xml><?xml version="1.0" encoding="utf-8"?>
<ds:datastoreItem xmlns:ds="http://schemas.openxmlformats.org/officeDocument/2006/customXml" ds:itemID="{76825760-B1EA-4FB6-AC21-540E2DDEDA82}">
  <ds:schemaRefs>
    <ds:schemaRef ds:uri="http://schemas.microsoft.com/VisualStudio/2011/storyboarding/control"/>
  </ds:schemaRefs>
</ds:datastoreItem>
</file>

<file path=customXml/itemProps2385.xml><?xml version="1.0" encoding="utf-8"?>
<ds:datastoreItem xmlns:ds="http://schemas.openxmlformats.org/officeDocument/2006/customXml" ds:itemID="{02BB62FC-08E8-4895-AA2F-01BBE0164848}">
  <ds:schemaRefs>
    <ds:schemaRef ds:uri="http://schemas.microsoft.com/VisualStudio/2011/storyboarding/control"/>
  </ds:schemaRefs>
</ds:datastoreItem>
</file>

<file path=customXml/itemProps2386.xml><?xml version="1.0" encoding="utf-8"?>
<ds:datastoreItem xmlns:ds="http://schemas.openxmlformats.org/officeDocument/2006/customXml" ds:itemID="{E7DFD49D-726C-4E30-A4F4-9D7ACE3356DA}">
  <ds:schemaRefs>
    <ds:schemaRef ds:uri="http://schemas.microsoft.com/VisualStudio/2011/storyboarding/control"/>
  </ds:schemaRefs>
</ds:datastoreItem>
</file>

<file path=customXml/itemProps2387.xml><?xml version="1.0" encoding="utf-8"?>
<ds:datastoreItem xmlns:ds="http://schemas.openxmlformats.org/officeDocument/2006/customXml" ds:itemID="{951B129D-9AF4-4C88-AE80-97E228F1BDD4}">
  <ds:schemaRefs>
    <ds:schemaRef ds:uri="http://schemas.microsoft.com/VisualStudio/2011/storyboarding/control"/>
  </ds:schemaRefs>
</ds:datastoreItem>
</file>

<file path=customXml/itemProps2388.xml><?xml version="1.0" encoding="utf-8"?>
<ds:datastoreItem xmlns:ds="http://schemas.openxmlformats.org/officeDocument/2006/customXml" ds:itemID="{1C352D84-1BAB-4787-9049-1EAE044074C4}">
  <ds:schemaRefs>
    <ds:schemaRef ds:uri="http://schemas.microsoft.com/VisualStudio/2011/storyboarding/control"/>
  </ds:schemaRefs>
</ds:datastoreItem>
</file>

<file path=customXml/itemProps2389.xml><?xml version="1.0" encoding="utf-8"?>
<ds:datastoreItem xmlns:ds="http://schemas.openxmlformats.org/officeDocument/2006/customXml" ds:itemID="{C87CC718-73E6-4F7C-803C-B0731F3E76FA}">
  <ds:schemaRefs>
    <ds:schemaRef ds:uri="http://schemas.microsoft.com/VisualStudio/2011/storyboarding/control"/>
  </ds:schemaRefs>
</ds:datastoreItem>
</file>

<file path=customXml/itemProps239.xml><?xml version="1.0" encoding="utf-8"?>
<ds:datastoreItem xmlns:ds="http://schemas.openxmlformats.org/officeDocument/2006/customXml" ds:itemID="{FD9ED1F3-99CA-4640-8B0C-0550F74B918C}">
  <ds:schemaRefs>
    <ds:schemaRef ds:uri="http://schemas.microsoft.com/VisualStudio/2011/storyboarding/control"/>
  </ds:schemaRefs>
</ds:datastoreItem>
</file>

<file path=customXml/itemProps2390.xml><?xml version="1.0" encoding="utf-8"?>
<ds:datastoreItem xmlns:ds="http://schemas.openxmlformats.org/officeDocument/2006/customXml" ds:itemID="{99F80CE9-63C2-4E83-BC4B-3FE1C690A7FB}">
  <ds:schemaRefs>
    <ds:schemaRef ds:uri="http://schemas.microsoft.com/VisualStudio/2011/storyboarding/control"/>
  </ds:schemaRefs>
</ds:datastoreItem>
</file>

<file path=customXml/itemProps2391.xml><?xml version="1.0" encoding="utf-8"?>
<ds:datastoreItem xmlns:ds="http://schemas.openxmlformats.org/officeDocument/2006/customXml" ds:itemID="{75489533-146A-4F8C-BC05-E6F059C24764}">
  <ds:schemaRefs>
    <ds:schemaRef ds:uri="http://schemas.microsoft.com/VisualStudio/2011/storyboarding/control"/>
  </ds:schemaRefs>
</ds:datastoreItem>
</file>

<file path=customXml/itemProps2392.xml><?xml version="1.0" encoding="utf-8"?>
<ds:datastoreItem xmlns:ds="http://schemas.openxmlformats.org/officeDocument/2006/customXml" ds:itemID="{60666D33-541B-4061-BC6F-85E63300C959}">
  <ds:schemaRefs>
    <ds:schemaRef ds:uri="http://schemas.microsoft.com/VisualStudio/2011/storyboarding/control"/>
  </ds:schemaRefs>
</ds:datastoreItem>
</file>

<file path=customXml/itemProps2393.xml><?xml version="1.0" encoding="utf-8"?>
<ds:datastoreItem xmlns:ds="http://schemas.openxmlformats.org/officeDocument/2006/customXml" ds:itemID="{E5A5272D-41E7-4D65-9830-8FBACE3B7BF5}">
  <ds:schemaRefs>
    <ds:schemaRef ds:uri="http://schemas.microsoft.com/VisualStudio/2011/storyboarding/control"/>
  </ds:schemaRefs>
</ds:datastoreItem>
</file>

<file path=customXml/itemProps2394.xml><?xml version="1.0" encoding="utf-8"?>
<ds:datastoreItem xmlns:ds="http://schemas.openxmlformats.org/officeDocument/2006/customXml" ds:itemID="{EE724383-4097-4D7F-944C-D6A23299D192}">
  <ds:schemaRefs>
    <ds:schemaRef ds:uri="http://schemas.microsoft.com/VisualStudio/2011/storyboarding/control"/>
  </ds:schemaRefs>
</ds:datastoreItem>
</file>

<file path=customXml/itemProps2395.xml><?xml version="1.0" encoding="utf-8"?>
<ds:datastoreItem xmlns:ds="http://schemas.openxmlformats.org/officeDocument/2006/customXml" ds:itemID="{CD1B59AF-1CE7-4FEA-AD28-157B3ACDC3C7}">
  <ds:schemaRefs>
    <ds:schemaRef ds:uri="http://schemas.microsoft.com/VisualStudio/2011/storyboarding/control"/>
  </ds:schemaRefs>
</ds:datastoreItem>
</file>

<file path=customXml/itemProps2396.xml><?xml version="1.0" encoding="utf-8"?>
<ds:datastoreItem xmlns:ds="http://schemas.openxmlformats.org/officeDocument/2006/customXml" ds:itemID="{15D37E06-A0B6-47A3-AD9C-6F69BCA499BF}">
  <ds:schemaRefs>
    <ds:schemaRef ds:uri="http://schemas.microsoft.com/VisualStudio/2011/storyboarding/control"/>
  </ds:schemaRefs>
</ds:datastoreItem>
</file>

<file path=customXml/itemProps2397.xml><?xml version="1.0" encoding="utf-8"?>
<ds:datastoreItem xmlns:ds="http://schemas.openxmlformats.org/officeDocument/2006/customXml" ds:itemID="{2330C692-FBEC-4320-A127-5D74452E4D80}">
  <ds:schemaRefs>
    <ds:schemaRef ds:uri="http://schemas.microsoft.com/VisualStudio/2011/storyboarding/control"/>
  </ds:schemaRefs>
</ds:datastoreItem>
</file>

<file path=customXml/itemProps2398.xml><?xml version="1.0" encoding="utf-8"?>
<ds:datastoreItem xmlns:ds="http://schemas.openxmlformats.org/officeDocument/2006/customXml" ds:itemID="{F6852E7D-90C1-45D0-90E0-2B75777EB124}">
  <ds:schemaRefs>
    <ds:schemaRef ds:uri="http://schemas.microsoft.com/VisualStudio/2011/storyboarding/control"/>
  </ds:schemaRefs>
</ds:datastoreItem>
</file>

<file path=customXml/itemProps2399.xml><?xml version="1.0" encoding="utf-8"?>
<ds:datastoreItem xmlns:ds="http://schemas.openxmlformats.org/officeDocument/2006/customXml" ds:itemID="{88092458-921D-406C-BA50-1798082746DC}">
  <ds:schemaRefs>
    <ds:schemaRef ds:uri="http://schemas.microsoft.com/VisualStudio/2011/storyboarding/control"/>
  </ds:schemaRefs>
</ds:datastoreItem>
</file>

<file path=customXml/itemProps24.xml><?xml version="1.0" encoding="utf-8"?>
<ds:datastoreItem xmlns:ds="http://schemas.openxmlformats.org/officeDocument/2006/customXml" ds:itemID="{44A3AC9D-3627-48AE-B294-F92679F204F4}">
  <ds:schemaRefs>
    <ds:schemaRef ds:uri="http://schemas.microsoft.com/VisualStudio/2011/storyboarding/control"/>
  </ds:schemaRefs>
</ds:datastoreItem>
</file>

<file path=customXml/itemProps240.xml><?xml version="1.0" encoding="utf-8"?>
<ds:datastoreItem xmlns:ds="http://schemas.openxmlformats.org/officeDocument/2006/customXml" ds:itemID="{7B512319-8547-4AC9-A93C-A81350FC7140}">
  <ds:schemaRefs>
    <ds:schemaRef ds:uri="http://schemas.microsoft.com/VisualStudio/2011/storyboarding/control"/>
  </ds:schemaRefs>
</ds:datastoreItem>
</file>

<file path=customXml/itemProps2400.xml><?xml version="1.0" encoding="utf-8"?>
<ds:datastoreItem xmlns:ds="http://schemas.openxmlformats.org/officeDocument/2006/customXml" ds:itemID="{08437E44-8900-44B9-9484-71D54CDD3A18}">
  <ds:schemaRefs>
    <ds:schemaRef ds:uri="http://schemas.microsoft.com/VisualStudio/2011/storyboarding/control"/>
  </ds:schemaRefs>
</ds:datastoreItem>
</file>

<file path=customXml/itemProps2401.xml><?xml version="1.0" encoding="utf-8"?>
<ds:datastoreItem xmlns:ds="http://schemas.openxmlformats.org/officeDocument/2006/customXml" ds:itemID="{F006CCBB-1924-46AA-AD8A-88CA91BB9B98}">
  <ds:schemaRefs>
    <ds:schemaRef ds:uri="http://schemas.microsoft.com/VisualStudio/2011/storyboarding/control"/>
  </ds:schemaRefs>
</ds:datastoreItem>
</file>

<file path=customXml/itemProps2402.xml><?xml version="1.0" encoding="utf-8"?>
<ds:datastoreItem xmlns:ds="http://schemas.openxmlformats.org/officeDocument/2006/customXml" ds:itemID="{3DE7CAD4-6B4E-4696-A37D-2E8F6EF2D79A}">
  <ds:schemaRefs>
    <ds:schemaRef ds:uri="http://schemas.microsoft.com/VisualStudio/2011/storyboarding/control"/>
  </ds:schemaRefs>
</ds:datastoreItem>
</file>

<file path=customXml/itemProps2403.xml><?xml version="1.0" encoding="utf-8"?>
<ds:datastoreItem xmlns:ds="http://schemas.openxmlformats.org/officeDocument/2006/customXml" ds:itemID="{CE7CF13F-A255-49A5-B8BD-65AA21A42F3F}">
  <ds:schemaRefs>
    <ds:schemaRef ds:uri="http://schemas.microsoft.com/VisualStudio/2011/storyboarding/control"/>
  </ds:schemaRefs>
</ds:datastoreItem>
</file>

<file path=customXml/itemProps2404.xml><?xml version="1.0" encoding="utf-8"?>
<ds:datastoreItem xmlns:ds="http://schemas.openxmlformats.org/officeDocument/2006/customXml" ds:itemID="{B5866544-A66A-41DD-875B-0309F28DD71A}">
  <ds:schemaRefs>
    <ds:schemaRef ds:uri="http://schemas.microsoft.com/VisualStudio/2011/storyboarding/control"/>
  </ds:schemaRefs>
</ds:datastoreItem>
</file>

<file path=customXml/itemProps2405.xml><?xml version="1.0" encoding="utf-8"?>
<ds:datastoreItem xmlns:ds="http://schemas.openxmlformats.org/officeDocument/2006/customXml" ds:itemID="{877CD3D7-6251-4384-A45D-DF488AE863B1}">
  <ds:schemaRefs>
    <ds:schemaRef ds:uri="http://schemas.microsoft.com/VisualStudio/2011/storyboarding/control"/>
  </ds:schemaRefs>
</ds:datastoreItem>
</file>

<file path=customXml/itemProps2406.xml><?xml version="1.0" encoding="utf-8"?>
<ds:datastoreItem xmlns:ds="http://schemas.openxmlformats.org/officeDocument/2006/customXml" ds:itemID="{75CA37A0-8AA9-423F-9893-4BD05659E7C0}">
  <ds:schemaRefs>
    <ds:schemaRef ds:uri="http://schemas.microsoft.com/VisualStudio/2011/storyboarding/control"/>
  </ds:schemaRefs>
</ds:datastoreItem>
</file>

<file path=customXml/itemProps2407.xml><?xml version="1.0" encoding="utf-8"?>
<ds:datastoreItem xmlns:ds="http://schemas.openxmlformats.org/officeDocument/2006/customXml" ds:itemID="{675321B5-1E63-4577-9C79-A11326F9D933}">
  <ds:schemaRefs>
    <ds:schemaRef ds:uri="http://schemas.microsoft.com/VisualStudio/2011/storyboarding/control"/>
  </ds:schemaRefs>
</ds:datastoreItem>
</file>

<file path=customXml/itemProps2408.xml><?xml version="1.0" encoding="utf-8"?>
<ds:datastoreItem xmlns:ds="http://schemas.openxmlformats.org/officeDocument/2006/customXml" ds:itemID="{15BDFE37-DB40-4F17-ABE0-6795C384A956}">
  <ds:schemaRefs>
    <ds:schemaRef ds:uri="http://schemas.microsoft.com/VisualStudio/2011/storyboarding/control"/>
  </ds:schemaRefs>
</ds:datastoreItem>
</file>

<file path=customXml/itemProps2409.xml><?xml version="1.0" encoding="utf-8"?>
<ds:datastoreItem xmlns:ds="http://schemas.openxmlformats.org/officeDocument/2006/customXml" ds:itemID="{45170FEC-7CE5-4F83-BE21-19CD9EC8C687}">
  <ds:schemaRefs>
    <ds:schemaRef ds:uri="http://schemas.microsoft.com/VisualStudio/2011/storyboarding/control"/>
  </ds:schemaRefs>
</ds:datastoreItem>
</file>

<file path=customXml/itemProps241.xml><?xml version="1.0" encoding="utf-8"?>
<ds:datastoreItem xmlns:ds="http://schemas.openxmlformats.org/officeDocument/2006/customXml" ds:itemID="{B269237B-4BB1-4423-939C-982F1CB8CD7E}">
  <ds:schemaRefs>
    <ds:schemaRef ds:uri="http://schemas.microsoft.com/VisualStudio/2011/storyboarding/control"/>
  </ds:schemaRefs>
</ds:datastoreItem>
</file>

<file path=customXml/itemProps2410.xml><?xml version="1.0" encoding="utf-8"?>
<ds:datastoreItem xmlns:ds="http://schemas.openxmlformats.org/officeDocument/2006/customXml" ds:itemID="{1B016241-0032-497E-88F5-659F05718F01}">
  <ds:schemaRefs>
    <ds:schemaRef ds:uri="http://schemas.microsoft.com/VisualStudio/2011/storyboarding/control"/>
  </ds:schemaRefs>
</ds:datastoreItem>
</file>

<file path=customXml/itemProps2411.xml><?xml version="1.0" encoding="utf-8"?>
<ds:datastoreItem xmlns:ds="http://schemas.openxmlformats.org/officeDocument/2006/customXml" ds:itemID="{AAAF65A5-205B-4A16-8CDF-5EB5A0D6E9DE}">
  <ds:schemaRefs>
    <ds:schemaRef ds:uri="http://schemas.microsoft.com/VisualStudio/2011/storyboarding/control"/>
  </ds:schemaRefs>
</ds:datastoreItem>
</file>

<file path=customXml/itemProps2412.xml><?xml version="1.0" encoding="utf-8"?>
<ds:datastoreItem xmlns:ds="http://schemas.openxmlformats.org/officeDocument/2006/customXml" ds:itemID="{A9CE3CE3-5128-4C9A-90E5-392401A7112D}">
  <ds:schemaRefs>
    <ds:schemaRef ds:uri="http://schemas.microsoft.com/VisualStudio/2011/storyboarding/control"/>
  </ds:schemaRefs>
</ds:datastoreItem>
</file>

<file path=customXml/itemProps2413.xml><?xml version="1.0" encoding="utf-8"?>
<ds:datastoreItem xmlns:ds="http://schemas.openxmlformats.org/officeDocument/2006/customXml" ds:itemID="{7D6CB175-4B47-47D9-91BE-13C62C45E16B}">
  <ds:schemaRefs>
    <ds:schemaRef ds:uri="http://schemas.microsoft.com/VisualStudio/2011/storyboarding/control"/>
  </ds:schemaRefs>
</ds:datastoreItem>
</file>

<file path=customXml/itemProps2414.xml><?xml version="1.0" encoding="utf-8"?>
<ds:datastoreItem xmlns:ds="http://schemas.openxmlformats.org/officeDocument/2006/customXml" ds:itemID="{9B925226-264E-4381-9BBE-795BBD09ACE3}">
  <ds:schemaRefs>
    <ds:schemaRef ds:uri="http://schemas.microsoft.com/VisualStudio/2011/storyboarding/control"/>
  </ds:schemaRefs>
</ds:datastoreItem>
</file>

<file path=customXml/itemProps2415.xml><?xml version="1.0" encoding="utf-8"?>
<ds:datastoreItem xmlns:ds="http://schemas.openxmlformats.org/officeDocument/2006/customXml" ds:itemID="{53208C70-D092-4881-A3AE-9C2495C314F5}">
  <ds:schemaRefs>
    <ds:schemaRef ds:uri="http://schemas.microsoft.com/VisualStudio/2011/storyboarding/control"/>
  </ds:schemaRefs>
</ds:datastoreItem>
</file>

<file path=customXml/itemProps2416.xml><?xml version="1.0" encoding="utf-8"?>
<ds:datastoreItem xmlns:ds="http://schemas.openxmlformats.org/officeDocument/2006/customXml" ds:itemID="{2A92453F-8C1F-421B-81FB-A479B8A1C1B1}">
  <ds:schemaRefs>
    <ds:schemaRef ds:uri="http://schemas.microsoft.com/VisualStudio/2011/storyboarding/control"/>
  </ds:schemaRefs>
</ds:datastoreItem>
</file>

<file path=customXml/itemProps2417.xml><?xml version="1.0" encoding="utf-8"?>
<ds:datastoreItem xmlns:ds="http://schemas.openxmlformats.org/officeDocument/2006/customXml" ds:itemID="{0368BC50-8501-438E-ADBE-CA4939664F06}">
  <ds:schemaRefs>
    <ds:schemaRef ds:uri="http://schemas.microsoft.com/VisualStudio/2011/storyboarding/control"/>
  </ds:schemaRefs>
</ds:datastoreItem>
</file>

<file path=customXml/itemProps2418.xml><?xml version="1.0" encoding="utf-8"?>
<ds:datastoreItem xmlns:ds="http://schemas.openxmlformats.org/officeDocument/2006/customXml" ds:itemID="{5A63C089-72EE-4672-A33E-F30687946534}">
  <ds:schemaRefs>
    <ds:schemaRef ds:uri="http://schemas.microsoft.com/VisualStudio/2011/storyboarding/control"/>
  </ds:schemaRefs>
</ds:datastoreItem>
</file>

<file path=customXml/itemProps2419.xml><?xml version="1.0" encoding="utf-8"?>
<ds:datastoreItem xmlns:ds="http://schemas.openxmlformats.org/officeDocument/2006/customXml" ds:itemID="{C90FD4A1-3293-419A-A7B3-20283B33B023}">
  <ds:schemaRefs>
    <ds:schemaRef ds:uri="http://schemas.microsoft.com/VisualStudio/2011/storyboarding/control"/>
  </ds:schemaRefs>
</ds:datastoreItem>
</file>

<file path=customXml/itemProps242.xml><?xml version="1.0" encoding="utf-8"?>
<ds:datastoreItem xmlns:ds="http://schemas.openxmlformats.org/officeDocument/2006/customXml" ds:itemID="{45A03F02-BBFE-4B98-8234-E44464466893}">
  <ds:schemaRefs>
    <ds:schemaRef ds:uri="http://schemas.microsoft.com/VisualStudio/2011/storyboarding/control"/>
  </ds:schemaRefs>
</ds:datastoreItem>
</file>

<file path=customXml/itemProps2420.xml><?xml version="1.0" encoding="utf-8"?>
<ds:datastoreItem xmlns:ds="http://schemas.openxmlformats.org/officeDocument/2006/customXml" ds:itemID="{88D262AA-37AE-4B8B-8842-675AAEB37C99}">
  <ds:schemaRefs>
    <ds:schemaRef ds:uri="http://schemas.microsoft.com/VisualStudio/2011/storyboarding/control"/>
  </ds:schemaRefs>
</ds:datastoreItem>
</file>

<file path=customXml/itemProps2421.xml><?xml version="1.0" encoding="utf-8"?>
<ds:datastoreItem xmlns:ds="http://schemas.openxmlformats.org/officeDocument/2006/customXml" ds:itemID="{50CB2BCB-564E-4768-9872-3E4AC555A285}">
  <ds:schemaRefs>
    <ds:schemaRef ds:uri="http://schemas.microsoft.com/VisualStudio/2011/storyboarding/control"/>
  </ds:schemaRefs>
</ds:datastoreItem>
</file>

<file path=customXml/itemProps2422.xml><?xml version="1.0" encoding="utf-8"?>
<ds:datastoreItem xmlns:ds="http://schemas.openxmlformats.org/officeDocument/2006/customXml" ds:itemID="{DCEE4BDB-3111-44CD-A6AF-85AA40524E61}">
  <ds:schemaRefs>
    <ds:schemaRef ds:uri="http://schemas.microsoft.com/VisualStudio/2011/storyboarding/control"/>
  </ds:schemaRefs>
</ds:datastoreItem>
</file>

<file path=customXml/itemProps2423.xml><?xml version="1.0" encoding="utf-8"?>
<ds:datastoreItem xmlns:ds="http://schemas.openxmlformats.org/officeDocument/2006/customXml" ds:itemID="{73243084-BE34-49C1-8861-B544CD51F05D}">
  <ds:schemaRefs>
    <ds:schemaRef ds:uri="http://schemas.microsoft.com/VisualStudio/2011/storyboarding/control"/>
  </ds:schemaRefs>
</ds:datastoreItem>
</file>

<file path=customXml/itemProps2424.xml><?xml version="1.0" encoding="utf-8"?>
<ds:datastoreItem xmlns:ds="http://schemas.openxmlformats.org/officeDocument/2006/customXml" ds:itemID="{BB73E5E9-F8A1-4082-A653-AF3E719EBD03}">
  <ds:schemaRefs>
    <ds:schemaRef ds:uri="http://schemas.microsoft.com/VisualStudio/2011/storyboarding/control"/>
  </ds:schemaRefs>
</ds:datastoreItem>
</file>

<file path=customXml/itemProps2425.xml><?xml version="1.0" encoding="utf-8"?>
<ds:datastoreItem xmlns:ds="http://schemas.openxmlformats.org/officeDocument/2006/customXml" ds:itemID="{B142D521-55B7-44C8-8E57-1034738CB3C5}">
  <ds:schemaRefs>
    <ds:schemaRef ds:uri="http://schemas.microsoft.com/VisualStudio/2011/storyboarding/control"/>
  </ds:schemaRefs>
</ds:datastoreItem>
</file>

<file path=customXml/itemProps2426.xml><?xml version="1.0" encoding="utf-8"?>
<ds:datastoreItem xmlns:ds="http://schemas.openxmlformats.org/officeDocument/2006/customXml" ds:itemID="{01BD6735-5606-4248-AC5D-593AD5007ADA}">
  <ds:schemaRefs>
    <ds:schemaRef ds:uri="http://schemas.microsoft.com/VisualStudio/2011/storyboarding/control"/>
  </ds:schemaRefs>
</ds:datastoreItem>
</file>

<file path=customXml/itemProps2427.xml><?xml version="1.0" encoding="utf-8"?>
<ds:datastoreItem xmlns:ds="http://schemas.openxmlformats.org/officeDocument/2006/customXml" ds:itemID="{4BA5443F-7F75-4DF7-9F87-162E6F36ABF3}">
  <ds:schemaRefs>
    <ds:schemaRef ds:uri="http://schemas.microsoft.com/VisualStudio/2011/storyboarding/control"/>
  </ds:schemaRefs>
</ds:datastoreItem>
</file>

<file path=customXml/itemProps2428.xml><?xml version="1.0" encoding="utf-8"?>
<ds:datastoreItem xmlns:ds="http://schemas.openxmlformats.org/officeDocument/2006/customXml" ds:itemID="{3344E969-6722-411A-BD64-A1B6F572ED11}">
  <ds:schemaRefs>
    <ds:schemaRef ds:uri="http://schemas.microsoft.com/VisualStudio/2011/storyboarding/control"/>
  </ds:schemaRefs>
</ds:datastoreItem>
</file>

<file path=customXml/itemProps2429.xml><?xml version="1.0" encoding="utf-8"?>
<ds:datastoreItem xmlns:ds="http://schemas.openxmlformats.org/officeDocument/2006/customXml" ds:itemID="{5EBC2267-CDA8-4AB4-8572-6FC15656FCFA}">
  <ds:schemaRefs>
    <ds:schemaRef ds:uri="http://schemas.microsoft.com/VisualStudio/2011/storyboarding/control"/>
  </ds:schemaRefs>
</ds:datastoreItem>
</file>

<file path=customXml/itemProps243.xml><?xml version="1.0" encoding="utf-8"?>
<ds:datastoreItem xmlns:ds="http://schemas.openxmlformats.org/officeDocument/2006/customXml" ds:itemID="{69161EA0-4AD5-428F-B564-649A79BF57F9}">
  <ds:schemaRefs>
    <ds:schemaRef ds:uri="http://schemas.microsoft.com/VisualStudio/2011/storyboarding/control"/>
  </ds:schemaRefs>
</ds:datastoreItem>
</file>

<file path=customXml/itemProps2430.xml><?xml version="1.0" encoding="utf-8"?>
<ds:datastoreItem xmlns:ds="http://schemas.openxmlformats.org/officeDocument/2006/customXml" ds:itemID="{C7106868-5DE0-4EFD-B9E7-DF8D96F29355}">
  <ds:schemaRefs>
    <ds:schemaRef ds:uri="http://schemas.microsoft.com/VisualStudio/2011/storyboarding/control"/>
  </ds:schemaRefs>
</ds:datastoreItem>
</file>

<file path=customXml/itemProps2431.xml><?xml version="1.0" encoding="utf-8"?>
<ds:datastoreItem xmlns:ds="http://schemas.openxmlformats.org/officeDocument/2006/customXml" ds:itemID="{CEEAA53C-F12D-4E18-92A6-E7DCBA6E8D53}">
  <ds:schemaRefs>
    <ds:schemaRef ds:uri="http://schemas.microsoft.com/VisualStudio/2011/storyboarding/control"/>
  </ds:schemaRefs>
</ds:datastoreItem>
</file>

<file path=customXml/itemProps2432.xml><?xml version="1.0" encoding="utf-8"?>
<ds:datastoreItem xmlns:ds="http://schemas.openxmlformats.org/officeDocument/2006/customXml" ds:itemID="{93479EA5-B299-4F2A-93EC-B7A107725969}">
  <ds:schemaRefs>
    <ds:schemaRef ds:uri="http://schemas.microsoft.com/VisualStudio/2011/storyboarding/control"/>
  </ds:schemaRefs>
</ds:datastoreItem>
</file>

<file path=customXml/itemProps2433.xml><?xml version="1.0" encoding="utf-8"?>
<ds:datastoreItem xmlns:ds="http://schemas.openxmlformats.org/officeDocument/2006/customXml" ds:itemID="{3D05AA13-9FDD-47E9-B533-81CE968E28E0}">
  <ds:schemaRefs>
    <ds:schemaRef ds:uri="http://schemas.microsoft.com/VisualStudio/2011/storyboarding/control"/>
  </ds:schemaRefs>
</ds:datastoreItem>
</file>

<file path=customXml/itemProps2434.xml><?xml version="1.0" encoding="utf-8"?>
<ds:datastoreItem xmlns:ds="http://schemas.openxmlformats.org/officeDocument/2006/customXml" ds:itemID="{C41ADE0B-03F9-4C98-848C-589CBA82E4EF}">
  <ds:schemaRefs>
    <ds:schemaRef ds:uri="http://schemas.microsoft.com/VisualStudio/2011/storyboarding/control"/>
  </ds:schemaRefs>
</ds:datastoreItem>
</file>

<file path=customXml/itemProps2435.xml><?xml version="1.0" encoding="utf-8"?>
<ds:datastoreItem xmlns:ds="http://schemas.openxmlformats.org/officeDocument/2006/customXml" ds:itemID="{8CD7B071-A0E5-4876-9AE4-7A6B6679527F}">
  <ds:schemaRefs>
    <ds:schemaRef ds:uri="http://schemas.microsoft.com/VisualStudio/2011/storyboarding/control"/>
  </ds:schemaRefs>
</ds:datastoreItem>
</file>

<file path=customXml/itemProps2436.xml><?xml version="1.0" encoding="utf-8"?>
<ds:datastoreItem xmlns:ds="http://schemas.openxmlformats.org/officeDocument/2006/customXml" ds:itemID="{D964C2FF-DE46-4BF3-B30C-83D6F8CD570C}">
  <ds:schemaRefs>
    <ds:schemaRef ds:uri="http://schemas.microsoft.com/VisualStudio/2011/storyboarding/control"/>
  </ds:schemaRefs>
</ds:datastoreItem>
</file>

<file path=customXml/itemProps2437.xml><?xml version="1.0" encoding="utf-8"?>
<ds:datastoreItem xmlns:ds="http://schemas.openxmlformats.org/officeDocument/2006/customXml" ds:itemID="{AC5B9B96-E175-4F48-9601-91CE626B0EF8}">
  <ds:schemaRefs>
    <ds:schemaRef ds:uri="http://schemas.microsoft.com/VisualStudio/2011/storyboarding/control"/>
  </ds:schemaRefs>
</ds:datastoreItem>
</file>

<file path=customXml/itemProps2438.xml><?xml version="1.0" encoding="utf-8"?>
<ds:datastoreItem xmlns:ds="http://schemas.openxmlformats.org/officeDocument/2006/customXml" ds:itemID="{C2EBB808-0CA7-4A19-BFBB-5A4FC0B26FE1}">
  <ds:schemaRefs>
    <ds:schemaRef ds:uri="http://schemas.microsoft.com/VisualStudio/2011/storyboarding/control"/>
  </ds:schemaRefs>
</ds:datastoreItem>
</file>

<file path=customXml/itemProps2439.xml><?xml version="1.0" encoding="utf-8"?>
<ds:datastoreItem xmlns:ds="http://schemas.openxmlformats.org/officeDocument/2006/customXml" ds:itemID="{1FCACCC1-B8F7-443F-A87F-704B9A03DE45}">
  <ds:schemaRefs>
    <ds:schemaRef ds:uri="http://schemas.microsoft.com/VisualStudio/2011/storyboarding/control"/>
  </ds:schemaRefs>
</ds:datastoreItem>
</file>

<file path=customXml/itemProps244.xml><?xml version="1.0" encoding="utf-8"?>
<ds:datastoreItem xmlns:ds="http://schemas.openxmlformats.org/officeDocument/2006/customXml" ds:itemID="{E0C46AD2-25D9-49EA-8C96-F89D17816303}">
  <ds:schemaRefs>
    <ds:schemaRef ds:uri="http://schemas.microsoft.com/VisualStudio/2011/storyboarding/control"/>
  </ds:schemaRefs>
</ds:datastoreItem>
</file>

<file path=customXml/itemProps2440.xml><?xml version="1.0" encoding="utf-8"?>
<ds:datastoreItem xmlns:ds="http://schemas.openxmlformats.org/officeDocument/2006/customXml" ds:itemID="{FDB73A5A-86F7-4E4B-8334-0CBC1A5DF2DE}">
  <ds:schemaRefs>
    <ds:schemaRef ds:uri="http://schemas.microsoft.com/VisualStudio/2011/storyboarding/control"/>
  </ds:schemaRefs>
</ds:datastoreItem>
</file>

<file path=customXml/itemProps2441.xml><?xml version="1.0" encoding="utf-8"?>
<ds:datastoreItem xmlns:ds="http://schemas.openxmlformats.org/officeDocument/2006/customXml" ds:itemID="{80585447-2233-4EE3-A22A-AA78E6C8A556}">
  <ds:schemaRefs>
    <ds:schemaRef ds:uri="http://schemas.microsoft.com/VisualStudio/2011/storyboarding/control"/>
  </ds:schemaRefs>
</ds:datastoreItem>
</file>

<file path=customXml/itemProps2442.xml><?xml version="1.0" encoding="utf-8"?>
<ds:datastoreItem xmlns:ds="http://schemas.openxmlformats.org/officeDocument/2006/customXml" ds:itemID="{E63FDB10-E357-49A2-A937-603A24151AE5}">
  <ds:schemaRefs>
    <ds:schemaRef ds:uri="http://schemas.microsoft.com/VisualStudio/2011/storyboarding/control"/>
  </ds:schemaRefs>
</ds:datastoreItem>
</file>

<file path=customXml/itemProps2443.xml><?xml version="1.0" encoding="utf-8"?>
<ds:datastoreItem xmlns:ds="http://schemas.openxmlformats.org/officeDocument/2006/customXml" ds:itemID="{D642CA11-B2D7-41BD-8FAF-933C3848BF55}">
  <ds:schemaRefs>
    <ds:schemaRef ds:uri="http://schemas.microsoft.com/VisualStudio/2011/storyboarding/control"/>
  </ds:schemaRefs>
</ds:datastoreItem>
</file>

<file path=customXml/itemProps2444.xml><?xml version="1.0" encoding="utf-8"?>
<ds:datastoreItem xmlns:ds="http://schemas.openxmlformats.org/officeDocument/2006/customXml" ds:itemID="{C3E93F08-14B8-484A-BF0A-3A5652712846}">
  <ds:schemaRefs>
    <ds:schemaRef ds:uri="http://schemas.microsoft.com/VisualStudio/2011/storyboarding/control"/>
  </ds:schemaRefs>
</ds:datastoreItem>
</file>

<file path=customXml/itemProps2445.xml><?xml version="1.0" encoding="utf-8"?>
<ds:datastoreItem xmlns:ds="http://schemas.openxmlformats.org/officeDocument/2006/customXml" ds:itemID="{689B62D2-4E29-4C94-9BC7-474B2D52859C}">
  <ds:schemaRefs>
    <ds:schemaRef ds:uri="http://schemas.microsoft.com/VisualStudio/2011/storyboarding/control"/>
  </ds:schemaRefs>
</ds:datastoreItem>
</file>

<file path=customXml/itemProps2446.xml><?xml version="1.0" encoding="utf-8"?>
<ds:datastoreItem xmlns:ds="http://schemas.openxmlformats.org/officeDocument/2006/customXml" ds:itemID="{865C185B-813A-4BF7-B956-2CB0D43E6809}">
  <ds:schemaRefs>
    <ds:schemaRef ds:uri="http://schemas.microsoft.com/VisualStudio/2011/storyboarding/control"/>
  </ds:schemaRefs>
</ds:datastoreItem>
</file>

<file path=customXml/itemProps2447.xml><?xml version="1.0" encoding="utf-8"?>
<ds:datastoreItem xmlns:ds="http://schemas.openxmlformats.org/officeDocument/2006/customXml" ds:itemID="{E232B57E-A9F3-4A3E-80AC-E30FEC657254}">
  <ds:schemaRefs>
    <ds:schemaRef ds:uri="http://schemas.microsoft.com/VisualStudio/2011/storyboarding/control"/>
  </ds:schemaRefs>
</ds:datastoreItem>
</file>

<file path=customXml/itemProps2448.xml><?xml version="1.0" encoding="utf-8"?>
<ds:datastoreItem xmlns:ds="http://schemas.openxmlformats.org/officeDocument/2006/customXml" ds:itemID="{8465D28C-EC1E-4CFD-8ED9-DA0334E10C87}">
  <ds:schemaRefs>
    <ds:schemaRef ds:uri="http://schemas.microsoft.com/VisualStudio/2011/storyboarding/control"/>
  </ds:schemaRefs>
</ds:datastoreItem>
</file>

<file path=customXml/itemProps2449.xml><?xml version="1.0" encoding="utf-8"?>
<ds:datastoreItem xmlns:ds="http://schemas.openxmlformats.org/officeDocument/2006/customXml" ds:itemID="{9A49DEEF-5FC6-4D89-9A44-B71A60D9D8EA}">
  <ds:schemaRefs>
    <ds:schemaRef ds:uri="http://schemas.microsoft.com/VisualStudio/2011/storyboarding/control"/>
  </ds:schemaRefs>
</ds:datastoreItem>
</file>

<file path=customXml/itemProps245.xml><?xml version="1.0" encoding="utf-8"?>
<ds:datastoreItem xmlns:ds="http://schemas.openxmlformats.org/officeDocument/2006/customXml" ds:itemID="{91BF8DCD-B787-4265-916C-78D0DC8B3188}">
  <ds:schemaRefs>
    <ds:schemaRef ds:uri="http://schemas.microsoft.com/VisualStudio/2011/storyboarding/control"/>
  </ds:schemaRefs>
</ds:datastoreItem>
</file>

<file path=customXml/itemProps2450.xml><?xml version="1.0" encoding="utf-8"?>
<ds:datastoreItem xmlns:ds="http://schemas.openxmlformats.org/officeDocument/2006/customXml" ds:itemID="{60C36B91-E63B-4685-BF9F-B0A7FC411B1D}">
  <ds:schemaRefs>
    <ds:schemaRef ds:uri="http://schemas.microsoft.com/VisualStudio/2011/storyboarding/control"/>
  </ds:schemaRefs>
</ds:datastoreItem>
</file>

<file path=customXml/itemProps2451.xml><?xml version="1.0" encoding="utf-8"?>
<ds:datastoreItem xmlns:ds="http://schemas.openxmlformats.org/officeDocument/2006/customXml" ds:itemID="{BA905CFB-0FCE-4DB4-BBF9-2FD9BB55E70B}">
  <ds:schemaRefs>
    <ds:schemaRef ds:uri="http://schemas.microsoft.com/VisualStudio/2011/storyboarding/control"/>
  </ds:schemaRefs>
</ds:datastoreItem>
</file>

<file path=customXml/itemProps2452.xml><?xml version="1.0" encoding="utf-8"?>
<ds:datastoreItem xmlns:ds="http://schemas.openxmlformats.org/officeDocument/2006/customXml" ds:itemID="{BE6AF130-BEAE-491F-98FD-F037640E8EBE}">
  <ds:schemaRefs>
    <ds:schemaRef ds:uri="http://schemas.microsoft.com/VisualStudio/2011/storyboarding/control"/>
  </ds:schemaRefs>
</ds:datastoreItem>
</file>

<file path=customXml/itemProps2453.xml><?xml version="1.0" encoding="utf-8"?>
<ds:datastoreItem xmlns:ds="http://schemas.openxmlformats.org/officeDocument/2006/customXml" ds:itemID="{094875A7-B224-4CE8-8CE1-17A2F19D998B}">
  <ds:schemaRefs>
    <ds:schemaRef ds:uri="http://schemas.microsoft.com/VisualStudio/2011/storyboarding/control"/>
  </ds:schemaRefs>
</ds:datastoreItem>
</file>

<file path=customXml/itemProps2454.xml><?xml version="1.0" encoding="utf-8"?>
<ds:datastoreItem xmlns:ds="http://schemas.openxmlformats.org/officeDocument/2006/customXml" ds:itemID="{F32579F9-BE05-447C-BA05-9A791B638250}">
  <ds:schemaRefs>
    <ds:schemaRef ds:uri="http://schemas.microsoft.com/VisualStudio/2011/storyboarding/control"/>
  </ds:schemaRefs>
</ds:datastoreItem>
</file>

<file path=customXml/itemProps2455.xml><?xml version="1.0" encoding="utf-8"?>
<ds:datastoreItem xmlns:ds="http://schemas.openxmlformats.org/officeDocument/2006/customXml" ds:itemID="{E5DA6D66-E896-46B0-A918-1C839B5D5844}">
  <ds:schemaRefs>
    <ds:schemaRef ds:uri="http://schemas.microsoft.com/VisualStudio/2011/storyboarding/control"/>
  </ds:schemaRefs>
</ds:datastoreItem>
</file>

<file path=customXml/itemProps2456.xml><?xml version="1.0" encoding="utf-8"?>
<ds:datastoreItem xmlns:ds="http://schemas.openxmlformats.org/officeDocument/2006/customXml" ds:itemID="{A0A585CF-7EEA-4B10-8298-339C0975B0F4}">
  <ds:schemaRefs>
    <ds:schemaRef ds:uri="http://schemas.microsoft.com/VisualStudio/2011/storyboarding/control"/>
  </ds:schemaRefs>
</ds:datastoreItem>
</file>

<file path=customXml/itemProps2457.xml><?xml version="1.0" encoding="utf-8"?>
<ds:datastoreItem xmlns:ds="http://schemas.openxmlformats.org/officeDocument/2006/customXml" ds:itemID="{EBAB950F-53E7-43EC-A257-79E6401BAD01}">
  <ds:schemaRefs>
    <ds:schemaRef ds:uri="http://schemas.microsoft.com/VisualStudio/2011/storyboarding/control"/>
  </ds:schemaRefs>
</ds:datastoreItem>
</file>

<file path=customXml/itemProps2458.xml><?xml version="1.0" encoding="utf-8"?>
<ds:datastoreItem xmlns:ds="http://schemas.openxmlformats.org/officeDocument/2006/customXml" ds:itemID="{464A1967-7540-4B52-A932-251ACB72E4EB}">
  <ds:schemaRefs>
    <ds:schemaRef ds:uri="http://schemas.microsoft.com/VisualStudio/2011/storyboarding/control"/>
  </ds:schemaRefs>
</ds:datastoreItem>
</file>

<file path=customXml/itemProps2459.xml><?xml version="1.0" encoding="utf-8"?>
<ds:datastoreItem xmlns:ds="http://schemas.openxmlformats.org/officeDocument/2006/customXml" ds:itemID="{410A2C11-854A-45D0-8304-B13A2B3A19E3}">
  <ds:schemaRefs>
    <ds:schemaRef ds:uri="http://schemas.microsoft.com/VisualStudio/2011/storyboarding/control"/>
  </ds:schemaRefs>
</ds:datastoreItem>
</file>

<file path=customXml/itemProps246.xml><?xml version="1.0" encoding="utf-8"?>
<ds:datastoreItem xmlns:ds="http://schemas.openxmlformats.org/officeDocument/2006/customXml" ds:itemID="{EC54DFA0-2515-4B42-B96C-20CE4DD3BC04}">
  <ds:schemaRefs>
    <ds:schemaRef ds:uri="http://schemas.microsoft.com/VisualStudio/2011/storyboarding/control"/>
  </ds:schemaRefs>
</ds:datastoreItem>
</file>

<file path=customXml/itemProps2460.xml><?xml version="1.0" encoding="utf-8"?>
<ds:datastoreItem xmlns:ds="http://schemas.openxmlformats.org/officeDocument/2006/customXml" ds:itemID="{FFF42854-D015-48C4-8BD2-899D418F2D1B}">
  <ds:schemaRefs>
    <ds:schemaRef ds:uri="http://schemas.microsoft.com/VisualStudio/2011/storyboarding/control"/>
  </ds:schemaRefs>
</ds:datastoreItem>
</file>

<file path=customXml/itemProps2461.xml><?xml version="1.0" encoding="utf-8"?>
<ds:datastoreItem xmlns:ds="http://schemas.openxmlformats.org/officeDocument/2006/customXml" ds:itemID="{B9A87E9E-3CB5-4305-AAC5-0029FD022807}">
  <ds:schemaRefs>
    <ds:schemaRef ds:uri="http://schemas.microsoft.com/VisualStudio/2011/storyboarding/control"/>
  </ds:schemaRefs>
</ds:datastoreItem>
</file>

<file path=customXml/itemProps2462.xml><?xml version="1.0" encoding="utf-8"?>
<ds:datastoreItem xmlns:ds="http://schemas.openxmlformats.org/officeDocument/2006/customXml" ds:itemID="{00A2F73F-9310-49B9-95A8-0356CE37BF62}">
  <ds:schemaRefs>
    <ds:schemaRef ds:uri="http://schemas.microsoft.com/VisualStudio/2011/storyboarding/control"/>
  </ds:schemaRefs>
</ds:datastoreItem>
</file>

<file path=customXml/itemProps2463.xml><?xml version="1.0" encoding="utf-8"?>
<ds:datastoreItem xmlns:ds="http://schemas.openxmlformats.org/officeDocument/2006/customXml" ds:itemID="{6AA0C499-7A84-4E8E-A76C-4D30D421F9DB}">
  <ds:schemaRefs>
    <ds:schemaRef ds:uri="http://schemas.microsoft.com/VisualStudio/2011/storyboarding/control"/>
  </ds:schemaRefs>
</ds:datastoreItem>
</file>

<file path=customXml/itemProps2464.xml><?xml version="1.0" encoding="utf-8"?>
<ds:datastoreItem xmlns:ds="http://schemas.openxmlformats.org/officeDocument/2006/customXml" ds:itemID="{101B3003-D100-4F5F-816B-BC2E0DD4DAB1}">
  <ds:schemaRefs>
    <ds:schemaRef ds:uri="http://schemas.microsoft.com/VisualStudio/2011/storyboarding/control"/>
  </ds:schemaRefs>
</ds:datastoreItem>
</file>

<file path=customXml/itemProps2465.xml><?xml version="1.0" encoding="utf-8"?>
<ds:datastoreItem xmlns:ds="http://schemas.openxmlformats.org/officeDocument/2006/customXml" ds:itemID="{3B46D31F-E823-47F8-A290-0882C0A55EB8}">
  <ds:schemaRefs>
    <ds:schemaRef ds:uri="http://schemas.microsoft.com/VisualStudio/2011/storyboarding/control"/>
  </ds:schemaRefs>
</ds:datastoreItem>
</file>

<file path=customXml/itemProps2466.xml><?xml version="1.0" encoding="utf-8"?>
<ds:datastoreItem xmlns:ds="http://schemas.openxmlformats.org/officeDocument/2006/customXml" ds:itemID="{0A303604-9C99-4CF0-8F17-44B6EF69A2BC}">
  <ds:schemaRefs>
    <ds:schemaRef ds:uri="http://schemas.microsoft.com/VisualStudio/2011/storyboarding/control"/>
  </ds:schemaRefs>
</ds:datastoreItem>
</file>

<file path=customXml/itemProps2467.xml><?xml version="1.0" encoding="utf-8"?>
<ds:datastoreItem xmlns:ds="http://schemas.openxmlformats.org/officeDocument/2006/customXml" ds:itemID="{8F21AEEA-5CCC-4377-9B1E-2A4E9467A914}">
  <ds:schemaRefs>
    <ds:schemaRef ds:uri="http://schemas.microsoft.com/VisualStudio/2011/storyboarding/control"/>
  </ds:schemaRefs>
</ds:datastoreItem>
</file>

<file path=customXml/itemProps2468.xml><?xml version="1.0" encoding="utf-8"?>
<ds:datastoreItem xmlns:ds="http://schemas.openxmlformats.org/officeDocument/2006/customXml" ds:itemID="{ED542031-85F9-4CF9-B690-91B44911B39A}">
  <ds:schemaRefs>
    <ds:schemaRef ds:uri="http://schemas.microsoft.com/VisualStudio/2011/storyboarding/control"/>
  </ds:schemaRefs>
</ds:datastoreItem>
</file>

<file path=customXml/itemProps2469.xml><?xml version="1.0" encoding="utf-8"?>
<ds:datastoreItem xmlns:ds="http://schemas.openxmlformats.org/officeDocument/2006/customXml" ds:itemID="{3D60EC5B-FFDF-4807-8D71-E2A5533BDC89}">
  <ds:schemaRefs>
    <ds:schemaRef ds:uri="http://schemas.microsoft.com/VisualStudio/2011/storyboarding/control"/>
  </ds:schemaRefs>
</ds:datastoreItem>
</file>

<file path=customXml/itemProps247.xml><?xml version="1.0" encoding="utf-8"?>
<ds:datastoreItem xmlns:ds="http://schemas.openxmlformats.org/officeDocument/2006/customXml" ds:itemID="{D8220FFA-D1A4-4384-BA1F-C2144CA57AC0}">
  <ds:schemaRefs>
    <ds:schemaRef ds:uri="http://schemas.microsoft.com/VisualStudio/2011/storyboarding/control"/>
  </ds:schemaRefs>
</ds:datastoreItem>
</file>

<file path=customXml/itemProps2470.xml><?xml version="1.0" encoding="utf-8"?>
<ds:datastoreItem xmlns:ds="http://schemas.openxmlformats.org/officeDocument/2006/customXml" ds:itemID="{10D19779-5124-42A7-BA6B-30F0CD110C0B}">
  <ds:schemaRefs>
    <ds:schemaRef ds:uri="http://schemas.microsoft.com/VisualStudio/2011/storyboarding/control"/>
  </ds:schemaRefs>
</ds:datastoreItem>
</file>

<file path=customXml/itemProps2471.xml><?xml version="1.0" encoding="utf-8"?>
<ds:datastoreItem xmlns:ds="http://schemas.openxmlformats.org/officeDocument/2006/customXml" ds:itemID="{A332E956-969F-478C-9482-670D34A6F0EB}">
  <ds:schemaRefs>
    <ds:schemaRef ds:uri="http://schemas.microsoft.com/VisualStudio/2011/storyboarding/control"/>
  </ds:schemaRefs>
</ds:datastoreItem>
</file>

<file path=customXml/itemProps2472.xml><?xml version="1.0" encoding="utf-8"?>
<ds:datastoreItem xmlns:ds="http://schemas.openxmlformats.org/officeDocument/2006/customXml" ds:itemID="{116AF162-37C9-41B7-94CB-AF74804FECDA}">
  <ds:schemaRefs>
    <ds:schemaRef ds:uri="http://schemas.microsoft.com/VisualStudio/2011/storyboarding/control"/>
  </ds:schemaRefs>
</ds:datastoreItem>
</file>

<file path=customXml/itemProps2473.xml><?xml version="1.0" encoding="utf-8"?>
<ds:datastoreItem xmlns:ds="http://schemas.openxmlformats.org/officeDocument/2006/customXml" ds:itemID="{76F6E75A-1D75-4466-8492-B0E7FF9951A7}">
  <ds:schemaRefs>
    <ds:schemaRef ds:uri="http://schemas.microsoft.com/VisualStudio/2011/storyboarding/control"/>
  </ds:schemaRefs>
</ds:datastoreItem>
</file>

<file path=customXml/itemProps2474.xml><?xml version="1.0" encoding="utf-8"?>
<ds:datastoreItem xmlns:ds="http://schemas.openxmlformats.org/officeDocument/2006/customXml" ds:itemID="{70E91714-DDFE-40A2-B754-A899B41DC1DE}">
  <ds:schemaRefs>
    <ds:schemaRef ds:uri="http://schemas.microsoft.com/VisualStudio/2011/storyboarding/control"/>
  </ds:schemaRefs>
</ds:datastoreItem>
</file>

<file path=customXml/itemProps2475.xml><?xml version="1.0" encoding="utf-8"?>
<ds:datastoreItem xmlns:ds="http://schemas.openxmlformats.org/officeDocument/2006/customXml" ds:itemID="{04EA3091-5CC5-4666-92C2-FCBBFE8B264D}">
  <ds:schemaRefs>
    <ds:schemaRef ds:uri="http://schemas.microsoft.com/VisualStudio/2011/storyboarding/control"/>
  </ds:schemaRefs>
</ds:datastoreItem>
</file>

<file path=customXml/itemProps2476.xml><?xml version="1.0" encoding="utf-8"?>
<ds:datastoreItem xmlns:ds="http://schemas.openxmlformats.org/officeDocument/2006/customXml" ds:itemID="{6C019A26-FB85-4189-A1B0-F2817BA55471}">
  <ds:schemaRefs>
    <ds:schemaRef ds:uri="http://schemas.microsoft.com/VisualStudio/2011/storyboarding/control"/>
  </ds:schemaRefs>
</ds:datastoreItem>
</file>

<file path=customXml/itemProps2477.xml><?xml version="1.0" encoding="utf-8"?>
<ds:datastoreItem xmlns:ds="http://schemas.openxmlformats.org/officeDocument/2006/customXml" ds:itemID="{13CA0B99-CF36-4374-B669-E49FB44160C5}">
  <ds:schemaRefs>
    <ds:schemaRef ds:uri="http://schemas.microsoft.com/VisualStudio/2011/storyboarding/control"/>
  </ds:schemaRefs>
</ds:datastoreItem>
</file>

<file path=customXml/itemProps2478.xml><?xml version="1.0" encoding="utf-8"?>
<ds:datastoreItem xmlns:ds="http://schemas.openxmlformats.org/officeDocument/2006/customXml" ds:itemID="{02155681-0E85-4D8A-B589-B6810509C1E6}">
  <ds:schemaRefs>
    <ds:schemaRef ds:uri="http://schemas.microsoft.com/VisualStudio/2011/storyboarding/control"/>
  </ds:schemaRefs>
</ds:datastoreItem>
</file>

<file path=customXml/itemProps2479.xml><?xml version="1.0" encoding="utf-8"?>
<ds:datastoreItem xmlns:ds="http://schemas.openxmlformats.org/officeDocument/2006/customXml" ds:itemID="{E4769644-9A14-4CA7-A5FB-A2DC5915CF16}">
  <ds:schemaRefs>
    <ds:schemaRef ds:uri="http://schemas.microsoft.com/VisualStudio/2011/storyboarding/control"/>
  </ds:schemaRefs>
</ds:datastoreItem>
</file>

<file path=customXml/itemProps248.xml><?xml version="1.0" encoding="utf-8"?>
<ds:datastoreItem xmlns:ds="http://schemas.openxmlformats.org/officeDocument/2006/customXml" ds:itemID="{5E50BFF1-4CAE-4BC5-84CF-487B2A0270F7}">
  <ds:schemaRefs>
    <ds:schemaRef ds:uri="http://schemas.microsoft.com/VisualStudio/2011/storyboarding/control"/>
  </ds:schemaRefs>
</ds:datastoreItem>
</file>

<file path=customXml/itemProps2480.xml><?xml version="1.0" encoding="utf-8"?>
<ds:datastoreItem xmlns:ds="http://schemas.openxmlformats.org/officeDocument/2006/customXml" ds:itemID="{BDAA48C7-0FC9-44C3-9477-DE87A7650CEC}">
  <ds:schemaRefs>
    <ds:schemaRef ds:uri="http://schemas.microsoft.com/VisualStudio/2011/storyboarding/control"/>
  </ds:schemaRefs>
</ds:datastoreItem>
</file>

<file path=customXml/itemProps2481.xml><?xml version="1.0" encoding="utf-8"?>
<ds:datastoreItem xmlns:ds="http://schemas.openxmlformats.org/officeDocument/2006/customXml" ds:itemID="{DF2F5CA4-20DF-422A-987E-103EFB965CB8}">
  <ds:schemaRefs>
    <ds:schemaRef ds:uri="http://schemas.microsoft.com/VisualStudio/2011/storyboarding/control"/>
  </ds:schemaRefs>
</ds:datastoreItem>
</file>

<file path=customXml/itemProps2482.xml><?xml version="1.0" encoding="utf-8"?>
<ds:datastoreItem xmlns:ds="http://schemas.openxmlformats.org/officeDocument/2006/customXml" ds:itemID="{53CE78EE-C8EA-4C02-B784-7070DBEA0722}">
  <ds:schemaRefs>
    <ds:schemaRef ds:uri="http://schemas.microsoft.com/VisualStudio/2011/storyboarding/control"/>
  </ds:schemaRefs>
</ds:datastoreItem>
</file>

<file path=customXml/itemProps2483.xml><?xml version="1.0" encoding="utf-8"?>
<ds:datastoreItem xmlns:ds="http://schemas.openxmlformats.org/officeDocument/2006/customXml" ds:itemID="{A9C5F189-7219-418E-BE60-15CA8DDD879A}">
  <ds:schemaRefs>
    <ds:schemaRef ds:uri="http://schemas.microsoft.com/VisualStudio/2011/storyboarding/control"/>
  </ds:schemaRefs>
</ds:datastoreItem>
</file>

<file path=customXml/itemProps2484.xml><?xml version="1.0" encoding="utf-8"?>
<ds:datastoreItem xmlns:ds="http://schemas.openxmlformats.org/officeDocument/2006/customXml" ds:itemID="{992BF3C8-1B2E-4861-8535-72CFBE6B9A2A}">
  <ds:schemaRefs>
    <ds:schemaRef ds:uri="http://schemas.microsoft.com/VisualStudio/2011/storyboarding/control"/>
  </ds:schemaRefs>
</ds:datastoreItem>
</file>

<file path=customXml/itemProps2485.xml><?xml version="1.0" encoding="utf-8"?>
<ds:datastoreItem xmlns:ds="http://schemas.openxmlformats.org/officeDocument/2006/customXml" ds:itemID="{7BB04793-79BA-4FD3-8477-53A24DB688FA}">
  <ds:schemaRefs>
    <ds:schemaRef ds:uri="http://schemas.microsoft.com/VisualStudio/2011/storyboarding/control"/>
  </ds:schemaRefs>
</ds:datastoreItem>
</file>

<file path=customXml/itemProps2486.xml><?xml version="1.0" encoding="utf-8"?>
<ds:datastoreItem xmlns:ds="http://schemas.openxmlformats.org/officeDocument/2006/customXml" ds:itemID="{C5A1861A-E2A1-4705-9F4D-D172A1B143DF}">
  <ds:schemaRefs>
    <ds:schemaRef ds:uri="http://schemas.microsoft.com/VisualStudio/2011/storyboarding/control"/>
  </ds:schemaRefs>
</ds:datastoreItem>
</file>

<file path=customXml/itemProps2487.xml><?xml version="1.0" encoding="utf-8"?>
<ds:datastoreItem xmlns:ds="http://schemas.openxmlformats.org/officeDocument/2006/customXml" ds:itemID="{C6349CE8-8469-41E6-9D74-AF3555D252FE}">
  <ds:schemaRefs>
    <ds:schemaRef ds:uri="http://schemas.microsoft.com/VisualStudio/2011/storyboarding/control"/>
  </ds:schemaRefs>
</ds:datastoreItem>
</file>

<file path=customXml/itemProps2488.xml><?xml version="1.0" encoding="utf-8"?>
<ds:datastoreItem xmlns:ds="http://schemas.openxmlformats.org/officeDocument/2006/customXml" ds:itemID="{ACB8EFF1-9E61-4D7B-9C4E-54161888C355}">
  <ds:schemaRefs>
    <ds:schemaRef ds:uri="http://schemas.microsoft.com/VisualStudio/2011/storyboarding/control"/>
  </ds:schemaRefs>
</ds:datastoreItem>
</file>

<file path=customXml/itemProps2489.xml><?xml version="1.0" encoding="utf-8"?>
<ds:datastoreItem xmlns:ds="http://schemas.openxmlformats.org/officeDocument/2006/customXml" ds:itemID="{1B4A9902-B328-4CB3-9960-8BDAFD0EDAB2}">
  <ds:schemaRefs>
    <ds:schemaRef ds:uri="http://schemas.microsoft.com/VisualStudio/2011/storyboarding/control"/>
  </ds:schemaRefs>
</ds:datastoreItem>
</file>

<file path=customXml/itemProps249.xml><?xml version="1.0" encoding="utf-8"?>
<ds:datastoreItem xmlns:ds="http://schemas.openxmlformats.org/officeDocument/2006/customXml" ds:itemID="{BA2223BD-FE1D-49E4-B811-9212F04F2916}">
  <ds:schemaRefs>
    <ds:schemaRef ds:uri="http://schemas.microsoft.com/VisualStudio/2011/storyboarding/control"/>
  </ds:schemaRefs>
</ds:datastoreItem>
</file>

<file path=customXml/itemProps2490.xml><?xml version="1.0" encoding="utf-8"?>
<ds:datastoreItem xmlns:ds="http://schemas.openxmlformats.org/officeDocument/2006/customXml" ds:itemID="{8D82057E-C85B-4C4C-9C61-B8398DA0D041}">
  <ds:schemaRefs>
    <ds:schemaRef ds:uri="http://schemas.microsoft.com/VisualStudio/2011/storyboarding/control"/>
  </ds:schemaRefs>
</ds:datastoreItem>
</file>

<file path=customXml/itemProps2491.xml><?xml version="1.0" encoding="utf-8"?>
<ds:datastoreItem xmlns:ds="http://schemas.openxmlformats.org/officeDocument/2006/customXml" ds:itemID="{2DA64EDF-35DD-4035-B12F-8BFF30E7C825}">
  <ds:schemaRefs>
    <ds:schemaRef ds:uri="http://schemas.microsoft.com/VisualStudio/2011/storyboarding/control"/>
  </ds:schemaRefs>
</ds:datastoreItem>
</file>

<file path=customXml/itemProps25.xml><?xml version="1.0" encoding="utf-8"?>
<ds:datastoreItem xmlns:ds="http://schemas.openxmlformats.org/officeDocument/2006/customXml" ds:itemID="{40D1F1DA-93E3-4690-AC0F-9731120E73F3}">
  <ds:schemaRefs>
    <ds:schemaRef ds:uri="http://schemas.microsoft.com/VisualStudio/2011/storyboarding/control"/>
  </ds:schemaRefs>
</ds:datastoreItem>
</file>

<file path=customXml/itemProps250.xml><?xml version="1.0" encoding="utf-8"?>
<ds:datastoreItem xmlns:ds="http://schemas.openxmlformats.org/officeDocument/2006/customXml" ds:itemID="{4E78527F-D748-4A96-BFE1-C7143D81AD9B}">
  <ds:schemaRefs>
    <ds:schemaRef ds:uri="http://schemas.microsoft.com/VisualStudio/2011/storyboarding/control"/>
  </ds:schemaRefs>
</ds:datastoreItem>
</file>

<file path=customXml/itemProps251.xml><?xml version="1.0" encoding="utf-8"?>
<ds:datastoreItem xmlns:ds="http://schemas.openxmlformats.org/officeDocument/2006/customXml" ds:itemID="{64EEC027-F922-437A-BBBF-2627B0D74939}">
  <ds:schemaRefs>
    <ds:schemaRef ds:uri="http://schemas.microsoft.com/VisualStudio/2011/storyboarding/control"/>
  </ds:schemaRefs>
</ds:datastoreItem>
</file>

<file path=customXml/itemProps252.xml><?xml version="1.0" encoding="utf-8"?>
<ds:datastoreItem xmlns:ds="http://schemas.openxmlformats.org/officeDocument/2006/customXml" ds:itemID="{A5F0DD7A-9EF9-4274-8B91-ED42A7B9D1A7}">
  <ds:schemaRefs>
    <ds:schemaRef ds:uri="http://schemas.microsoft.com/VisualStudio/2011/storyboarding/control"/>
  </ds:schemaRefs>
</ds:datastoreItem>
</file>

<file path=customXml/itemProps253.xml><?xml version="1.0" encoding="utf-8"?>
<ds:datastoreItem xmlns:ds="http://schemas.openxmlformats.org/officeDocument/2006/customXml" ds:itemID="{EC53DB28-0DE4-4A74-9889-3CCC0068947B}">
  <ds:schemaRefs>
    <ds:schemaRef ds:uri="http://schemas.microsoft.com/VisualStudio/2011/storyboarding/control"/>
  </ds:schemaRefs>
</ds:datastoreItem>
</file>

<file path=customXml/itemProps254.xml><?xml version="1.0" encoding="utf-8"?>
<ds:datastoreItem xmlns:ds="http://schemas.openxmlformats.org/officeDocument/2006/customXml" ds:itemID="{7B361073-C6AE-4531-9A37-C083AD316E6A}">
  <ds:schemaRefs>
    <ds:schemaRef ds:uri="http://schemas.microsoft.com/VisualStudio/2011/storyboarding/control"/>
  </ds:schemaRefs>
</ds:datastoreItem>
</file>

<file path=customXml/itemProps255.xml><?xml version="1.0" encoding="utf-8"?>
<ds:datastoreItem xmlns:ds="http://schemas.openxmlformats.org/officeDocument/2006/customXml" ds:itemID="{80E2D5C7-3D8B-403A-BCB2-BF04FC4751F3}">
  <ds:schemaRefs>
    <ds:schemaRef ds:uri="http://schemas.microsoft.com/VisualStudio/2011/storyboarding/control"/>
  </ds:schemaRefs>
</ds:datastoreItem>
</file>

<file path=customXml/itemProps256.xml><?xml version="1.0" encoding="utf-8"?>
<ds:datastoreItem xmlns:ds="http://schemas.openxmlformats.org/officeDocument/2006/customXml" ds:itemID="{F0774C8C-04F8-43FD-8285-3BB72DD77057}">
  <ds:schemaRefs>
    <ds:schemaRef ds:uri="http://schemas.microsoft.com/VisualStudio/2011/storyboarding/control"/>
  </ds:schemaRefs>
</ds:datastoreItem>
</file>

<file path=customXml/itemProps257.xml><?xml version="1.0" encoding="utf-8"?>
<ds:datastoreItem xmlns:ds="http://schemas.openxmlformats.org/officeDocument/2006/customXml" ds:itemID="{9D54E23B-2F43-4898-A5D1-841F85CC4E44}">
  <ds:schemaRefs>
    <ds:schemaRef ds:uri="http://schemas.microsoft.com/VisualStudio/2011/storyboarding/control"/>
  </ds:schemaRefs>
</ds:datastoreItem>
</file>

<file path=customXml/itemProps258.xml><?xml version="1.0" encoding="utf-8"?>
<ds:datastoreItem xmlns:ds="http://schemas.openxmlformats.org/officeDocument/2006/customXml" ds:itemID="{EABFBCB3-67D0-4456-BFB6-7AD668764249}">
  <ds:schemaRefs>
    <ds:schemaRef ds:uri="http://schemas.microsoft.com/VisualStudio/2011/storyboarding/control"/>
  </ds:schemaRefs>
</ds:datastoreItem>
</file>

<file path=customXml/itemProps259.xml><?xml version="1.0" encoding="utf-8"?>
<ds:datastoreItem xmlns:ds="http://schemas.openxmlformats.org/officeDocument/2006/customXml" ds:itemID="{BF70707F-A5AB-421C-8751-9E3EE352F107}">
  <ds:schemaRefs>
    <ds:schemaRef ds:uri="http://schemas.microsoft.com/VisualStudio/2011/storyboarding/control"/>
  </ds:schemaRefs>
</ds:datastoreItem>
</file>

<file path=customXml/itemProps26.xml><?xml version="1.0" encoding="utf-8"?>
<ds:datastoreItem xmlns:ds="http://schemas.openxmlformats.org/officeDocument/2006/customXml" ds:itemID="{F0CE4355-951A-4B13-868D-DAED4E46748B}">
  <ds:schemaRefs>
    <ds:schemaRef ds:uri="http://schemas.microsoft.com/VisualStudio/2011/storyboarding/control"/>
  </ds:schemaRefs>
</ds:datastoreItem>
</file>

<file path=customXml/itemProps260.xml><?xml version="1.0" encoding="utf-8"?>
<ds:datastoreItem xmlns:ds="http://schemas.openxmlformats.org/officeDocument/2006/customXml" ds:itemID="{0A6EA8D5-6644-4CF2-8C14-5671E6E703FA}">
  <ds:schemaRefs>
    <ds:schemaRef ds:uri="http://schemas.microsoft.com/VisualStudio/2011/storyboarding/control"/>
  </ds:schemaRefs>
</ds:datastoreItem>
</file>

<file path=customXml/itemProps261.xml><?xml version="1.0" encoding="utf-8"?>
<ds:datastoreItem xmlns:ds="http://schemas.openxmlformats.org/officeDocument/2006/customXml" ds:itemID="{DA92D13C-BBAC-40EA-86D7-4252A79E9E53}">
  <ds:schemaRefs>
    <ds:schemaRef ds:uri="http://schemas.microsoft.com/VisualStudio/2011/storyboarding/control"/>
  </ds:schemaRefs>
</ds:datastoreItem>
</file>

<file path=customXml/itemProps262.xml><?xml version="1.0" encoding="utf-8"?>
<ds:datastoreItem xmlns:ds="http://schemas.openxmlformats.org/officeDocument/2006/customXml" ds:itemID="{ABE247DE-9600-4EE1-AA6E-127EEA126A6D}">
  <ds:schemaRefs>
    <ds:schemaRef ds:uri="http://schemas.microsoft.com/VisualStudio/2011/storyboarding/control"/>
  </ds:schemaRefs>
</ds:datastoreItem>
</file>

<file path=customXml/itemProps263.xml><?xml version="1.0" encoding="utf-8"?>
<ds:datastoreItem xmlns:ds="http://schemas.openxmlformats.org/officeDocument/2006/customXml" ds:itemID="{1CCD1A6F-F98B-44D5-AE21-A267821E9D06}">
  <ds:schemaRefs>
    <ds:schemaRef ds:uri="http://schemas.microsoft.com/VisualStudio/2011/storyboarding/control"/>
  </ds:schemaRefs>
</ds:datastoreItem>
</file>

<file path=customXml/itemProps264.xml><?xml version="1.0" encoding="utf-8"?>
<ds:datastoreItem xmlns:ds="http://schemas.openxmlformats.org/officeDocument/2006/customXml" ds:itemID="{76ACAA46-09BC-4D9E-B647-A0ED5CA9EDF5}">
  <ds:schemaRefs>
    <ds:schemaRef ds:uri="http://schemas.microsoft.com/VisualStudio/2011/storyboarding/control"/>
  </ds:schemaRefs>
</ds:datastoreItem>
</file>

<file path=customXml/itemProps265.xml><?xml version="1.0" encoding="utf-8"?>
<ds:datastoreItem xmlns:ds="http://schemas.openxmlformats.org/officeDocument/2006/customXml" ds:itemID="{DC00FD5E-6751-498A-8288-809AA26667B7}">
  <ds:schemaRefs>
    <ds:schemaRef ds:uri="http://schemas.microsoft.com/VisualStudio/2011/storyboarding/control"/>
  </ds:schemaRefs>
</ds:datastoreItem>
</file>

<file path=customXml/itemProps266.xml><?xml version="1.0" encoding="utf-8"?>
<ds:datastoreItem xmlns:ds="http://schemas.openxmlformats.org/officeDocument/2006/customXml" ds:itemID="{3E521B42-97C5-4BFB-B805-0B34BA36463A}">
  <ds:schemaRefs>
    <ds:schemaRef ds:uri="http://schemas.microsoft.com/VisualStudio/2011/storyboarding/control"/>
  </ds:schemaRefs>
</ds:datastoreItem>
</file>

<file path=customXml/itemProps267.xml><?xml version="1.0" encoding="utf-8"?>
<ds:datastoreItem xmlns:ds="http://schemas.openxmlformats.org/officeDocument/2006/customXml" ds:itemID="{1707DADC-7B35-45A6-BF7D-A0AB43DAAF11}">
  <ds:schemaRefs>
    <ds:schemaRef ds:uri="http://schemas.microsoft.com/VisualStudio/2011/storyboarding/control"/>
  </ds:schemaRefs>
</ds:datastoreItem>
</file>

<file path=customXml/itemProps268.xml><?xml version="1.0" encoding="utf-8"?>
<ds:datastoreItem xmlns:ds="http://schemas.openxmlformats.org/officeDocument/2006/customXml" ds:itemID="{76A70905-6B52-465F-B59B-841204381946}">
  <ds:schemaRefs>
    <ds:schemaRef ds:uri="http://schemas.microsoft.com/VisualStudio/2011/storyboarding/control"/>
  </ds:schemaRefs>
</ds:datastoreItem>
</file>

<file path=customXml/itemProps269.xml><?xml version="1.0" encoding="utf-8"?>
<ds:datastoreItem xmlns:ds="http://schemas.openxmlformats.org/officeDocument/2006/customXml" ds:itemID="{E442EFFE-87D1-423F-B96B-BAC20021109A}">
  <ds:schemaRefs>
    <ds:schemaRef ds:uri="http://schemas.microsoft.com/VisualStudio/2011/storyboarding/control"/>
  </ds:schemaRefs>
</ds:datastoreItem>
</file>

<file path=customXml/itemProps27.xml><?xml version="1.0" encoding="utf-8"?>
<ds:datastoreItem xmlns:ds="http://schemas.openxmlformats.org/officeDocument/2006/customXml" ds:itemID="{9991FF53-112B-43A2-988B-878E8C3ED6C4}">
  <ds:schemaRefs>
    <ds:schemaRef ds:uri="http://schemas.microsoft.com/VisualStudio/2011/storyboarding/control"/>
  </ds:schemaRefs>
</ds:datastoreItem>
</file>

<file path=customXml/itemProps270.xml><?xml version="1.0" encoding="utf-8"?>
<ds:datastoreItem xmlns:ds="http://schemas.openxmlformats.org/officeDocument/2006/customXml" ds:itemID="{591573F9-852C-4DF9-86A6-A190FA8DB1D2}">
  <ds:schemaRefs>
    <ds:schemaRef ds:uri="http://schemas.microsoft.com/VisualStudio/2011/storyboarding/control"/>
  </ds:schemaRefs>
</ds:datastoreItem>
</file>

<file path=customXml/itemProps271.xml><?xml version="1.0" encoding="utf-8"?>
<ds:datastoreItem xmlns:ds="http://schemas.openxmlformats.org/officeDocument/2006/customXml" ds:itemID="{4E005BBF-1BE1-47DD-9A42-C34DC9D2B3BD}">
  <ds:schemaRefs>
    <ds:schemaRef ds:uri="http://schemas.microsoft.com/VisualStudio/2011/storyboarding/control"/>
  </ds:schemaRefs>
</ds:datastoreItem>
</file>

<file path=customXml/itemProps272.xml><?xml version="1.0" encoding="utf-8"?>
<ds:datastoreItem xmlns:ds="http://schemas.openxmlformats.org/officeDocument/2006/customXml" ds:itemID="{BECE8C5F-83B2-472D-A0C1-6B1EC7033E53}">
  <ds:schemaRefs>
    <ds:schemaRef ds:uri="http://schemas.microsoft.com/VisualStudio/2011/storyboarding/control"/>
  </ds:schemaRefs>
</ds:datastoreItem>
</file>

<file path=customXml/itemProps273.xml><?xml version="1.0" encoding="utf-8"?>
<ds:datastoreItem xmlns:ds="http://schemas.openxmlformats.org/officeDocument/2006/customXml" ds:itemID="{A353C94E-CB36-4FCF-9E5A-53A4794806D6}">
  <ds:schemaRefs>
    <ds:schemaRef ds:uri="http://schemas.microsoft.com/VisualStudio/2011/storyboarding/control"/>
  </ds:schemaRefs>
</ds:datastoreItem>
</file>

<file path=customXml/itemProps274.xml><?xml version="1.0" encoding="utf-8"?>
<ds:datastoreItem xmlns:ds="http://schemas.openxmlformats.org/officeDocument/2006/customXml" ds:itemID="{15AE2968-B337-4F5F-BE23-AF41D9953680}">
  <ds:schemaRefs>
    <ds:schemaRef ds:uri="http://schemas.microsoft.com/VisualStudio/2011/storyboarding/control"/>
  </ds:schemaRefs>
</ds:datastoreItem>
</file>

<file path=customXml/itemProps275.xml><?xml version="1.0" encoding="utf-8"?>
<ds:datastoreItem xmlns:ds="http://schemas.openxmlformats.org/officeDocument/2006/customXml" ds:itemID="{7A581958-B13E-4466-8B33-B00F5D659936}">
  <ds:schemaRefs>
    <ds:schemaRef ds:uri="http://schemas.microsoft.com/VisualStudio/2011/storyboarding/control"/>
  </ds:schemaRefs>
</ds:datastoreItem>
</file>

<file path=customXml/itemProps276.xml><?xml version="1.0" encoding="utf-8"?>
<ds:datastoreItem xmlns:ds="http://schemas.openxmlformats.org/officeDocument/2006/customXml" ds:itemID="{C9879772-1D4F-4D3A-B94A-C5DF0FF127B4}">
  <ds:schemaRefs>
    <ds:schemaRef ds:uri="http://schemas.microsoft.com/VisualStudio/2011/storyboarding/control"/>
  </ds:schemaRefs>
</ds:datastoreItem>
</file>

<file path=customXml/itemProps277.xml><?xml version="1.0" encoding="utf-8"?>
<ds:datastoreItem xmlns:ds="http://schemas.openxmlformats.org/officeDocument/2006/customXml" ds:itemID="{FA018A80-7924-4DB7-B91B-5CF9EB2A5B78}">
  <ds:schemaRefs>
    <ds:schemaRef ds:uri="http://schemas.microsoft.com/VisualStudio/2011/storyboarding/control"/>
  </ds:schemaRefs>
</ds:datastoreItem>
</file>

<file path=customXml/itemProps278.xml><?xml version="1.0" encoding="utf-8"?>
<ds:datastoreItem xmlns:ds="http://schemas.openxmlformats.org/officeDocument/2006/customXml" ds:itemID="{F9537A38-947F-44BD-B3A6-FF986229F8D4}">
  <ds:schemaRefs>
    <ds:schemaRef ds:uri="http://schemas.microsoft.com/VisualStudio/2011/storyboarding/control"/>
  </ds:schemaRefs>
</ds:datastoreItem>
</file>

<file path=customXml/itemProps279.xml><?xml version="1.0" encoding="utf-8"?>
<ds:datastoreItem xmlns:ds="http://schemas.openxmlformats.org/officeDocument/2006/customXml" ds:itemID="{E0A9737E-9DE6-4AAF-8B81-8D85D24904B5}">
  <ds:schemaRefs>
    <ds:schemaRef ds:uri="http://schemas.microsoft.com/VisualStudio/2011/storyboarding/control"/>
  </ds:schemaRefs>
</ds:datastoreItem>
</file>

<file path=customXml/itemProps28.xml><?xml version="1.0" encoding="utf-8"?>
<ds:datastoreItem xmlns:ds="http://schemas.openxmlformats.org/officeDocument/2006/customXml" ds:itemID="{E72787DC-7B87-4670-A35C-6C3F527BF3C2}">
  <ds:schemaRefs>
    <ds:schemaRef ds:uri="http://schemas.microsoft.com/VisualStudio/2011/storyboarding/control"/>
  </ds:schemaRefs>
</ds:datastoreItem>
</file>

<file path=customXml/itemProps280.xml><?xml version="1.0" encoding="utf-8"?>
<ds:datastoreItem xmlns:ds="http://schemas.openxmlformats.org/officeDocument/2006/customXml" ds:itemID="{2F06AD2B-FC69-44AD-974B-2B876DAF3036}">
  <ds:schemaRefs>
    <ds:schemaRef ds:uri="http://schemas.microsoft.com/VisualStudio/2011/storyboarding/control"/>
  </ds:schemaRefs>
</ds:datastoreItem>
</file>

<file path=customXml/itemProps281.xml><?xml version="1.0" encoding="utf-8"?>
<ds:datastoreItem xmlns:ds="http://schemas.openxmlformats.org/officeDocument/2006/customXml" ds:itemID="{E51B602A-FB62-4EC0-9056-DA8B91D984C0}">
  <ds:schemaRefs>
    <ds:schemaRef ds:uri="http://schemas.microsoft.com/VisualStudio/2011/storyboarding/control"/>
  </ds:schemaRefs>
</ds:datastoreItem>
</file>

<file path=customXml/itemProps282.xml><?xml version="1.0" encoding="utf-8"?>
<ds:datastoreItem xmlns:ds="http://schemas.openxmlformats.org/officeDocument/2006/customXml" ds:itemID="{34369C19-3711-4290-AFAB-FA061BFAD407}">
  <ds:schemaRefs>
    <ds:schemaRef ds:uri="http://schemas.microsoft.com/VisualStudio/2011/storyboarding/control"/>
  </ds:schemaRefs>
</ds:datastoreItem>
</file>

<file path=customXml/itemProps283.xml><?xml version="1.0" encoding="utf-8"?>
<ds:datastoreItem xmlns:ds="http://schemas.openxmlformats.org/officeDocument/2006/customXml" ds:itemID="{FAADBDBD-14C5-46A4-9E71-4B5E82643041}">
  <ds:schemaRefs>
    <ds:schemaRef ds:uri="http://schemas.microsoft.com/VisualStudio/2011/storyboarding/control"/>
  </ds:schemaRefs>
</ds:datastoreItem>
</file>

<file path=customXml/itemProps284.xml><?xml version="1.0" encoding="utf-8"?>
<ds:datastoreItem xmlns:ds="http://schemas.openxmlformats.org/officeDocument/2006/customXml" ds:itemID="{DEFAD620-C98F-451B-B53D-604960EED15B}">
  <ds:schemaRefs>
    <ds:schemaRef ds:uri="http://schemas.microsoft.com/VisualStudio/2011/storyboarding/control"/>
  </ds:schemaRefs>
</ds:datastoreItem>
</file>

<file path=customXml/itemProps285.xml><?xml version="1.0" encoding="utf-8"?>
<ds:datastoreItem xmlns:ds="http://schemas.openxmlformats.org/officeDocument/2006/customXml" ds:itemID="{40DDFF5F-6E6A-4C20-AA4B-0E6C6C7CD4CE}">
  <ds:schemaRefs>
    <ds:schemaRef ds:uri="http://schemas.microsoft.com/VisualStudio/2011/storyboarding/control"/>
  </ds:schemaRefs>
</ds:datastoreItem>
</file>

<file path=customXml/itemProps286.xml><?xml version="1.0" encoding="utf-8"?>
<ds:datastoreItem xmlns:ds="http://schemas.openxmlformats.org/officeDocument/2006/customXml" ds:itemID="{60725FFC-68C3-4B64-B0CA-777BAC8F1ADD}">
  <ds:schemaRefs>
    <ds:schemaRef ds:uri="http://schemas.microsoft.com/VisualStudio/2011/storyboarding/control"/>
  </ds:schemaRefs>
</ds:datastoreItem>
</file>

<file path=customXml/itemProps287.xml><?xml version="1.0" encoding="utf-8"?>
<ds:datastoreItem xmlns:ds="http://schemas.openxmlformats.org/officeDocument/2006/customXml" ds:itemID="{6DEE51FA-239F-4ED0-A157-0A95490BBDB1}">
  <ds:schemaRefs>
    <ds:schemaRef ds:uri="http://schemas.microsoft.com/VisualStudio/2011/storyboarding/control"/>
  </ds:schemaRefs>
</ds:datastoreItem>
</file>

<file path=customXml/itemProps288.xml><?xml version="1.0" encoding="utf-8"?>
<ds:datastoreItem xmlns:ds="http://schemas.openxmlformats.org/officeDocument/2006/customXml" ds:itemID="{845E8F82-522B-4B06-9426-A38219A1B967}">
  <ds:schemaRefs>
    <ds:schemaRef ds:uri="http://schemas.microsoft.com/VisualStudio/2011/storyboarding/control"/>
  </ds:schemaRefs>
</ds:datastoreItem>
</file>

<file path=customXml/itemProps289.xml><?xml version="1.0" encoding="utf-8"?>
<ds:datastoreItem xmlns:ds="http://schemas.openxmlformats.org/officeDocument/2006/customXml" ds:itemID="{C0089700-7D94-4257-A6C4-C2FF04361AD1}">
  <ds:schemaRefs>
    <ds:schemaRef ds:uri="http://schemas.microsoft.com/VisualStudio/2011/storyboarding/control"/>
  </ds:schemaRefs>
</ds:datastoreItem>
</file>

<file path=customXml/itemProps29.xml><?xml version="1.0" encoding="utf-8"?>
<ds:datastoreItem xmlns:ds="http://schemas.openxmlformats.org/officeDocument/2006/customXml" ds:itemID="{6E5A5A86-5029-456A-901E-F0688FCA0BC0}">
  <ds:schemaRefs>
    <ds:schemaRef ds:uri="http://schemas.microsoft.com/VisualStudio/2011/storyboarding/control"/>
  </ds:schemaRefs>
</ds:datastoreItem>
</file>

<file path=customXml/itemProps290.xml><?xml version="1.0" encoding="utf-8"?>
<ds:datastoreItem xmlns:ds="http://schemas.openxmlformats.org/officeDocument/2006/customXml" ds:itemID="{C66CF977-A39C-4792-A251-BB9A35675023}">
  <ds:schemaRefs>
    <ds:schemaRef ds:uri="http://schemas.microsoft.com/VisualStudio/2011/storyboarding/control"/>
  </ds:schemaRefs>
</ds:datastoreItem>
</file>

<file path=customXml/itemProps291.xml><?xml version="1.0" encoding="utf-8"?>
<ds:datastoreItem xmlns:ds="http://schemas.openxmlformats.org/officeDocument/2006/customXml" ds:itemID="{26BEF8A5-BA7D-464E-A0F9-3A8AA9E38BDB}">
  <ds:schemaRefs>
    <ds:schemaRef ds:uri="http://schemas.microsoft.com/VisualStudio/2011/storyboarding/control"/>
  </ds:schemaRefs>
</ds:datastoreItem>
</file>

<file path=customXml/itemProps292.xml><?xml version="1.0" encoding="utf-8"?>
<ds:datastoreItem xmlns:ds="http://schemas.openxmlformats.org/officeDocument/2006/customXml" ds:itemID="{688221AA-11D7-4D40-8F5E-0DA16B16CDE0}">
  <ds:schemaRefs>
    <ds:schemaRef ds:uri="http://schemas.microsoft.com/VisualStudio/2011/storyboarding/control"/>
  </ds:schemaRefs>
</ds:datastoreItem>
</file>

<file path=customXml/itemProps293.xml><?xml version="1.0" encoding="utf-8"?>
<ds:datastoreItem xmlns:ds="http://schemas.openxmlformats.org/officeDocument/2006/customXml" ds:itemID="{173D0688-CE7C-48D9-B0ED-52EF6E17A96B}">
  <ds:schemaRefs>
    <ds:schemaRef ds:uri="http://schemas.microsoft.com/VisualStudio/2011/storyboarding/control"/>
  </ds:schemaRefs>
</ds:datastoreItem>
</file>

<file path=customXml/itemProps294.xml><?xml version="1.0" encoding="utf-8"?>
<ds:datastoreItem xmlns:ds="http://schemas.openxmlformats.org/officeDocument/2006/customXml" ds:itemID="{598865A1-4352-44CE-9951-0D22395BF5DB}">
  <ds:schemaRefs>
    <ds:schemaRef ds:uri="http://schemas.microsoft.com/VisualStudio/2011/storyboarding/control"/>
  </ds:schemaRefs>
</ds:datastoreItem>
</file>

<file path=customXml/itemProps295.xml><?xml version="1.0" encoding="utf-8"?>
<ds:datastoreItem xmlns:ds="http://schemas.openxmlformats.org/officeDocument/2006/customXml" ds:itemID="{11B10CD9-89AF-4749-8E0E-C5DC92C8CE7A}">
  <ds:schemaRefs>
    <ds:schemaRef ds:uri="http://schemas.microsoft.com/VisualStudio/2011/storyboarding/control"/>
  </ds:schemaRefs>
</ds:datastoreItem>
</file>

<file path=customXml/itemProps296.xml><?xml version="1.0" encoding="utf-8"?>
<ds:datastoreItem xmlns:ds="http://schemas.openxmlformats.org/officeDocument/2006/customXml" ds:itemID="{EBABA056-263F-4CE7-86A5-E527FABF2DC0}">
  <ds:schemaRefs>
    <ds:schemaRef ds:uri="http://schemas.microsoft.com/VisualStudio/2011/storyboarding/control"/>
  </ds:schemaRefs>
</ds:datastoreItem>
</file>

<file path=customXml/itemProps297.xml><?xml version="1.0" encoding="utf-8"?>
<ds:datastoreItem xmlns:ds="http://schemas.openxmlformats.org/officeDocument/2006/customXml" ds:itemID="{8CCB693F-87C5-403B-8D2C-D407A3223269}">
  <ds:schemaRefs>
    <ds:schemaRef ds:uri="http://schemas.microsoft.com/VisualStudio/2011/storyboarding/control"/>
  </ds:schemaRefs>
</ds:datastoreItem>
</file>

<file path=customXml/itemProps298.xml><?xml version="1.0" encoding="utf-8"?>
<ds:datastoreItem xmlns:ds="http://schemas.openxmlformats.org/officeDocument/2006/customXml" ds:itemID="{913A3C2F-9E8C-4C23-A2E6-4B7F988A0FC9}">
  <ds:schemaRefs>
    <ds:schemaRef ds:uri="http://schemas.microsoft.com/VisualStudio/2011/storyboarding/control"/>
  </ds:schemaRefs>
</ds:datastoreItem>
</file>

<file path=customXml/itemProps299.xml><?xml version="1.0" encoding="utf-8"?>
<ds:datastoreItem xmlns:ds="http://schemas.openxmlformats.org/officeDocument/2006/customXml" ds:itemID="{E6934081-C574-4B56-8EF8-DB15CEAA978A}">
  <ds:schemaRefs>
    <ds:schemaRef ds:uri="http://schemas.microsoft.com/VisualStudio/2011/storyboarding/control"/>
  </ds:schemaRefs>
</ds:datastoreItem>
</file>

<file path=customXml/itemProps3.xml><?xml version="1.0" encoding="utf-8"?>
<ds:datastoreItem xmlns:ds="http://schemas.openxmlformats.org/officeDocument/2006/customXml" ds:itemID="{DACC34F0-EB1B-4697-A1F4-D6611B523D13}">
  <ds:schemaRefs>
    <ds:schemaRef ds:uri="http://schemas.microsoft.com/VisualStudio/2011/storyboarding/control"/>
  </ds:schemaRefs>
</ds:datastoreItem>
</file>

<file path=customXml/itemProps30.xml><?xml version="1.0" encoding="utf-8"?>
<ds:datastoreItem xmlns:ds="http://schemas.openxmlformats.org/officeDocument/2006/customXml" ds:itemID="{F02A88A2-0147-4FF0-A215-05C25E3FDC3B}">
  <ds:schemaRefs>
    <ds:schemaRef ds:uri="http://schemas.microsoft.com/VisualStudio/2011/storyboarding/control"/>
  </ds:schemaRefs>
</ds:datastoreItem>
</file>

<file path=customXml/itemProps300.xml><?xml version="1.0" encoding="utf-8"?>
<ds:datastoreItem xmlns:ds="http://schemas.openxmlformats.org/officeDocument/2006/customXml" ds:itemID="{D78CD5EF-75DF-425B-A4C8-0423B403785B}">
  <ds:schemaRefs>
    <ds:schemaRef ds:uri="http://schemas.microsoft.com/VisualStudio/2011/storyboarding/control"/>
  </ds:schemaRefs>
</ds:datastoreItem>
</file>

<file path=customXml/itemProps301.xml><?xml version="1.0" encoding="utf-8"?>
<ds:datastoreItem xmlns:ds="http://schemas.openxmlformats.org/officeDocument/2006/customXml" ds:itemID="{B8F98729-D4AA-41AE-870B-2FEC190A3FD8}">
  <ds:schemaRefs>
    <ds:schemaRef ds:uri="http://schemas.microsoft.com/VisualStudio/2011/storyboarding/control"/>
  </ds:schemaRefs>
</ds:datastoreItem>
</file>

<file path=customXml/itemProps302.xml><?xml version="1.0" encoding="utf-8"?>
<ds:datastoreItem xmlns:ds="http://schemas.openxmlformats.org/officeDocument/2006/customXml" ds:itemID="{1C536382-F5F3-4CB0-BF7D-52B5E5BD494D}">
  <ds:schemaRefs>
    <ds:schemaRef ds:uri="http://schemas.microsoft.com/VisualStudio/2011/storyboarding/control"/>
  </ds:schemaRefs>
</ds:datastoreItem>
</file>

<file path=customXml/itemProps303.xml><?xml version="1.0" encoding="utf-8"?>
<ds:datastoreItem xmlns:ds="http://schemas.openxmlformats.org/officeDocument/2006/customXml" ds:itemID="{FD58B2DD-1643-410C-80EF-84828186C6E1}">
  <ds:schemaRefs>
    <ds:schemaRef ds:uri="http://schemas.microsoft.com/VisualStudio/2011/storyboarding/control"/>
  </ds:schemaRefs>
</ds:datastoreItem>
</file>

<file path=customXml/itemProps304.xml><?xml version="1.0" encoding="utf-8"?>
<ds:datastoreItem xmlns:ds="http://schemas.openxmlformats.org/officeDocument/2006/customXml" ds:itemID="{46790E93-12B3-4A18-8FE4-B01D6D978C0C}">
  <ds:schemaRefs>
    <ds:schemaRef ds:uri="http://schemas.microsoft.com/VisualStudio/2011/storyboarding/control"/>
  </ds:schemaRefs>
</ds:datastoreItem>
</file>

<file path=customXml/itemProps305.xml><?xml version="1.0" encoding="utf-8"?>
<ds:datastoreItem xmlns:ds="http://schemas.openxmlformats.org/officeDocument/2006/customXml" ds:itemID="{ACE9F852-EABB-4582-A906-8E63B112E63B}">
  <ds:schemaRefs>
    <ds:schemaRef ds:uri="http://schemas.microsoft.com/VisualStudio/2011/storyboarding/control"/>
  </ds:schemaRefs>
</ds:datastoreItem>
</file>

<file path=customXml/itemProps306.xml><?xml version="1.0" encoding="utf-8"?>
<ds:datastoreItem xmlns:ds="http://schemas.openxmlformats.org/officeDocument/2006/customXml" ds:itemID="{2FE4709E-79C3-4708-9273-D110290A6A35}">
  <ds:schemaRefs>
    <ds:schemaRef ds:uri="http://schemas.microsoft.com/VisualStudio/2011/storyboarding/control"/>
  </ds:schemaRefs>
</ds:datastoreItem>
</file>

<file path=customXml/itemProps307.xml><?xml version="1.0" encoding="utf-8"?>
<ds:datastoreItem xmlns:ds="http://schemas.openxmlformats.org/officeDocument/2006/customXml" ds:itemID="{07DD1747-72E0-4331-B986-7548B689C69F}">
  <ds:schemaRefs>
    <ds:schemaRef ds:uri="http://schemas.microsoft.com/VisualStudio/2011/storyboarding/control"/>
  </ds:schemaRefs>
</ds:datastoreItem>
</file>

<file path=customXml/itemProps308.xml><?xml version="1.0" encoding="utf-8"?>
<ds:datastoreItem xmlns:ds="http://schemas.openxmlformats.org/officeDocument/2006/customXml" ds:itemID="{3DFCDD95-187B-466E-B3C8-4C12CC5F1260}">
  <ds:schemaRefs>
    <ds:schemaRef ds:uri="http://schemas.microsoft.com/VisualStudio/2011/storyboarding/control"/>
  </ds:schemaRefs>
</ds:datastoreItem>
</file>

<file path=customXml/itemProps309.xml><?xml version="1.0" encoding="utf-8"?>
<ds:datastoreItem xmlns:ds="http://schemas.openxmlformats.org/officeDocument/2006/customXml" ds:itemID="{4A128D73-6712-463D-93C1-D52DFAA6B6C7}">
  <ds:schemaRefs>
    <ds:schemaRef ds:uri="http://schemas.microsoft.com/VisualStudio/2011/storyboarding/control"/>
  </ds:schemaRefs>
</ds:datastoreItem>
</file>

<file path=customXml/itemProps31.xml><?xml version="1.0" encoding="utf-8"?>
<ds:datastoreItem xmlns:ds="http://schemas.openxmlformats.org/officeDocument/2006/customXml" ds:itemID="{21B5A4D2-85F5-4C4E-98B7-F06BF36DD3BA}">
  <ds:schemaRefs>
    <ds:schemaRef ds:uri="http://schemas.microsoft.com/VisualStudio/2011/storyboarding/control"/>
  </ds:schemaRefs>
</ds:datastoreItem>
</file>

<file path=customXml/itemProps310.xml><?xml version="1.0" encoding="utf-8"?>
<ds:datastoreItem xmlns:ds="http://schemas.openxmlformats.org/officeDocument/2006/customXml" ds:itemID="{7DD6D806-17FA-4722-90A0-1A49B8BDC553}">
  <ds:schemaRefs>
    <ds:schemaRef ds:uri="http://schemas.microsoft.com/VisualStudio/2011/storyboarding/control"/>
  </ds:schemaRefs>
</ds:datastoreItem>
</file>

<file path=customXml/itemProps311.xml><?xml version="1.0" encoding="utf-8"?>
<ds:datastoreItem xmlns:ds="http://schemas.openxmlformats.org/officeDocument/2006/customXml" ds:itemID="{96FCB402-7942-4A80-9862-9E1E9D06081D}">
  <ds:schemaRefs>
    <ds:schemaRef ds:uri="http://schemas.microsoft.com/VisualStudio/2011/storyboarding/control"/>
  </ds:schemaRefs>
</ds:datastoreItem>
</file>

<file path=customXml/itemProps312.xml><?xml version="1.0" encoding="utf-8"?>
<ds:datastoreItem xmlns:ds="http://schemas.openxmlformats.org/officeDocument/2006/customXml" ds:itemID="{9CC6FC6B-85D4-43B1-8C14-8A106F014405}">
  <ds:schemaRefs>
    <ds:schemaRef ds:uri="http://schemas.microsoft.com/VisualStudio/2011/storyboarding/control"/>
  </ds:schemaRefs>
</ds:datastoreItem>
</file>

<file path=customXml/itemProps313.xml><?xml version="1.0" encoding="utf-8"?>
<ds:datastoreItem xmlns:ds="http://schemas.openxmlformats.org/officeDocument/2006/customXml" ds:itemID="{07BC3F2F-CC6A-4779-971E-1E2ADB5CA429}">
  <ds:schemaRefs>
    <ds:schemaRef ds:uri="http://schemas.microsoft.com/VisualStudio/2011/storyboarding/control"/>
  </ds:schemaRefs>
</ds:datastoreItem>
</file>

<file path=customXml/itemProps314.xml><?xml version="1.0" encoding="utf-8"?>
<ds:datastoreItem xmlns:ds="http://schemas.openxmlformats.org/officeDocument/2006/customXml" ds:itemID="{AAE16EC2-342D-43C2-823F-8EA8841F4072}">
  <ds:schemaRefs>
    <ds:schemaRef ds:uri="http://schemas.microsoft.com/VisualStudio/2011/storyboarding/control"/>
  </ds:schemaRefs>
</ds:datastoreItem>
</file>

<file path=customXml/itemProps315.xml><?xml version="1.0" encoding="utf-8"?>
<ds:datastoreItem xmlns:ds="http://schemas.openxmlformats.org/officeDocument/2006/customXml" ds:itemID="{0126B439-31C1-43A5-BC49-6C2F100626AC}">
  <ds:schemaRefs>
    <ds:schemaRef ds:uri="http://schemas.microsoft.com/VisualStudio/2011/storyboarding/control"/>
  </ds:schemaRefs>
</ds:datastoreItem>
</file>

<file path=customXml/itemProps316.xml><?xml version="1.0" encoding="utf-8"?>
<ds:datastoreItem xmlns:ds="http://schemas.openxmlformats.org/officeDocument/2006/customXml" ds:itemID="{82067B8D-81F1-443F-B464-8F2938312871}">
  <ds:schemaRefs>
    <ds:schemaRef ds:uri="http://schemas.microsoft.com/VisualStudio/2011/storyboarding/control"/>
  </ds:schemaRefs>
</ds:datastoreItem>
</file>

<file path=customXml/itemProps317.xml><?xml version="1.0" encoding="utf-8"?>
<ds:datastoreItem xmlns:ds="http://schemas.openxmlformats.org/officeDocument/2006/customXml" ds:itemID="{FE9B4808-E8FF-474B-BF19-79F010167473}">
  <ds:schemaRefs>
    <ds:schemaRef ds:uri="http://schemas.microsoft.com/VisualStudio/2011/storyboarding/control"/>
  </ds:schemaRefs>
</ds:datastoreItem>
</file>

<file path=customXml/itemProps318.xml><?xml version="1.0" encoding="utf-8"?>
<ds:datastoreItem xmlns:ds="http://schemas.openxmlformats.org/officeDocument/2006/customXml" ds:itemID="{97E6B3A7-C476-4AD8-8F71-BB040992930F}">
  <ds:schemaRefs>
    <ds:schemaRef ds:uri="http://schemas.microsoft.com/VisualStudio/2011/storyboarding/control"/>
  </ds:schemaRefs>
</ds:datastoreItem>
</file>

<file path=customXml/itemProps319.xml><?xml version="1.0" encoding="utf-8"?>
<ds:datastoreItem xmlns:ds="http://schemas.openxmlformats.org/officeDocument/2006/customXml" ds:itemID="{DC346BC4-BD50-4417-B6B2-A5E915472B49}">
  <ds:schemaRefs>
    <ds:schemaRef ds:uri="http://schemas.microsoft.com/VisualStudio/2011/storyboarding/control"/>
  </ds:schemaRefs>
</ds:datastoreItem>
</file>

<file path=customXml/itemProps32.xml><?xml version="1.0" encoding="utf-8"?>
<ds:datastoreItem xmlns:ds="http://schemas.openxmlformats.org/officeDocument/2006/customXml" ds:itemID="{2991D7E6-9F6D-4EA6-AE17-C3D22BBCAE16}">
  <ds:schemaRefs>
    <ds:schemaRef ds:uri="http://schemas.microsoft.com/VisualStudio/2011/storyboarding/control"/>
  </ds:schemaRefs>
</ds:datastoreItem>
</file>

<file path=customXml/itemProps320.xml><?xml version="1.0" encoding="utf-8"?>
<ds:datastoreItem xmlns:ds="http://schemas.openxmlformats.org/officeDocument/2006/customXml" ds:itemID="{711B33F0-7176-48E5-973A-B47F249F7335}">
  <ds:schemaRefs>
    <ds:schemaRef ds:uri="http://schemas.microsoft.com/VisualStudio/2011/storyboarding/control"/>
  </ds:schemaRefs>
</ds:datastoreItem>
</file>

<file path=customXml/itemProps321.xml><?xml version="1.0" encoding="utf-8"?>
<ds:datastoreItem xmlns:ds="http://schemas.openxmlformats.org/officeDocument/2006/customXml" ds:itemID="{38A3DE39-E44B-4E50-8D4C-AF6D521F388B}">
  <ds:schemaRefs>
    <ds:schemaRef ds:uri="http://schemas.microsoft.com/VisualStudio/2011/storyboarding/control"/>
  </ds:schemaRefs>
</ds:datastoreItem>
</file>

<file path=customXml/itemProps322.xml><?xml version="1.0" encoding="utf-8"?>
<ds:datastoreItem xmlns:ds="http://schemas.openxmlformats.org/officeDocument/2006/customXml" ds:itemID="{08BE6CF7-8AA8-44F4-8A4C-BF970A1B27FA}">
  <ds:schemaRefs>
    <ds:schemaRef ds:uri="http://schemas.microsoft.com/VisualStudio/2011/storyboarding/control"/>
  </ds:schemaRefs>
</ds:datastoreItem>
</file>

<file path=customXml/itemProps323.xml><?xml version="1.0" encoding="utf-8"?>
<ds:datastoreItem xmlns:ds="http://schemas.openxmlformats.org/officeDocument/2006/customXml" ds:itemID="{88BC2623-2DA1-420E-854D-E5B184C6ABA8}">
  <ds:schemaRefs>
    <ds:schemaRef ds:uri="http://schemas.microsoft.com/VisualStudio/2011/storyboarding/control"/>
  </ds:schemaRefs>
</ds:datastoreItem>
</file>

<file path=customXml/itemProps324.xml><?xml version="1.0" encoding="utf-8"?>
<ds:datastoreItem xmlns:ds="http://schemas.openxmlformats.org/officeDocument/2006/customXml" ds:itemID="{5CDF107D-7746-4DFA-B0FF-08FBA55212A2}">
  <ds:schemaRefs>
    <ds:schemaRef ds:uri="http://schemas.microsoft.com/VisualStudio/2011/storyboarding/control"/>
  </ds:schemaRefs>
</ds:datastoreItem>
</file>

<file path=customXml/itemProps325.xml><?xml version="1.0" encoding="utf-8"?>
<ds:datastoreItem xmlns:ds="http://schemas.openxmlformats.org/officeDocument/2006/customXml" ds:itemID="{E3CF0E89-C415-4C6B-B860-D465E7471ACC}">
  <ds:schemaRefs>
    <ds:schemaRef ds:uri="http://schemas.microsoft.com/VisualStudio/2011/storyboarding/control"/>
  </ds:schemaRefs>
</ds:datastoreItem>
</file>

<file path=customXml/itemProps326.xml><?xml version="1.0" encoding="utf-8"?>
<ds:datastoreItem xmlns:ds="http://schemas.openxmlformats.org/officeDocument/2006/customXml" ds:itemID="{7213CDC8-67D1-4E67-83C3-192FF1E96328}">
  <ds:schemaRefs>
    <ds:schemaRef ds:uri="http://schemas.microsoft.com/VisualStudio/2011/storyboarding/control"/>
  </ds:schemaRefs>
</ds:datastoreItem>
</file>

<file path=customXml/itemProps327.xml><?xml version="1.0" encoding="utf-8"?>
<ds:datastoreItem xmlns:ds="http://schemas.openxmlformats.org/officeDocument/2006/customXml" ds:itemID="{1F28530C-EC80-4036-9B56-1FBAB46CDD2D}">
  <ds:schemaRefs>
    <ds:schemaRef ds:uri="http://schemas.microsoft.com/VisualStudio/2011/storyboarding/control"/>
  </ds:schemaRefs>
</ds:datastoreItem>
</file>

<file path=customXml/itemProps328.xml><?xml version="1.0" encoding="utf-8"?>
<ds:datastoreItem xmlns:ds="http://schemas.openxmlformats.org/officeDocument/2006/customXml" ds:itemID="{131F91DB-8994-4577-96CA-BB0626D2AF92}">
  <ds:schemaRefs>
    <ds:schemaRef ds:uri="http://schemas.microsoft.com/VisualStudio/2011/storyboarding/control"/>
  </ds:schemaRefs>
</ds:datastoreItem>
</file>

<file path=customXml/itemProps329.xml><?xml version="1.0" encoding="utf-8"?>
<ds:datastoreItem xmlns:ds="http://schemas.openxmlformats.org/officeDocument/2006/customXml" ds:itemID="{E5282E4D-2C79-4108-8DD1-28B413A4EEEA}">
  <ds:schemaRefs>
    <ds:schemaRef ds:uri="http://schemas.microsoft.com/VisualStudio/2011/storyboarding/control"/>
  </ds:schemaRefs>
</ds:datastoreItem>
</file>

<file path=customXml/itemProps33.xml><?xml version="1.0" encoding="utf-8"?>
<ds:datastoreItem xmlns:ds="http://schemas.openxmlformats.org/officeDocument/2006/customXml" ds:itemID="{E937559C-A7A9-4886-BC25-6D598DACEA93}">
  <ds:schemaRefs>
    <ds:schemaRef ds:uri="http://schemas.microsoft.com/VisualStudio/2011/storyboarding/control"/>
  </ds:schemaRefs>
</ds:datastoreItem>
</file>

<file path=customXml/itemProps330.xml><?xml version="1.0" encoding="utf-8"?>
<ds:datastoreItem xmlns:ds="http://schemas.openxmlformats.org/officeDocument/2006/customXml" ds:itemID="{D698821C-FACC-4792-BBED-7012F6E9D2F2}">
  <ds:schemaRefs>
    <ds:schemaRef ds:uri="http://schemas.microsoft.com/VisualStudio/2011/storyboarding/control"/>
  </ds:schemaRefs>
</ds:datastoreItem>
</file>

<file path=customXml/itemProps331.xml><?xml version="1.0" encoding="utf-8"?>
<ds:datastoreItem xmlns:ds="http://schemas.openxmlformats.org/officeDocument/2006/customXml" ds:itemID="{D3985F3A-F763-4AF3-BE04-01E4C3533349}">
  <ds:schemaRefs>
    <ds:schemaRef ds:uri="http://schemas.microsoft.com/VisualStudio/2011/storyboarding/control"/>
  </ds:schemaRefs>
</ds:datastoreItem>
</file>

<file path=customXml/itemProps332.xml><?xml version="1.0" encoding="utf-8"?>
<ds:datastoreItem xmlns:ds="http://schemas.openxmlformats.org/officeDocument/2006/customXml" ds:itemID="{2DA9DF0C-13F8-4875-AC93-820F5CD27A76}">
  <ds:schemaRefs>
    <ds:schemaRef ds:uri="http://schemas.microsoft.com/VisualStudio/2011/storyboarding/control"/>
  </ds:schemaRefs>
</ds:datastoreItem>
</file>

<file path=customXml/itemProps333.xml><?xml version="1.0" encoding="utf-8"?>
<ds:datastoreItem xmlns:ds="http://schemas.openxmlformats.org/officeDocument/2006/customXml" ds:itemID="{14ACD6B7-A24F-4F9C-9512-F56505AC65B6}">
  <ds:schemaRefs>
    <ds:schemaRef ds:uri="http://schemas.microsoft.com/VisualStudio/2011/storyboarding/control"/>
  </ds:schemaRefs>
</ds:datastoreItem>
</file>

<file path=customXml/itemProps334.xml><?xml version="1.0" encoding="utf-8"?>
<ds:datastoreItem xmlns:ds="http://schemas.openxmlformats.org/officeDocument/2006/customXml" ds:itemID="{E7B8688F-A343-48F7-81C6-56FD2602750B}">
  <ds:schemaRefs>
    <ds:schemaRef ds:uri="http://schemas.microsoft.com/VisualStudio/2011/storyboarding/control"/>
  </ds:schemaRefs>
</ds:datastoreItem>
</file>

<file path=customXml/itemProps335.xml><?xml version="1.0" encoding="utf-8"?>
<ds:datastoreItem xmlns:ds="http://schemas.openxmlformats.org/officeDocument/2006/customXml" ds:itemID="{6D144715-6AD9-40DB-BB19-FAE1DFCE3DA9}">
  <ds:schemaRefs>
    <ds:schemaRef ds:uri="http://schemas.microsoft.com/VisualStudio/2011/storyboarding/control"/>
  </ds:schemaRefs>
</ds:datastoreItem>
</file>

<file path=customXml/itemProps336.xml><?xml version="1.0" encoding="utf-8"?>
<ds:datastoreItem xmlns:ds="http://schemas.openxmlformats.org/officeDocument/2006/customXml" ds:itemID="{7CF0C7B0-5952-459B-A610-980A004DFA7B}">
  <ds:schemaRefs>
    <ds:schemaRef ds:uri="http://schemas.microsoft.com/VisualStudio/2011/storyboarding/control"/>
  </ds:schemaRefs>
</ds:datastoreItem>
</file>

<file path=customXml/itemProps337.xml><?xml version="1.0" encoding="utf-8"?>
<ds:datastoreItem xmlns:ds="http://schemas.openxmlformats.org/officeDocument/2006/customXml" ds:itemID="{E38A5276-9F7F-4206-B8CA-096D608805CF}">
  <ds:schemaRefs>
    <ds:schemaRef ds:uri="http://schemas.microsoft.com/VisualStudio/2011/storyboarding/control"/>
  </ds:schemaRefs>
</ds:datastoreItem>
</file>

<file path=customXml/itemProps338.xml><?xml version="1.0" encoding="utf-8"?>
<ds:datastoreItem xmlns:ds="http://schemas.openxmlformats.org/officeDocument/2006/customXml" ds:itemID="{89839A58-7A80-4A32-BA9B-05355A426B35}">
  <ds:schemaRefs>
    <ds:schemaRef ds:uri="http://schemas.microsoft.com/VisualStudio/2011/storyboarding/control"/>
  </ds:schemaRefs>
</ds:datastoreItem>
</file>

<file path=customXml/itemProps339.xml><?xml version="1.0" encoding="utf-8"?>
<ds:datastoreItem xmlns:ds="http://schemas.openxmlformats.org/officeDocument/2006/customXml" ds:itemID="{9C011DF2-E724-4786-8112-BEF0C931CA3B}">
  <ds:schemaRefs>
    <ds:schemaRef ds:uri="http://schemas.microsoft.com/VisualStudio/2011/storyboarding/control"/>
  </ds:schemaRefs>
</ds:datastoreItem>
</file>

<file path=customXml/itemProps34.xml><?xml version="1.0" encoding="utf-8"?>
<ds:datastoreItem xmlns:ds="http://schemas.openxmlformats.org/officeDocument/2006/customXml" ds:itemID="{919B37D6-D544-4CA4-90C6-D42CE8BAF2C4}">
  <ds:schemaRefs>
    <ds:schemaRef ds:uri="http://schemas.microsoft.com/VisualStudio/2011/storyboarding/control"/>
  </ds:schemaRefs>
</ds:datastoreItem>
</file>

<file path=customXml/itemProps340.xml><?xml version="1.0" encoding="utf-8"?>
<ds:datastoreItem xmlns:ds="http://schemas.openxmlformats.org/officeDocument/2006/customXml" ds:itemID="{B43A5411-5892-4770-B66F-5A2202E39789}">
  <ds:schemaRefs>
    <ds:schemaRef ds:uri="http://schemas.microsoft.com/VisualStudio/2011/storyboarding/control"/>
  </ds:schemaRefs>
</ds:datastoreItem>
</file>

<file path=customXml/itemProps341.xml><?xml version="1.0" encoding="utf-8"?>
<ds:datastoreItem xmlns:ds="http://schemas.openxmlformats.org/officeDocument/2006/customXml" ds:itemID="{274B2688-DEE2-48E0-9C50-4402C703686D}">
  <ds:schemaRefs>
    <ds:schemaRef ds:uri="http://schemas.microsoft.com/VisualStudio/2011/storyboarding/control"/>
  </ds:schemaRefs>
</ds:datastoreItem>
</file>

<file path=customXml/itemProps342.xml><?xml version="1.0" encoding="utf-8"?>
<ds:datastoreItem xmlns:ds="http://schemas.openxmlformats.org/officeDocument/2006/customXml" ds:itemID="{A1959063-D3FB-4C49-B7E8-EA91231AAC80}">
  <ds:schemaRefs>
    <ds:schemaRef ds:uri="http://schemas.microsoft.com/VisualStudio/2011/storyboarding/control"/>
  </ds:schemaRefs>
</ds:datastoreItem>
</file>

<file path=customXml/itemProps343.xml><?xml version="1.0" encoding="utf-8"?>
<ds:datastoreItem xmlns:ds="http://schemas.openxmlformats.org/officeDocument/2006/customXml" ds:itemID="{8706B6F4-53E2-4477-AD4F-E52F5FBC1557}">
  <ds:schemaRefs>
    <ds:schemaRef ds:uri="http://schemas.microsoft.com/VisualStudio/2011/storyboarding/control"/>
  </ds:schemaRefs>
</ds:datastoreItem>
</file>

<file path=customXml/itemProps344.xml><?xml version="1.0" encoding="utf-8"?>
<ds:datastoreItem xmlns:ds="http://schemas.openxmlformats.org/officeDocument/2006/customXml" ds:itemID="{CE77B4B2-FB57-437F-9E77-C7B4E4E3855F}">
  <ds:schemaRefs>
    <ds:schemaRef ds:uri="http://schemas.microsoft.com/VisualStudio/2011/storyboarding/control"/>
  </ds:schemaRefs>
</ds:datastoreItem>
</file>

<file path=customXml/itemProps345.xml><?xml version="1.0" encoding="utf-8"?>
<ds:datastoreItem xmlns:ds="http://schemas.openxmlformats.org/officeDocument/2006/customXml" ds:itemID="{DBC0E6DC-FEA4-4972-82ED-AC4E7E579AB3}">
  <ds:schemaRefs>
    <ds:schemaRef ds:uri="http://schemas.microsoft.com/VisualStudio/2011/storyboarding/control"/>
  </ds:schemaRefs>
</ds:datastoreItem>
</file>

<file path=customXml/itemProps346.xml><?xml version="1.0" encoding="utf-8"?>
<ds:datastoreItem xmlns:ds="http://schemas.openxmlformats.org/officeDocument/2006/customXml" ds:itemID="{B71176C3-4E74-4CEF-A191-59D7B16E6C24}">
  <ds:schemaRefs>
    <ds:schemaRef ds:uri="http://schemas.microsoft.com/VisualStudio/2011/storyboarding/control"/>
  </ds:schemaRefs>
</ds:datastoreItem>
</file>

<file path=customXml/itemProps347.xml><?xml version="1.0" encoding="utf-8"?>
<ds:datastoreItem xmlns:ds="http://schemas.openxmlformats.org/officeDocument/2006/customXml" ds:itemID="{E1362565-DB82-42C9-8E8C-84B4A45743E9}">
  <ds:schemaRefs>
    <ds:schemaRef ds:uri="http://schemas.microsoft.com/VisualStudio/2011/storyboarding/control"/>
  </ds:schemaRefs>
</ds:datastoreItem>
</file>

<file path=customXml/itemProps348.xml><?xml version="1.0" encoding="utf-8"?>
<ds:datastoreItem xmlns:ds="http://schemas.openxmlformats.org/officeDocument/2006/customXml" ds:itemID="{E17865C9-AF3D-4DE1-BA3A-47B6782E043D}">
  <ds:schemaRefs>
    <ds:schemaRef ds:uri="http://schemas.microsoft.com/VisualStudio/2011/storyboarding/control"/>
  </ds:schemaRefs>
</ds:datastoreItem>
</file>

<file path=customXml/itemProps349.xml><?xml version="1.0" encoding="utf-8"?>
<ds:datastoreItem xmlns:ds="http://schemas.openxmlformats.org/officeDocument/2006/customXml" ds:itemID="{DFEA00D7-9219-4A0B-8272-B0BC11326DBA}">
  <ds:schemaRefs>
    <ds:schemaRef ds:uri="http://schemas.microsoft.com/VisualStudio/2011/storyboarding/control"/>
  </ds:schemaRefs>
</ds:datastoreItem>
</file>

<file path=customXml/itemProps35.xml><?xml version="1.0" encoding="utf-8"?>
<ds:datastoreItem xmlns:ds="http://schemas.openxmlformats.org/officeDocument/2006/customXml" ds:itemID="{AFDD84EB-5846-416E-94F5-64FB43395B06}">
  <ds:schemaRefs>
    <ds:schemaRef ds:uri="http://schemas.microsoft.com/VisualStudio/2011/storyboarding/control"/>
  </ds:schemaRefs>
</ds:datastoreItem>
</file>

<file path=customXml/itemProps350.xml><?xml version="1.0" encoding="utf-8"?>
<ds:datastoreItem xmlns:ds="http://schemas.openxmlformats.org/officeDocument/2006/customXml" ds:itemID="{FA27D174-1D9D-4F5A-A6BC-B0FE35BC66F5}">
  <ds:schemaRefs>
    <ds:schemaRef ds:uri="http://schemas.microsoft.com/VisualStudio/2011/storyboarding/control"/>
  </ds:schemaRefs>
</ds:datastoreItem>
</file>

<file path=customXml/itemProps351.xml><?xml version="1.0" encoding="utf-8"?>
<ds:datastoreItem xmlns:ds="http://schemas.openxmlformats.org/officeDocument/2006/customXml" ds:itemID="{54759EFD-04DD-4337-9C19-B008B7BFB33B}">
  <ds:schemaRefs>
    <ds:schemaRef ds:uri="http://schemas.microsoft.com/VisualStudio/2011/storyboarding/control"/>
  </ds:schemaRefs>
</ds:datastoreItem>
</file>

<file path=customXml/itemProps352.xml><?xml version="1.0" encoding="utf-8"?>
<ds:datastoreItem xmlns:ds="http://schemas.openxmlformats.org/officeDocument/2006/customXml" ds:itemID="{40015F2C-C8D1-4771-B175-FD312A8CDCA2}">
  <ds:schemaRefs>
    <ds:schemaRef ds:uri="http://schemas.microsoft.com/VisualStudio/2011/storyboarding/control"/>
  </ds:schemaRefs>
</ds:datastoreItem>
</file>

<file path=customXml/itemProps353.xml><?xml version="1.0" encoding="utf-8"?>
<ds:datastoreItem xmlns:ds="http://schemas.openxmlformats.org/officeDocument/2006/customXml" ds:itemID="{E4B0F35B-01A2-4307-A76B-B5D82009DB2B}">
  <ds:schemaRefs>
    <ds:schemaRef ds:uri="http://schemas.microsoft.com/VisualStudio/2011/storyboarding/control"/>
  </ds:schemaRefs>
</ds:datastoreItem>
</file>

<file path=customXml/itemProps354.xml><?xml version="1.0" encoding="utf-8"?>
<ds:datastoreItem xmlns:ds="http://schemas.openxmlformats.org/officeDocument/2006/customXml" ds:itemID="{CA216A97-686C-4178-930B-FE479FFCDEF7}">
  <ds:schemaRefs>
    <ds:schemaRef ds:uri="http://schemas.microsoft.com/VisualStudio/2011/storyboarding/control"/>
  </ds:schemaRefs>
</ds:datastoreItem>
</file>

<file path=customXml/itemProps355.xml><?xml version="1.0" encoding="utf-8"?>
<ds:datastoreItem xmlns:ds="http://schemas.openxmlformats.org/officeDocument/2006/customXml" ds:itemID="{4C5C787D-490F-43C5-A4CF-F613942BA5C2}">
  <ds:schemaRefs>
    <ds:schemaRef ds:uri="http://schemas.microsoft.com/VisualStudio/2011/storyboarding/control"/>
  </ds:schemaRefs>
</ds:datastoreItem>
</file>

<file path=customXml/itemProps356.xml><?xml version="1.0" encoding="utf-8"?>
<ds:datastoreItem xmlns:ds="http://schemas.openxmlformats.org/officeDocument/2006/customXml" ds:itemID="{918F2857-C834-4DC9-971B-6790F5EF66C4}">
  <ds:schemaRefs>
    <ds:schemaRef ds:uri="http://schemas.microsoft.com/VisualStudio/2011/storyboarding/control"/>
  </ds:schemaRefs>
</ds:datastoreItem>
</file>

<file path=customXml/itemProps357.xml><?xml version="1.0" encoding="utf-8"?>
<ds:datastoreItem xmlns:ds="http://schemas.openxmlformats.org/officeDocument/2006/customXml" ds:itemID="{8D460E86-054C-4029-9AD0-FC8B599C62E0}">
  <ds:schemaRefs>
    <ds:schemaRef ds:uri="http://schemas.microsoft.com/VisualStudio/2011/storyboarding/control"/>
  </ds:schemaRefs>
</ds:datastoreItem>
</file>

<file path=customXml/itemProps358.xml><?xml version="1.0" encoding="utf-8"?>
<ds:datastoreItem xmlns:ds="http://schemas.openxmlformats.org/officeDocument/2006/customXml" ds:itemID="{6DDDF63E-7FF8-4079-86DF-39191F656752}">
  <ds:schemaRefs>
    <ds:schemaRef ds:uri="http://schemas.microsoft.com/VisualStudio/2011/storyboarding/control"/>
  </ds:schemaRefs>
</ds:datastoreItem>
</file>

<file path=customXml/itemProps359.xml><?xml version="1.0" encoding="utf-8"?>
<ds:datastoreItem xmlns:ds="http://schemas.openxmlformats.org/officeDocument/2006/customXml" ds:itemID="{F343AC90-13ED-412A-86D8-068E35911A7C}">
  <ds:schemaRefs>
    <ds:schemaRef ds:uri="http://schemas.microsoft.com/VisualStudio/2011/storyboarding/control"/>
  </ds:schemaRefs>
</ds:datastoreItem>
</file>

<file path=customXml/itemProps36.xml><?xml version="1.0" encoding="utf-8"?>
<ds:datastoreItem xmlns:ds="http://schemas.openxmlformats.org/officeDocument/2006/customXml" ds:itemID="{5D805F80-6F84-420C-AAB7-A3416587F109}">
  <ds:schemaRefs>
    <ds:schemaRef ds:uri="http://schemas.microsoft.com/VisualStudio/2011/storyboarding/control"/>
  </ds:schemaRefs>
</ds:datastoreItem>
</file>

<file path=customXml/itemProps360.xml><?xml version="1.0" encoding="utf-8"?>
<ds:datastoreItem xmlns:ds="http://schemas.openxmlformats.org/officeDocument/2006/customXml" ds:itemID="{444745DE-E2C8-48A0-9708-5AFE590022E4}">
  <ds:schemaRefs>
    <ds:schemaRef ds:uri="http://schemas.microsoft.com/VisualStudio/2011/storyboarding/control"/>
  </ds:schemaRefs>
</ds:datastoreItem>
</file>

<file path=customXml/itemProps361.xml><?xml version="1.0" encoding="utf-8"?>
<ds:datastoreItem xmlns:ds="http://schemas.openxmlformats.org/officeDocument/2006/customXml" ds:itemID="{62793E3A-7EAC-4618-995A-06A672BFF396}">
  <ds:schemaRefs>
    <ds:schemaRef ds:uri="http://schemas.microsoft.com/VisualStudio/2011/storyboarding/control"/>
  </ds:schemaRefs>
</ds:datastoreItem>
</file>

<file path=customXml/itemProps362.xml><?xml version="1.0" encoding="utf-8"?>
<ds:datastoreItem xmlns:ds="http://schemas.openxmlformats.org/officeDocument/2006/customXml" ds:itemID="{C369F0B3-75D5-4518-8183-2C0BC7159AD7}">
  <ds:schemaRefs>
    <ds:schemaRef ds:uri="http://schemas.microsoft.com/VisualStudio/2011/storyboarding/control"/>
  </ds:schemaRefs>
</ds:datastoreItem>
</file>

<file path=customXml/itemProps363.xml><?xml version="1.0" encoding="utf-8"?>
<ds:datastoreItem xmlns:ds="http://schemas.openxmlformats.org/officeDocument/2006/customXml" ds:itemID="{3828D06C-13AC-406E-994B-A021645B2714}">
  <ds:schemaRefs>
    <ds:schemaRef ds:uri="http://schemas.microsoft.com/VisualStudio/2011/storyboarding/control"/>
  </ds:schemaRefs>
</ds:datastoreItem>
</file>

<file path=customXml/itemProps364.xml><?xml version="1.0" encoding="utf-8"?>
<ds:datastoreItem xmlns:ds="http://schemas.openxmlformats.org/officeDocument/2006/customXml" ds:itemID="{EA6811EC-7A52-4888-B410-9AF82A171741}">
  <ds:schemaRefs>
    <ds:schemaRef ds:uri="http://schemas.microsoft.com/VisualStudio/2011/storyboarding/control"/>
  </ds:schemaRefs>
</ds:datastoreItem>
</file>

<file path=customXml/itemProps365.xml><?xml version="1.0" encoding="utf-8"?>
<ds:datastoreItem xmlns:ds="http://schemas.openxmlformats.org/officeDocument/2006/customXml" ds:itemID="{911FF332-5F16-4D06-85A7-C5DD99590520}">
  <ds:schemaRefs>
    <ds:schemaRef ds:uri="http://schemas.microsoft.com/VisualStudio/2011/storyboarding/control"/>
  </ds:schemaRefs>
</ds:datastoreItem>
</file>

<file path=customXml/itemProps366.xml><?xml version="1.0" encoding="utf-8"?>
<ds:datastoreItem xmlns:ds="http://schemas.openxmlformats.org/officeDocument/2006/customXml" ds:itemID="{DDA35E92-2B4F-4B82-8E6D-71A88DA304D9}">
  <ds:schemaRefs>
    <ds:schemaRef ds:uri="http://schemas.microsoft.com/VisualStudio/2011/storyboarding/control"/>
  </ds:schemaRefs>
</ds:datastoreItem>
</file>

<file path=customXml/itemProps367.xml><?xml version="1.0" encoding="utf-8"?>
<ds:datastoreItem xmlns:ds="http://schemas.openxmlformats.org/officeDocument/2006/customXml" ds:itemID="{35657276-0ACD-42F8-AF99-CD2B20C08BD6}">
  <ds:schemaRefs>
    <ds:schemaRef ds:uri="http://schemas.microsoft.com/VisualStudio/2011/storyboarding/control"/>
  </ds:schemaRefs>
</ds:datastoreItem>
</file>

<file path=customXml/itemProps368.xml><?xml version="1.0" encoding="utf-8"?>
<ds:datastoreItem xmlns:ds="http://schemas.openxmlformats.org/officeDocument/2006/customXml" ds:itemID="{29CABB53-DEDD-4785-A89C-97CFD8F7D711}">
  <ds:schemaRefs>
    <ds:schemaRef ds:uri="http://schemas.microsoft.com/VisualStudio/2011/storyboarding/control"/>
  </ds:schemaRefs>
</ds:datastoreItem>
</file>

<file path=customXml/itemProps369.xml><?xml version="1.0" encoding="utf-8"?>
<ds:datastoreItem xmlns:ds="http://schemas.openxmlformats.org/officeDocument/2006/customXml" ds:itemID="{BE80B283-0497-4040-AA37-B878194A7798}">
  <ds:schemaRefs>
    <ds:schemaRef ds:uri="http://schemas.microsoft.com/VisualStudio/2011/storyboarding/control"/>
  </ds:schemaRefs>
</ds:datastoreItem>
</file>

<file path=customXml/itemProps37.xml><?xml version="1.0" encoding="utf-8"?>
<ds:datastoreItem xmlns:ds="http://schemas.openxmlformats.org/officeDocument/2006/customXml" ds:itemID="{9DD5D4DB-590B-4B7E-859F-696AF7229B93}">
  <ds:schemaRefs>
    <ds:schemaRef ds:uri="http://schemas.microsoft.com/VisualStudio/2011/storyboarding/control"/>
  </ds:schemaRefs>
</ds:datastoreItem>
</file>

<file path=customXml/itemProps370.xml><?xml version="1.0" encoding="utf-8"?>
<ds:datastoreItem xmlns:ds="http://schemas.openxmlformats.org/officeDocument/2006/customXml" ds:itemID="{16C96989-6ADB-46A1-9E0D-CEE52D26A797}">
  <ds:schemaRefs>
    <ds:schemaRef ds:uri="http://schemas.microsoft.com/VisualStudio/2011/storyboarding/control"/>
  </ds:schemaRefs>
</ds:datastoreItem>
</file>

<file path=customXml/itemProps371.xml><?xml version="1.0" encoding="utf-8"?>
<ds:datastoreItem xmlns:ds="http://schemas.openxmlformats.org/officeDocument/2006/customXml" ds:itemID="{D7733CEC-76AF-43FD-A0B0-E44158A0CCD2}">
  <ds:schemaRefs>
    <ds:schemaRef ds:uri="http://schemas.microsoft.com/VisualStudio/2011/storyboarding/control"/>
  </ds:schemaRefs>
</ds:datastoreItem>
</file>

<file path=customXml/itemProps372.xml><?xml version="1.0" encoding="utf-8"?>
<ds:datastoreItem xmlns:ds="http://schemas.openxmlformats.org/officeDocument/2006/customXml" ds:itemID="{8B035E89-5976-4FE1-AB99-B8147FA44650}">
  <ds:schemaRefs>
    <ds:schemaRef ds:uri="http://schemas.microsoft.com/VisualStudio/2011/storyboarding/control"/>
  </ds:schemaRefs>
</ds:datastoreItem>
</file>

<file path=customXml/itemProps373.xml><?xml version="1.0" encoding="utf-8"?>
<ds:datastoreItem xmlns:ds="http://schemas.openxmlformats.org/officeDocument/2006/customXml" ds:itemID="{DE1986A8-ED34-4CFC-BFAB-4EC260CC646C}">
  <ds:schemaRefs>
    <ds:schemaRef ds:uri="http://schemas.microsoft.com/VisualStudio/2011/storyboarding/control"/>
  </ds:schemaRefs>
</ds:datastoreItem>
</file>

<file path=customXml/itemProps374.xml><?xml version="1.0" encoding="utf-8"?>
<ds:datastoreItem xmlns:ds="http://schemas.openxmlformats.org/officeDocument/2006/customXml" ds:itemID="{21153DA1-E031-4463-984F-B9CD1BC9CEAA}">
  <ds:schemaRefs>
    <ds:schemaRef ds:uri="http://schemas.microsoft.com/VisualStudio/2011/storyboarding/control"/>
  </ds:schemaRefs>
</ds:datastoreItem>
</file>

<file path=customXml/itemProps375.xml><?xml version="1.0" encoding="utf-8"?>
<ds:datastoreItem xmlns:ds="http://schemas.openxmlformats.org/officeDocument/2006/customXml" ds:itemID="{ABA175EC-6114-47EE-BB35-BDF0DFBFDDB8}">
  <ds:schemaRefs>
    <ds:schemaRef ds:uri="http://schemas.microsoft.com/VisualStudio/2011/storyboarding/control"/>
  </ds:schemaRefs>
</ds:datastoreItem>
</file>

<file path=customXml/itemProps376.xml><?xml version="1.0" encoding="utf-8"?>
<ds:datastoreItem xmlns:ds="http://schemas.openxmlformats.org/officeDocument/2006/customXml" ds:itemID="{B2ABD238-7EC7-485E-B2FE-050C6D502AC2}">
  <ds:schemaRefs>
    <ds:schemaRef ds:uri="http://schemas.microsoft.com/VisualStudio/2011/storyboarding/control"/>
  </ds:schemaRefs>
</ds:datastoreItem>
</file>

<file path=customXml/itemProps377.xml><?xml version="1.0" encoding="utf-8"?>
<ds:datastoreItem xmlns:ds="http://schemas.openxmlformats.org/officeDocument/2006/customXml" ds:itemID="{B954F0DA-6747-446C-A77E-D76A8144F62F}">
  <ds:schemaRefs>
    <ds:schemaRef ds:uri="http://schemas.microsoft.com/VisualStudio/2011/storyboarding/control"/>
  </ds:schemaRefs>
</ds:datastoreItem>
</file>

<file path=customXml/itemProps378.xml><?xml version="1.0" encoding="utf-8"?>
<ds:datastoreItem xmlns:ds="http://schemas.openxmlformats.org/officeDocument/2006/customXml" ds:itemID="{5F86F810-D8EC-468D-9DD0-E7B68CA6D8C3}">
  <ds:schemaRefs>
    <ds:schemaRef ds:uri="http://schemas.microsoft.com/VisualStudio/2011/storyboarding/control"/>
  </ds:schemaRefs>
</ds:datastoreItem>
</file>

<file path=customXml/itemProps379.xml><?xml version="1.0" encoding="utf-8"?>
<ds:datastoreItem xmlns:ds="http://schemas.openxmlformats.org/officeDocument/2006/customXml" ds:itemID="{CD00E451-5CF4-4A04-B26B-C21F965E59BE}">
  <ds:schemaRefs>
    <ds:schemaRef ds:uri="http://schemas.microsoft.com/VisualStudio/2011/storyboarding/control"/>
  </ds:schemaRefs>
</ds:datastoreItem>
</file>

<file path=customXml/itemProps38.xml><?xml version="1.0" encoding="utf-8"?>
<ds:datastoreItem xmlns:ds="http://schemas.openxmlformats.org/officeDocument/2006/customXml" ds:itemID="{3AAF0D7B-89D9-4956-BDAC-96A53688181D}">
  <ds:schemaRefs>
    <ds:schemaRef ds:uri="http://schemas.microsoft.com/VisualStudio/2011/storyboarding/control"/>
  </ds:schemaRefs>
</ds:datastoreItem>
</file>

<file path=customXml/itemProps380.xml><?xml version="1.0" encoding="utf-8"?>
<ds:datastoreItem xmlns:ds="http://schemas.openxmlformats.org/officeDocument/2006/customXml" ds:itemID="{5FBCA675-F013-463E-A33D-64E2A8F03E13}">
  <ds:schemaRefs>
    <ds:schemaRef ds:uri="http://schemas.microsoft.com/VisualStudio/2011/storyboarding/control"/>
  </ds:schemaRefs>
</ds:datastoreItem>
</file>

<file path=customXml/itemProps381.xml><?xml version="1.0" encoding="utf-8"?>
<ds:datastoreItem xmlns:ds="http://schemas.openxmlformats.org/officeDocument/2006/customXml" ds:itemID="{A6D463C0-53A7-47A6-9DB5-BD1DA8103093}">
  <ds:schemaRefs>
    <ds:schemaRef ds:uri="http://schemas.microsoft.com/VisualStudio/2011/storyboarding/control"/>
  </ds:schemaRefs>
</ds:datastoreItem>
</file>

<file path=customXml/itemProps382.xml><?xml version="1.0" encoding="utf-8"?>
<ds:datastoreItem xmlns:ds="http://schemas.openxmlformats.org/officeDocument/2006/customXml" ds:itemID="{130230CC-765A-48E5-BB64-05C718B4DC0F}">
  <ds:schemaRefs>
    <ds:schemaRef ds:uri="http://schemas.microsoft.com/VisualStudio/2011/storyboarding/control"/>
  </ds:schemaRefs>
</ds:datastoreItem>
</file>

<file path=customXml/itemProps383.xml><?xml version="1.0" encoding="utf-8"?>
<ds:datastoreItem xmlns:ds="http://schemas.openxmlformats.org/officeDocument/2006/customXml" ds:itemID="{4B5AF491-E70F-4EDD-87BB-BD66968D94BC}">
  <ds:schemaRefs>
    <ds:schemaRef ds:uri="http://schemas.microsoft.com/VisualStudio/2011/storyboarding/control"/>
  </ds:schemaRefs>
</ds:datastoreItem>
</file>

<file path=customXml/itemProps384.xml><?xml version="1.0" encoding="utf-8"?>
<ds:datastoreItem xmlns:ds="http://schemas.openxmlformats.org/officeDocument/2006/customXml" ds:itemID="{C7DDD8CB-938D-4BB2-8686-A490B5FA51F4}">
  <ds:schemaRefs>
    <ds:schemaRef ds:uri="http://schemas.microsoft.com/VisualStudio/2011/storyboarding/control"/>
  </ds:schemaRefs>
</ds:datastoreItem>
</file>

<file path=customXml/itemProps385.xml><?xml version="1.0" encoding="utf-8"?>
<ds:datastoreItem xmlns:ds="http://schemas.openxmlformats.org/officeDocument/2006/customXml" ds:itemID="{35AF81A7-9D58-4E43-9E32-4354D15E7F03}">
  <ds:schemaRefs>
    <ds:schemaRef ds:uri="http://schemas.microsoft.com/VisualStudio/2011/storyboarding/control"/>
  </ds:schemaRefs>
</ds:datastoreItem>
</file>

<file path=customXml/itemProps386.xml><?xml version="1.0" encoding="utf-8"?>
<ds:datastoreItem xmlns:ds="http://schemas.openxmlformats.org/officeDocument/2006/customXml" ds:itemID="{B8A3D848-A57E-4488-A3B0-39963B549D4E}">
  <ds:schemaRefs>
    <ds:schemaRef ds:uri="http://schemas.microsoft.com/VisualStudio/2011/storyboarding/control"/>
  </ds:schemaRefs>
</ds:datastoreItem>
</file>

<file path=customXml/itemProps387.xml><?xml version="1.0" encoding="utf-8"?>
<ds:datastoreItem xmlns:ds="http://schemas.openxmlformats.org/officeDocument/2006/customXml" ds:itemID="{08B5E99B-497B-43A0-ABA7-D292E7C74FAE}">
  <ds:schemaRefs>
    <ds:schemaRef ds:uri="http://schemas.microsoft.com/VisualStudio/2011/storyboarding/control"/>
  </ds:schemaRefs>
</ds:datastoreItem>
</file>

<file path=customXml/itemProps388.xml><?xml version="1.0" encoding="utf-8"?>
<ds:datastoreItem xmlns:ds="http://schemas.openxmlformats.org/officeDocument/2006/customXml" ds:itemID="{1DDFE0C7-A5C9-43B5-B92E-F187409CCBA2}">
  <ds:schemaRefs>
    <ds:schemaRef ds:uri="http://schemas.microsoft.com/VisualStudio/2011/storyboarding/control"/>
  </ds:schemaRefs>
</ds:datastoreItem>
</file>

<file path=customXml/itemProps389.xml><?xml version="1.0" encoding="utf-8"?>
<ds:datastoreItem xmlns:ds="http://schemas.openxmlformats.org/officeDocument/2006/customXml" ds:itemID="{C7770863-7734-44E8-B897-3B4D7A4EEFBB}">
  <ds:schemaRefs>
    <ds:schemaRef ds:uri="http://schemas.microsoft.com/VisualStudio/2011/storyboarding/control"/>
  </ds:schemaRefs>
</ds:datastoreItem>
</file>

<file path=customXml/itemProps39.xml><?xml version="1.0" encoding="utf-8"?>
<ds:datastoreItem xmlns:ds="http://schemas.openxmlformats.org/officeDocument/2006/customXml" ds:itemID="{E6A245B4-4425-4A49-AB56-8641822FBE7D}">
  <ds:schemaRefs>
    <ds:schemaRef ds:uri="http://schemas.microsoft.com/VisualStudio/2011/storyboarding/control"/>
  </ds:schemaRefs>
</ds:datastoreItem>
</file>

<file path=customXml/itemProps390.xml><?xml version="1.0" encoding="utf-8"?>
<ds:datastoreItem xmlns:ds="http://schemas.openxmlformats.org/officeDocument/2006/customXml" ds:itemID="{5C5CD936-2363-4012-877F-10DA5FF6166B}">
  <ds:schemaRefs>
    <ds:schemaRef ds:uri="http://schemas.microsoft.com/VisualStudio/2011/storyboarding/control"/>
  </ds:schemaRefs>
</ds:datastoreItem>
</file>

<file path=customXml/itemProps391.xml><?xml version="1.0" encoding="utf-8"?>
<ds:datastoreItem xmlns:ds="http://schemas.openxmlformats.org/officeDocument/2006/customXml" ds:itemID="{C2C49063-056D-4739-B5AE-9630B50623FD}">
  <ds:schemaRefs>
    <ds:schemaRef ds:uri="http://schemas.microsoft.com/VisualStudio/2011/storyboarding/control"/>
  </ds:schemaRefs>
</ds:datastoreItem>
</file>

<file path=customXml/itemProps392.xml><?xml version="1.0" encoding="utf-8"?>
<ds:datastoreItem xmlns:ds="http://schemas.openxmlformats.org/officeDocument/2006/customXml" ds:itemID="{2AC34685-3037-49CF-8B81-5AC853D0B634}">
  <ds:schemaRefs>
    <ds:schemaRef ds:uri="http://schemas.microsoft.com/VisualStudio/2011/storyboarding/control"/>
  </ds:schemaRefs>
</ds:datastoreItem>
</file>

<file path=customXml/itemProps393.xml><?xml version="1.0" encoding="utf-8"?>
<ds:datastoreItem xmlns:ds="http://schemas.openxmlformats.org/officeDocument/2006/customXml" ds:itemID="{42879525-4F5A-4B5D-A5FB-B78B12A68E84}">
  <ds:schemaRefs>
    <ds:schemaRef ds:uri="http://schemas.microsoft.com/VisualStudio/2011/storyboarding/control"/>
  </ds:schemaRefs>
</ds:datastoreItem>
</file>

<file path=customXml/itemProps394.xml><?xml version="1.0" encoding="utf-8"?>
<ds:datastoreItem xmlns:ds="http://schemas.openxmlformats.org/officeDocument/2006/customXml" ds:itemID="{12FCFF27-A8EC-4413-A26E-20B53CEFA06C}">
  <ds:schemaRefs>
    <ds:schemaRef ds:uri="http://schemas.microsoft.com/VisualStudio/2011/storyboarding/control"/>
  </ds:schemaRefs>
</ds:datastoreItem>
</file>

<file path=customXml/itemProps395.xml><?xml version="1.0" encoding="utf-8"?>
<ds:datastoreItem xmlns:ds="http://schemas.openxmlformats.org/officeDocument/2006/customXml" ds:itemID="{DA29837A-BB19-4569-B79C-F0A35371B026}">
  <ds:schemaRefs>
    <ds:schemaRef ds:uri="http://schemas.microsoft.com/VisualStudio/2011/storyboarding/control"/>
  </ds:schemaRefs>
</ds:datastoreItem>
</file>

<file path=customXml/itemProps396.xml><?xml version="1.0" encoding="utf-8"?>
<ds:datastoreItem xmlns:ds="http://schemas.openxmlformats.org/officeDocument/2006/customXml" ds:itemID="{35E0C869-BDD6-46DD-A2D9-C8F70C8C4A57}">
  <ds:schemaRefs>
    <ds:schemaRef ds:uri="http://schemas.microsoft.com/VisualStudio/2011/storyboarding/control"/>
  </ds:schemaRefs>
</ds:datastoreItem>
</file>

<file path=customXml/itemProps397.xml><?xml version="1.0" encoding="utf-8"?>
<ds:datastoreItem xmlns:ds="http://schemas.openxmlformats.org/officeDocument/2006/customXml" ds:itemID="{CCA20468-3FDE-419A-9DAF-1D1708CE102D}">
  <ds:schemaRefs>
    <ds:schemaRef ds:uri="http://schemas.microsoft.com/VisualStudio/2011/storyboarding/control"/>
  </ds:schemaRefs>
</ds:datastoreItem>
</file>

<file path=customXml/itemProps398.xml><?xml version="1.0" encoding="utf-8"?>
<ds:datastoreItem xmlns:ds="http://schemas.openxmlformats.org/officeDocument/2006/customXml" ds:itemID="{C7EC60AB-6FAF-42EC-ACC5-EC6FC293A71F}">
  <ds:schemaRefs>
    <ds:schemaRef ds:uri="http://schemas.microsoft.com/VisualStudio/2011/storyboarding/control"/>
  </ds:schemaRefs>
</ds:datastoreItem>
</file>

<file path=customXml/itemProps399.xml><?xml version="1.0" encoding="utf-8"?>
<ds:datastoreItem xmlns:ds="http://schemas.openxmlformats.org/officeDocument/2006/customXml" ds:itemID="{620E6854-40F7-4F38-8240-AAB4D8F771F5}">
  <ds:schemaRefs>
    <ds:schemaRef ds:uri="http://schemas.microsoft.com/VisualStudio/2011/storyboarding/control"/>
  </ds:schemaRefs>
</ds:datastoreItem>
</file>

<file path=customXml/itemProps4.xml><?xml version="1.0" encoding="utf-8"?>
<ds:datastoreItem xmlns:ds="http://schemas.openxmlformats.org/officeDocument/2006/customXml" ds:itemID="{5F97BBDB-6A15-4AD2-A721-61E0EEA31992}">
  <ds:schemaRefs>
    <ds:schemaRef ds:uri="http://schemas.microsoft.com/VisualStudio/2011/storyboarding/control"/>
  </ds:schemaRefs>
</ds:datastoreItem>
</file>

<file path=customXml/itemProps40.xml><?xml version="1.0" encoding="utf-8"?>
<ds:datastoreItem xmlns:ds="http://schemas.openxmlformats.org/officeDocument/2006/customXml" ds:itemID="{FD9F6B7C-AFAC-42F0-90C8-7F658FD6A03B}">
  <ds:schemaRefs>
    <ds:schemaRef ds:uri="http://schemas.microsoft.com/VisualStudio/2011/storyboarding/control"/>
  </ds:schemaRefs>
</ds:datastoreItem>
</file>

<file path=customXml/itemProps400.xml><?xml version="1.0" encoding="utf-8"?>
<ds:datastoreItem xmlns:ds="http://schemas.openxmlformats.org/officeDocument/2006/customXml" ds:itemID="{F53B5685-D6C7-45E1-8FBA-C822C7311453}">
  <ds:schemaRefs>
    <ds:schemaRef ds:uri="http://schemas.microsoft.com/VisualStudio/2011/storyboarding/control"/>
  </ds:schemaRefs>
</ds:datastoreItem>
</file>

<file path=customXml/itemProps401.xml><?xml version="1.0" encoding="utf-8"?>
<ds:datastoreItem xmlns:ds="http://schemas.openxmlformats.org/officeDocument/2006/customXml" ds:itemID="{BEB68D73-376E-41EB-BFED-BB6F394717B3}">
  <ds:schemaRefs>
    <ds:schemaRef ds:uri="http://schemas.microsoft.com/VisualStudio/2011/storyboarding/control"/>
  </ds:schemaRefs>
</ds:datastoreItem>
</file>

<file path=customXml/itemProps402.xml><?xml version="1.0" encoding="utf-8"?>
<ds:datastoreItem xmlns:ds="http://schemas.openxmlformats.org/officeDocument/2006/customXml" ds:itemID="{8121CB92-ADBF-43C7-8769-E4D91DF9A46E}">
  <ds:schemaRefs>
    <ds:schemaRef ds:uri="http://schemas.microsoft.com/VisualStudio/2011/storyboarding/control"/>
  </ds:schemaRefs>
</ds:datastoreItem>
</file>

<file path=customXml/itemProps403.xml><?xml version="1.0" encoding="utf-8"?>
<ds:datastoreItem xmlns:ds="http://schemas.openxmlformats.org/officeDocument/2006/customXml" ds:itemID="{8EB1F2CF-E526-4FC8-B37B-A20DADC37948}">
  <ds:schemaRefs>
    <ds:schemaRef ds:uri="http://schemas.microsoft.com/VisualStudio/2011/storyboarding/control"/>
  </ds:schemaRefs>
</ds:datastoreItem>
</file>

<file path=customXml/itemProps404.xml><?xml version="1.0" encoding="utf-8"?>
<ds:datastoreItem xmlns:ds="http://schemas.openxmlformats.org/officeDocument/2006/customXml" ds:itemID="{F78E515A-EA57-4449-9533-AC817A39635C}">
  <ds:schemaRefs>
    <ds:schemaRef ds:uri="http://schemas.microsoft.com/VisualStudio/2011/storyboarding/control"/>
  </ds:schemaRefs>
</ds:datastoreItem>
</file>

<file path=customXml/itemProps405.xml><?xml version="1.0" encoding="utf-8"?>
<ds:datastoreItem xmlns:ds="http://schemas.openxmlformats.org/officeDocument/2006/customXml" ds:itemID="{9D75C92D-46AC-460C-9543-525E265C8D0B}">
  <ds:schemaRefs>
    <ds:schemaRef ds:uri="http://schemas.microsoft.com/VisualStudio/2011/storyboarding/control"/>
  </ds:schemaRefs>
</ds:datastoreItem>
</file>

<file path=customXml/itemProps406.xml><?xml version="1.0" encoding="utf-8"?>
<ds:datastoreItem xmlns:ds="http://schemas.openxmlformats.org/officeDocument/2006/customXml" ds:itemID="{E760FF53-7E96-4209-A7CD-89E95E94EA94}">
  <ds:schemaRefs>
    <ds:schemaRef ds:uri="http://schemas.microsoft.com/VisualStudio/2011/storyboarding/control"/>
  </ds:schemaRefs>
</ds:datastoreItem>
</file>

<file path=customXml/itemProps407.xml><?xml version="1.0" encoding="utf-8"?>
<ds:datastoreItem xmlns:ds="http://schemas.openxmlformats.org/officeDocument/2006/customXml" ds:itemID="{72C140A8-A7AF-4F34-BBE6-AFF7E4B9CF75}">
  <ds:schemaRefs>
    <ds:schemaRef ds:uri="http://schemas.microsoft.com/VisualStudio/2011/storyboarding/control"/>
  </ds:schemaRefs>
</ds:datastoreItem>
</file>

<file path=customXml/itemProps408.xml><?xml version="1.0" encoding="utf-8"?>
<ds:datastoreItem xmlns:ds="http://schemas.openxmlformats.org/officeDocument/2006/customXml" ds:itemID="{E34FE8E7-C43A-429A-94F2-D43B14830495}">
  <ds:schemaRefs>
    <ds:schemaRef ds:uri="http://schemas.microsoft.com/VisualStudio/2011/storyboarding/control"/>
  </ds:schemaRefs>
</ds:datastoreItem>
</file>

<file path=customXml/itemProps409.xml><?xml version="1.0" encoding="utf-8"?>
<ds:datastoreItem xmlns:ds="http://schemas.openxmlformats.org/officeDocument/2006/customXml" ds:itemID="{69CC38BF-2B2D-41F1-8B68-241B81381CD6}">
  <ds:schemaRefs>
    <ds:schemaRef ds:uri="http://schemas.microsoft.com/VisualStudio/2011/storyboarding/control"/>
  </ds:schemaRefs>
</ds:datastoreItem>
</file>

<file path=customXml/itemProps41.xml><?xml version="1.0" encoding="utf-8"?>
<ds:datastoreItem xmlns:ds="http://schemas.openxmlformats.org/officeDocument/2006/customXml" ds:itemID="{04F8EC7A-B426-4433-B864-3C303AA0C79D}">
  <ds:schemaRefs>
    <ds:schemaRef ds:uri="http://schemas.microsoft.com/VisualStudio/2011/storyboarding/control"/>
  </ds:schemaRefs>
</ds:datastoreItem>
</file>

<file path=customXml/itemProps410.xml><?xml version="1.0" encoding="utf-8"?>
<ds:datastoreItem xmlns:ds="http://schemas.openxmlformats.org/officeDocument/2006/customXml" ds:itemID="{646FD176-B789-4042-9324-AD6681500B38}">
  <ds:schemaRefs>
    <ds:schemaRef ds:uri="http://schemas.microsoft.com/VisualStudio/2011/storyboarding/control"/>
  </ds:schemaRefs>
</ds:datastoreItem>
</file>

<file path=customXml/itemProps411.xml><?xml version="1.0" encoding="utf-8"?>
<ds:datastoreItem xmlns:ds="http://schemas.openxmlformats.org/officeDocument/2006/customXml" ds:itemID="{B01E4675-4752-4FF0-AB24-D887302AB199}">
  <ds:schemaRefs>
    <ds:schemaRef ds:uri="http://schemas.microsoft.com/VisualStudio/2011/storyboarding/control"/>
  </ds:schemaRefs>
</ds:datastoreItem>
</file>

<file path=customXml/itemProps412.xml><?xml version="1.0" encoding="utf-8"?>
<ds:datastoreItem xmlns:ds="http://schemas.openxmlformats.org/officeDocument/2006/customXml" ds:itemID="{83E83F3E-8027-419C-9D41-61458E56E993}">
  <ds:schemaRefs>
    <ds:schemaRef ds:uri="http://schemas.microsoft.com/VisualStudio/2011/storyboarding/control"/>
  </ds:schemaRefs>
</ds:datastoreItem>
</file>

<file path=customXml/itemProps413.xml><?xml version="1.0" encoding="utf-8"?>
<ds:datastoreItem xmlns:ds="http://schemas.openxmlformats.org/officeDocument/2006/customXml" ds:itemID="{0E11E298-B313-4B67-A413-88A0E60E989E}">
  <ds:schemaRefs>
    <ds:schemaRef ds:uri="http://schemas.microsoft.com/VisualStudio/2011/storyboarding/control"/>
  </ds:schemaRefs>
</ds:datastoreItem>
</file>

<file path=customXml/itemProps414.xml><?xml version="1.0" encoding="utf-8"?>
<ds:datastoreItem xmlns:ds="http://schemas.openxmlformats.org/officeDocument/2006/customXml" ds:itemID="{C98ED7D1-190A-4BC6-9C42-0858F748ECFD}">
  <ds:schemaRefs>
    <ds:schemaRef ds:uri="http://schemas.microsoft.com/VisualStudio/2011/storyboarding/control"/>
  </ds:schemaRefs>
</ds:datastoreItem>
</file>

<file path=customXml/itemProps415.xml><?xml version="1.0" encoding="utf-8"?>
<ds:datastoreItem xmlns:ds="http://schemas.openxmlformats.org/officeDocument/2006/customXml" ds:itemID="{EA0CF677-F71A-4697-B25D-78B3B21987D8}">
  <ds:schemaRefs>
    <ds:schemaRef ds:uri="http://schemas.microsoft.com/VisualStudio/2011/storyboarding/control"/>
  </ds:schemaRefs>
</ds:datastoreItem>
</file>

<file path=customXml/itemProps416.xml><?xml version="1.0" encoding="utf-8"?>
<ds:datastoreItem xmlns:ds="http://schemas.openxmlformats.org/officeDocument/2006/customXml" ds:itemID="{12EF9743-5A82-4121-81DF-C2F2A4A04EFD}">
  <ds:schemaRefs>
    <ds:schemaRef ds:uri="http://schemas.microsoft.com/VisualStudio/2011/storyboarding/control"/>
  </ds:schemaRefs>
</ds:datastoreItem>
</file>

<file path=customXml/itemProps417.xml><?xml version="1.0" encoding="utf-8"?>
<ds:datastoreItem xmlns:ds="http://schemas.openxmlformats.org/officeDocument/2006/customXml" ds:itemID="{D5C2143F-2FA3-4228-A85B-43D23A1E7082}">
  <ds:schemaRefs>
    <ds:schemaRef ds:uri="http://schemas.microsoft.com/VisualStudio/2011/storyboarding/control"/>
  </ds:schemaRefs>
</ds:datastoreItem>
</file>

<file path=customXml/itemProps418.xml><?xml version="1.0" encoding="utf-8"?>
<ds:datastoreItem xmlns:ds="http://schemas.openxmlformats.org/officeDocument/2006/customXml" ds:itemID="{D80599EF-70EE-412C-98C0-8743DAA2A73F}">
  <ds:schemaRefs>
    <ds:schemaRef ds:uri="http://schemas.microsoft.com/VisualStudio/2011/storyboarding/control"/>
  </ds:schemaRefs>
</ds:datastoreItem>
</file>

<file path=customXml/itemProps419.xml><?xml version="1.0" encoding="utf-8"?>
<ds:datastoreItem xmlns:ds="http://schemas.openxmlformats.org/officeDocument/2006/customXml" ds:itemID="{985433A5-C62C-4635-B21B-D2B2099C2600}">
  <ds:schemaRefs>
    <ds:schemaRef ds:uri="http://schemas.microsoft.com/VisualStudio/2011/storyboarding/control"/>
  </ds:schemaRefs>
</ds:datastoreItem>
</file>

<file path=customXml/itemProps42.xml><?xml version="1.0" encoding="utf-8"?>
<ds:datastoreItem xmlns:ds="http://schemas.openxmlformats.org/officeDocument/2006/customXml" ds:itemID="{CD71FAC2-3679-49C7-82A9-56CC39E6D39A}">
  <ds:schemaRefs>
    <ds:schemaRef ds:uri="http://schemas.microsoft.com/VisualStudio/2011/storyboarding/control"/>
  </ds:schemaRefs>
</ds:datastoreItem>
</file>

<file path=customXml/itemProps420.xml><?xml version="1.0" encoding="utf-8"?>
<ds:datastoreItem xmlns:ds="http://schemas.openxmlformats.org/officeDocument/2006/customXml" ds:itemID="{B2EC594F-FACA-42AC-8876-F1765DA5F622}">
  <ds:schemaRefs>
    <ds:schemaRef ds:uri="http://schemas.microsoft.com/VisualStudio/2011/storyboarding/control"/>
  </ds:schemaRefs>
</ds:datastoreItem>
</file>

<file path=customXml/itemProps421.xml><?xml version="1.0" encoding="utf-8"?>
<ds:datastoreItem xmlns:ds="http://schemas.openxmlformats.org/officeDocument/2006/customXml" ds:itemID="{CB4DFC76-2398-4823-A840-03974A927F4C}">
  <ds:schemaRefs>
    <ds:schemaRef ds:uri="http://schemas.microsoft.com/VisualStudio/2011/storyboarding/control"/>
  </ds:schemaRefs>
</ds:datastoreItem>
</file>

<file path=customXml/itemProps422.xml><?xml version="1.0" encoding="utf-8"?>
<ds:datastoreItem xmlns:ds="http://schemas.openxmlformats.org/officeDocument/2006/customXml" ds:itemID="{0FAB9AD2-085B-4F31-826D-2F612C5B3AA9}">
  <ds:schemaRefs>
    <ds:schemaRef ds:uri="http://schemas.microsoft.com/VisualStudio/2011/storyboarding/control"/>
  </ds:schemaRefs>
</ds:datastoreItem>
</file>

<file path=customXml/itemProps423.xml><?xml version="1.0" encoding="utf-8"?>
<ds:datastoreItem xmlns:ds="http://schemas.openxmlformats.org/officeDocument/2006/customXml" ds:itemID="{71CE787C-3848-4441-988B-2ADEF6F449C2}">
  <ds:schemaRefs>
    <ds:schemaRef ds:uri="http://schemas.microsoft.com/VisualStudio/2011/storyboarding/control"/>
  </ds:schemaRefs>
</ds:datastoreItem>
</file>

<file path=customXml/itemProps424.xml><?xml version="1.0" encoding="utf-8"?>
<ds:datastoreItem xmlns:ds="http://schemas.openxmlformats.org/officeDocument/2006/customXml" ds:itemID="{EECCFECD-582C-468B-83F9-21D21AD988B4}">
  <ds:schemaRefs>
    <ds:schemaRef ds:uri="http://schemas.microsoft.com/VisualStudio/2011/storyboarding/control"/>
  </ds:schemaRefs>
</ds:datastoreItem>
</file>

<file path=customXml/itemProps425.xml><?xml version="1.0" encoding="utf-8"?>
<ds:datastoreItem xmlns:ds="http://schemas.openxmlformats.org/officeDocument/2006/customXml" ds:itemID="{86D64DD6-10A7-420B-BB5C-549EBEF79542}">
  <ds:schemaRefs>
    <ds:schemaRef ds:uri="http://schemas.microsoft.com/VisualStudio/2011/storyboarding/control"/>
  </ds:schemaRefs>
</ds:datastoreItem>
</file>

<file path=customXml/itemProps426.xml><?xml version="1.0" encoding="utf-8"?>
<ds:datastoreItem xmlns:ds="http://schemas.openxmlformats.org/officeDocument/2006/customXml" ds:itemID="{ACDD687E-F74E-4871-AC3F-3E1B858094E5}">
  <ds:schemaRefs>
    <ds:schemaRef ds:uri="http://schemas.microsoft.com/VisualStudio/2011/storyboarding/control"/>
  </ds:schemaRefs>
</ds:datastoreItem>
</file>

<file path=customXml/itemProps427.xml><?xml version="1.0" encoding="utf-8"?>
<ds:datastoreItem xmlns:ds="http://schemas.openxmlformats.org/officeDocument/2006/customXml" ds:itemID="{68E08F58-1B3F-4EB8-9315-0111E033F263}">
  <ds:schemaRefs>
    <ds:schemaRef ds:uri="http://schemas.microsoft.com/VisualStudio/2011/storyboarding/control"/>
  </ds:schemaRefs>
</ds:datastoreItem>
</file>

<file path=customXml/itemProps428.xml><?xml version="1.0" encoding="utf-8"?>
<ds:datastoreItem xmlns:ds="http://schemas.openxmlformats.org/officeDocument/2006/customXml" ds:itemID="{7B2BFE69-4E6F-441A-9B9D-64E5CD028820}">
  <ds:schemaRefs>
    <ds:schemaRef ds:uri="http://schemas.microsoft.com/VisualStudio/2011/storyboarding/control"/>
  </ds:schemaRefs>
</ds:datastoreItem>
</file>

<file path=customXml/itemProps429.xml><?xml version="1.0" encoding="utf-8"?>
<ds:datastoreItem xmlns:ds="http://schemas.openxmlformats.org/officeDocument/2006/customXml" ds:itemID="{E195595B-4310-43D8-9A1F-68956E20E611}">
  <ds:schemaRefs>
    <ds:schemaRef ds:uri="http://schemas.microsoft.com/VisualStudio/2011/storyboarding/control"/>
  </ds:schemaRefs>
</ds:datastoreItem>
</file>

<file path=customXml/itemProps43.xml><?xml version="1.0" encoding="utf-8"?>
<ds:datastoreItem xmlns:ds="http://schemas.openxmlformats.org/officeDocument/2006/customXml" ds:itemID="{DACAFE46-2C2D-46E8-9ECD-A0C0688EA147}">
  <ds:schemaRefs>
    <ds:schemaRef ds:uri="http://schemas.microsoft.com/VisualStudio/2011/storyboarding/control"/>
  </ds:schemaRefs>
</ds:datastoreItem>
</file>

<file path=customXml/itemProps430.xml><?xml version="1.0" encoding="utf-8"?>
<ds:datastoreItem xmlns:ds="http://schemas.openxmlformats.org/officeDocument/2006/customXml" ds:itemID="{6356F580-2E14-4466-B678-757DB10212B3}">
  <ds:schemaRefs>
    <ds:schemaRef ds:uri="http://schemas.microsoft.com/VisualStudio/2011/storyboarding/control"/>
  </ds:schemaRefs>
</ds:datastoreItem>
</file>

<file path=customXml/itemProps431.xml><?xml version="1.0" encoding="utf-8"?>
<ds:datastoreItem xmlns:ds="http://schemas.openxmlformats.org/officeDocument/2006/customXml" ds:itemID="{E42271E0-1458-4D44-B238-B5F755A063CD}">
  <ds:schemaRefs>
    <ds:schemaRef ds:uri="http://schemas.microsoft.com/VisualStudio/2011/storyboarding/control"/>
  </ds:schemaRefs>
</ds:datastoreItem>
</file>

<file path=customXml/itemProps432.xml><?xml version="1.0" encoding="utf-8"?>
<ds:datastoreItem xmlns:ds="http://schemas.openxmlformats.org/officeDocument/2006/customXml" ds:itemID="{5524537F-B3CF-4B80-85F4-035A86E1AF09}">
  <ds:schemaRefs>
    <ds:schemaRef ds:uri="http://schemas.microsoft.com/VisualStudio/2011/storyboarding/control"/>
  </ds:schemaRefs>
</ds:datastoreItem>
</file>

<file path=customXml/itemProps433.xml><?xml version="1.0" encoding="utf-8"?>
<ds:datastoreItem xmlns:ds="http://schemas.openxmlformats.org/officeDocument/2006/customXml" ds:itemID="{19F185AD-76E3-45F3-AF87-1C37177839D1}">
  <ds:schemaRefs>
    <ds:schemaRef ds:uri="http://schemas.microsoft.com/VisualStudio/2011/storyboarding/control"/>
  </ds:schemaRefs>
</ds:datastoreItem>
</file>

<file path=customXml/itemProps434.xml><?xml version="1.0" encoding="utf-8"?>
<ds:datastoreItem xmlns:ds="http://schemas.openxmlformats.org/officeDocument/2006/customXml" ds:itemID="{DCD39A11-8F78-4439-86E5-5507D7682B1A}">
  <ds:schemaRefs>
    <ds:schemaRef ds:uri="http://schemas.microsoft.com/VisualStudio/2011/storyboarding/control"/>
  </ds:schemaRefs>
</ds:datastoreItem>
</file>

<file path=customXml/itemProps435.xml><?xml version="1.0" encoding="utf-8"?>
<ds:datastoreItem xmlns:ds="http://schemas.openxmlformats.org/officeDocument/2006/customXml" ds:itemID="{4FFF7EDC-CB46-4AE2-81B6-E394E6D5B30F}">
  <ds:schemaRefs>
    <ds:schemaRef ds:uri="http://schemas.microsoft.com/VisualStudio/2011/storyboarding/control"/>
  </ds:schemaRefs>
</ds:datastoreItem>
</file>

<file path=customXml/itemProps436.xml><?xml version="1.0" encoding="utf-8"?>
<ds:datastoreItem xmlns:ds="http://schemas.openxmlformats.org/officeDocument/2006/customXml" ds:itemID="{B3BF5606-D1BD-452C-91E8-BFC0D2D904C4}">
  <ds:schemaRefs>
    <ds:schemaRef ds:uri="http://schemas.microsoft.com/VisualStudio/2011/storyboarding/control"/>
  </ds:schemaRefs>
</ds:datastoreItem>
</file>

<file path=customXml/itemProps437.xml><?xml version="1.0" encoding="utf-8"?>
<ds:datastoreItem xmlns:ds="http://schemas.openxmlformats.org/officeDocument/2006/customXml" ds:itemID="{2ED7138D-7C27-4C91-8949-558BDC84BC92}">
  <ds:schemaRefs>
    <ds:schemaRef ds:uri="http://schemas.microsoft.com/VisualStudio/2011/storyboarding/control"/>
  </ds:schemaRefs>
</ds:datastoreItem>
</file>

<file path=customXml/itemProps438.xml><?xml version="1.0" encoding="utf-8"?>
<ds:datastoreItem xmlns:ds="http://schemas.openxmlformats.org/officeDocument/2006/customXml" ds:itemID="{AD834F4F-716F-4AAD-8BEB-319C9370476F}">
  <ds:schemaRefs>
    <ds:schemaRef ds:uri="http://schemas.microsoft.com/VisualStudio/2011/storyboarding/control"/>
  </ds:schemaRefs>
</ds:datastoreItem>
</file>

<file path=customXml/itemProps439.xml><?xml version="1.0" encoding="utf-8"?>
<ds:datastoreItem xmlns:ds="http://schemas.openxmlformats.org/officeDocument/2006/customXml" ds:itemID="{E6B32A47-0EBD-4022-9DD4-AF2AC7841F2A}">
  <ds:schemaRefs>
    <ds:schemaRef ds:uri="http://schemas.microsoft.com/VisualStudio/2011/storyboarding/control"/>
  </ds:schemaRefs>
</ds:datastoreItem>
</file>

<file path=customXml/itemProps44.xml><?xml version="1.0" encoding="utf-8"?>
<ds:datastoreItem xmlns:ds="http://schemas.openxmlformats.org/officeDocument/2006/customXml" ds:itemID="{E10B00EC-FD6A-4184-8749-DA463E6C0CB4}">
  <ds:schemaRefs>
    <ds:schemaRef ds:uri="http://schemas.microsoft.com/VisualStudio/2011/storyboarding/control"/>
  </ds:schemaRefs>
</ds:datastoreItem>
</file>

<file path=customXml/itemProps440.xml><?xml version="1.0" encoding="utf-8"?>
<ds:datastoreItem xmlns:ds="http://schemas.openxmlformats.org/officeDocument/2006/customXml" ds:itemID="{94EF584F-CB15-4F8A-96BC-4830CCF30DBA}">
  <ds:schemaRefs>
    <ds:schemaRef ds:uri="http://schemas.microsoft.com/VisualStudio/2011/storyboarding/control"/>
  </ds:schemaRefs>
</ds:datastoreItem>
</file>

<file path=customXml/itemProps441.xml><?xml version="1.0" encoding="utf-8"?>
<ds:datastoreItem xmlns:ds="http://schemas.openxmlformats.org/officeDocument/2006/customXml" ds:itemID="{C71AD14A-EC3D-4BCE-9336-87EFF049390A}">
  <ds:schemaRefs>
    <ds:schemaRef ds:uri="http://schemas.microsoft.com/VisualStudio/2011/storyboarding/control"/>
  </ds:schemaRefs>
</ds:datastoreItem>
</file>

<file path=customXml/itemProps442.xml><?xml version="1.0" encoding="utf-8"?>
<ds:datastoreItem xmlns:ds="http://schemas.openxmlformats.org/officeDocument/2006/customXml" ds:itemID="{51864C66-025E-4F90-A6CE-66EA5EBD3B4B}">
  <ds:schemaRefs>
    <ds:schemaRef ds:uri="http://schemas.microsoft.com/VisualStudio/2011/storyboarding/control"/>
  </ds:schemaRefs>
</ds:datastoreItem>
</file>

<file path=customXml/itemProps443.xml><?xml version="1.0" encoding="utf-8"?>
<ds:datastoreItem xmlns:ds="http://schemas.openxmlformats.org/officeDocument/2006/customXml" ds:itemID="{55B1D09B-FD03-432A-B081-DE7CF39DAD41}">
  <ds:schemaRefs>
    <ds:schemaRef ds:uri="http://schemas.microsoft.com/VisualStudio/2011/storyboarding/control"/>
  </ds:schemaRefs>
</ds:datastoreItem>
</file>

<file path=customXml/itemProps444.xml><?xml version="1.0" encoding="utf-8"?>
<ds:datastoreItem xmlns:ds="http://schemas.openxmlformats.org/officeDocument/2006/customXml" ds:itemID="{017CE109-3AC4-453B-A600-AFB7BEC4A21A}">
  <ds:schemaRefs>
    <ds:schemaRef ds:uri="http://schemas.microsoft.com/VisualStudio/2011/storyboarding/control"/>
  </ds:schemaRefs>
</ds:datastoreItem>
</file>

<file path=customXml/itemProps445.xml><?xml version="1.0" encoding="utf-8"?>
<ds:datastoreItem xmlns:ds="http://schemas.openxmlformats.org/officeDocument/2006/customXml" ds:itemID="{3D3B789A-C8ED-4E42-A27D-0B95A864A72D}">
  <ds:schemaRefs>
    <ds:schemaRef ds:uri="http://schemas.microsoft.com/VisualStudio/2011/storyboarding/control"/>
  </ds:schemaRefs>
</ds:datastoreItem>
</file>

<file path=customXml/itemProps446.xml><?xml version="1.0" encoding="utf-8"?>
<ds:datastoreItem xmlns:ds="http://schemas.openxmlformats.org/officeDocument/2006/customXml" ds:itemID="{A965EC66-A75C-44F5-9C31-D4B2F2BEB2F5}">
  <ds:schemaRefs>
    <ds:schemaRef ds:uri="http://schemas.microsoft.com/VisualStudio/2011/storyboarding/control"/>
  </ds:schemaRefs>
</ds:datastoreItem>
</file>

<file path=customXml/itemProps447.xml><?xml version="1.0" encoding="utf-8"?>
<ds:datastoreItem xmlns:ds="http://schemas.openxmlformats.org/officeDocument/2006/customXml" ds:itemID="{1C3B9026-A097-4A0A-BFEA-37A236AC5CDD}">
  <ds:schemaRefs>
    <ds:schemaRef ds:uri="http://schemas.microsoft.com/VisualStudio/2011/storyboarding/control"/>
  </ds:schemaRefs>
</ds:datastoreItem>
</file>

<file path=customXml/itemProps448.xml><?xml version="1.0" encoding="utf-8"?>
<ds:datastoreItem xmlns:ds="http://schemas.openxmlformats.org/officeDocument/2006/customXml" ds:itemID="{607BA909-194A-404D-B3ED-1B69D14ABDAD}">
  <ds:schemaRefs>
    <ds:schemaRef ds:uri="http://schemas.microsoft.com/VisualStudio/2011/storyboarding/control"/>
  </ds:schemaRefs>
</ds:datastoreItem>
</file>

<file path=customXml/itemProps449.xml><?xml version="1.0" encoding="utf-8"?>
<ds:datastoreItem xmlns:ds="http://schemas.openxmlformats.org/officeDocument/2006/customXml" ds:itemID="{D82E732B-C7CA-4A08-A8CB-E23CA01009CE}">
  <ds:schemaRefs>
    <ds:schemaRef ds:uri="http://schemas.microsoft.com/VisualStudio/2011/storyboarding/control"/>
  </ds:schemaRefs>
</ds:datastoreItem>
</file>

<file path=customXml/itemProps45.xml><?xml version="1.0" encoding="utf-8"?>
<ds:datastoreItem xmlns:ds="http://schemas.openxmlformats.org/officeDocument/2006/customXml" ds:itemID="{2BA430AC-6A1A-48F1-BEDC-6160D8062A00}">
  <ds:schemaRefs>
    <ds:schemaRef ds:uri="http://schemas.microsoft.com/VisualStudio/2011/storyboarding/control"/>
  </ds:schemaRefs>
</ds:datastoreItem>
</file>

<file path=customXml/itemProps450.xml><?xml version="1.0" encoding="utf-8"?>
<ds:datastoreItem xmlns:ds="http://schemas.openxmlformats.org/officeDocument/2006/customXml" ds:itemID="{DC52F619-B982-49DA-BDD0-581ECD6D0C40}">
  <ds:schemaRefs>
    <ds:schemaRef ds:uri="http://schemas.microsoft.com/VisualStudio/2011/storyboarding/control"/>
  </ds:schemaRefs>
</ds:datastoreItem>
</file>

<file path=customXml/itemProps451.xml><?xml version="1.0" encoding="utf-8"?>
<ds:datastoreItem xmlns:ds="http://schemas.openxmlformats.org/officeDocument/2006/customXml" ds:itemID="{D606B502-8A11-4FD7-85CD-006B04ACD421}">
  <ds:schemaRefs>
    <ds:schemaRef ds:uri="http://schemas.microsoft.com/VisualStudio/2011/storyboarding/control"/>
  </ds:schemaRefs>
</ds:datastoreItem>
</file>

<file path=customXml/itemProps452.xml><?xml version="1.0" encoding="utf-8"?>
<ds:datastoreItem xmlns:ds="http://schemas.openxmlformats.org/officeDocument/2006/customXml" ds:itemID="{7E4741AC-3004-4612-B727-538F4AD5BDAF}">
  <ds:schemaRefs>
    <ds:schemaRef ds:uri="http://schemas.microsoft.com/VisualStudio/2011/storyboarding/control"/>
  </ds:schemaRefs>
</ds:datastoreItem>
</file>

<file path=customXml/itemProps453.xml><?xml version="1.0" encoding="utf-8"?>
<ds:datastoreItem xmlns:ds="http://schemas.openxmlformats.org/officeDocument/2006/customXml" ds:itemID="{BE452279-A65C-45BD-B317-4749E87A840F}">
  <ds:schemaRefs>
    <ds:schemaRef ds:uri="http://schemas.microsoft.com/VisualStudio/2011/storyboarding/control"/>
  </ds:schemaRefs>
</ds:datastoreItem>
</file>

<file path=customXml/itemProps454.xml><?xml version="1.0" encoding="utf-8"?>
<ds:datastoreItem xmlns:ds="http://schemas.openxmlformats.org/officeDocument/2006/customXml" ds:itemID="{62DA2CE3-4183-4E55-82F6-6DF4764D8258}">
  <ds:schemaRefs>
    <ds:schemaRef ds:uri="http://schemas.microsoft.com/VisualStudio/2011/storyboarding/control"/>
  </ds:schemaRefs>
</ds:datastoreItem>
</file>

<file path=customXml/itemProps455.xml><?xml version="1.0" encoding="utf-8"?>
<ds:datastoreItem xmlns:ds="http://schemas.openxmlformats.org/officeDocument/2006/customXml" ds:itemID="{D4BE65C2-4CDC-4698-A99A-8696F21B8D3B}">
  <ds:schemaRefs>
    <ds:schemaRef ds:uri="http://schemas.microsoft.com/VisualStudio/2011/storyboarding/control"/>
  </ds:schemaRefs>
</ds:datastoreItem>
</file>

<file path=customXml/itemProps456.xml><?xml version="1.0" encoding="utf-8"?>
<ds:datastoreItem xmlns:ds="http://schemas.openxmlformats.org/officeDocument/2006/customXml" ds:itemID="{4D2FBECC-4419-4DC8-AF34-3DF3B9FC1AC0}">
  <ds:schemaRefs>
    <ds:schemaRef ds:uri="http://schemas.microsoft.com/VisualStudio/2011/storyboarding/control"/>
  </ds:schemaRefs>
</ds:datastoreItem>
</file>

<file path=customXml/itemProps457.xml><?xml version="1.0" encoding="utf-8"?>
<ds:datastoreItem xmlns:ds="http://schemas.openxmlformats.org/officeDocument/2006/customXml" ds:itemID="{839AAB2A-E38C-4721-97D0-51DB8C3E41CC}">
  <ds:schemaRefs>
    <ds:schemaRef ds:uri="http://schemas.microsoft.com/VisualStudio/2011/storyboarding/control"/>
  </ds:schemaRefs>
</ds:datastoreItem>
</file>

<file path=customXml/itemProps458.xml><?xml version="1.0" encoding="utf-8"?>
<ds:datastoreItem xmlns:ds="http://schemas.openxmlformats.org/officeDocument/2006/customXml" ds:itemID="{9560AF28-E8F9-4B6F-9F10-43E2CAF3EFAB}">
  <ds:schemaRefs>
    <ds:schemaRef ds:uri="http://schemas.microsoft.com/VisualStudio/2011/storyboarding/control"/>
  </ds:schemaRefs>
</ds:datastoreItem>
</file>

<file path=customXml/itemProps459.xml><?xml version="1.0" encoding="utf-8"?>
<ds:datastoreItem xmlns:ds="http://schemas.openxmlformats.org/officeDocument/2006/customXml" ds:itemID="{8DF70D23-23A9-4A89-9331-FE85A901440C}">
  <ds:schemaRefs>
    <ds:schemaRef ds:uri="http://schemas.microsoft.com/VisualStudio/2011/storyboarding/control"/>
  </ds:schemaRefs>
</ds:datastoreItem>
</file>

<file path=customXml/itemProps46.xml><?xml version="1.0" encoding="utf-8"?>
<ds:datastoreItem xmlns:ds="http://schemas.openxmlformats.org/officeDocument/2006/customXml" ds:itemID="{411AEEAC-F9FD-45AC-AEDB-7C5171EC1366}">
  <ds:schemaRefs>
    <ds:schemaRef ds:uri="http://schemas.microsoft.com/VisualStudio/2011/storyboarding/control"/>
  </ds:schemaRefs>
</ds:datastoreItem>
</file>

<file path=customXml/itemProps460.xml><?xml version="1.0" encoding="utf-8"?>
<ds:datastoreItem xmlns:ds="http://schemas.openxmlformats.org/officeDocument/2006/customXml" ds:itemID="{0E7EABBC-D5EE-455D-8B20-FB13224AED7B}">
  <ds:schemaRefs>
    <ds:schemaRef ds:uri="http://schemas.microsoft.com/VisualStudio/2011/storyboarding/control"/>
  </ds:schemaRefs>
</ds:datastoreItem>
</file>

<file path=customXml/itemProps461.xml><?xml version="1.0" encoding="utf-8"?>
<ds:datastoreItem xmlns:ds="http://schemas.openxmlformats.org/officeDocument/2006/customXml" ds:itemID="{9264C52C-8309-4F9D-B9F8-2701D321235E}">
  <ds:schemaRefs>
    <ds:schemaRef ds:uri="http://schemas.microsoft.com/VisualStudio/2011/storyboarding/control"/>
  </ds:schemaRefs>
</ds:datastoreItem>
</file>

<file path=customXml/itemProps462.xml><?xml version="1.0" encoding="utf-8"?>
<ds:datastoreItem xmlns:ds="http://schemas.openxmlformats.org/officeDocument/2006/customXml" ds:itemID="{34F67C7B-D232-46B2-AFF0-6F08654AFF7B}">
  <ds:schemaRefs>
    <ds:schemaRef ds:uri="http://schemas.microsoft.com/VisualStudio/2011/storyboarding/control"/>
  </ds:schemaRefs>
</ds:datastoreItem>
</file>

<file path=customXml/itemProps463.xml><?xml version="1.0" encoding="utf-8"?>
<ds:datastoreItem xmlns:ds="http://schemas.openxmlformats.org/officeDocument/2006/customXml" ds:itemID="{D3687DE3-BB1F-45E7-9A7A-E55586CD4EB7}">
  <ds:schemaRefs>
    <ds:schemaRef ds:uri="http://schemas.microsoft.com/VisualStudio/2011/storyboarding/control"/>
  </ds:schemaRefs>
</ds:datastoreItem>
</file>

<file path=customXml/itemProps464.xml><?xml version="1.0" encoding="utf-8"?>
<ds:datastoreItem xmlns:ds="http://schemas.openxmlformats.org/officeDocument/2006/customXml" ds:itemID="{D57306BC-10E0-4583-859D-32A7DAA805D3}">
  <ds:schemaRefs>
    <ds:schemaRef ds:uri="http://schemas.microsoft.com/VisualStudio/2011/storyboarding/control"/>
  </ds:schemaRefs>
</ds:datastoreItem>
</file>

<file path=customXml/itemProps465.xml><?xml version="1.0" encoding="utf-8"?>
<ds:datastoreItem xmlns:ds="http://schemas.openxmlformats.org/officeDocument/2006/customXml" ds:itemID="{2CCD22D7-4FB0-4F3A-A49A-432C639A52FA}">
  <ds:schemaRefs>
    <ds:schemaRef ds:uri="http://schemas.microsoft.com/VisualStudio/2011/storyboarding/control"/>
  </ds:schemaRefs>
</ds:datastoreItem>
</file>

<file path=customXml/itemProps466.xml><?xml version="1.0" encoding="utf-8"?>
<ds:datastoreItem xmlns:ds="http://schemas.openxmlformats.org/officeDocument/2006/customXml" ds:itemID="{31C29FC5-B04C-4598-8BA9-CFD1F3559965}">
  <ds:schemaRefs>
    <ds:schemaRef ds:uri="http://schemas.microsoft.com/VisualStudio/2011/storyboarding/control"/>
  </ds:schemaRefs>
</ds:datastoreItem>
</file>

<file path=customXml/itemProps467.xml><?xml version="1.0" encoding="utf-8"?>
<ds:datastoreItem xmlns:ds="http://schemas.openxmlformats.org/officeDocument/2006/customXml" ds:itemID="{DB294AB8-2201-4D97-8BCB-7523816741A0}">
  <ds:schemaRefs>
    <ds:schemaRef ds:uri="http://schemas.microsoft.com/VisualStudio/2011/storyboarding/control"/>
  </ds:schemaRefs>
</ds:datastoreItem>
</file>

<file path=customXml/itemProps468.xml><?xml version="1.0" encoding="utf-8"?>
<ds:datastoreItem xmlns:ds="http://schemas.openxmlformats.org/officeDocument/2006/customXml" ds:itemID="{659DF40A-6A7D-470E-9425-DABFAF394231}">
  <ds:schemaRefs>
    <ds:schemaRef ds:uri="http://schemas.microsoft.com/VisualStudio/2011/storyboarding/control"/>
  </ds:schemaRefs>
</ds:datastoreItem>
</file>

<file path=customXml/itemProps469.xml><?xml version="1.0" encoding="utf-8"?>
<ds:datastoreItem xmlns:ds="http://schemas.openxmlformats.org/officeDocument/2006/customXml" ds:itemID="{AD42E60F-5816-4034-A2DF-C67D0CAF0C06}">
  <ds:schemaRefs>
    <ds:schemaRef ds:uri="http://schemas.microsoft.com/VisualStudio/2011/storyboarding/control"/>
  </ds:schemaRefs>
</ds:datastoreItem>
</file>

<file path=customXml/itemProps47.xml><?xml version="1.0" encoding="utf-8"?>
<ds:datastoreItem xmlns:ds="http://schemas.openxmlformats.org/officeDocument/2006/customXml" ds:itemID="{42B4222D-68BD-4F42-9A9E-4EA058FD1124}">
  <ds:schemaRefs>
    <ds:schemaRef ds:uri="http://schemas.microsoft.com/VisualStudio/2011/storyboarding/control"/>
  </ds:schemaRefs>
</ds:datastoreItem>
</file>

<file path=customXml/itemProps470.xml><?xml version="1.0" encoding="utf-8"?>
<ds:datastoreItem xmlns:ds="http://schemas.openxmlformats.org/officeDocument/2006/customXml" ds:itemID="{55AFE6B6-8D9F-416E-9030-B9632111C2C0}">
  <ds:schemaRefs>
    <ds:schemaRef ds:uri="http://schemas.microsoft.com/VisualStudio/2011/storyboarding/control"/>
  </ds:schemaRefs>
</ds:datastoreItem>
</file>

<file path=customXml/itemProps471.xml><?xml version="1.0" encoding="utf-8"?>
<ds:datastoreItem xmlns:ds="http://schemas.openxmlformats.org/officeDocument/2006/customXml" ds:itemID="{19F8BE19-57E9-43AA-BE22-A62A55DC980C}">
  <ds:schemaRefs>
    <ds:schemaRef ds:uri="http://schemas.microsoft.com/VisualStudio/2011/storyboarding/control"/>
  </ds:schemaRefs>
</ds:datastoreItem>
</file>

<file path=customXml/itemProps472.xml><?xml version="1.0" encoding="utf-8"?>
<ds:datastoreItem xmlns:ds="http://schemas.openxmlformats.org/officeDocument/2006/customXml" ds:itemID="{3D750581-7DA7-48DE-B47A-3329F5A4D854}">
  <ds:schemaRefs>
    <ds:schemaRef ds:uri="http://schemas.microsoft.com/VisualStudio/2011/storyboarding/control"/>
  </ds:schemaRefs>
</ds:datastoreItem>
</file>

<file path=customXml/itemProps473.xml><?xml version="1.0" encoding="utf-8"?>
<ds:datastoreItem xmlns:ds="http://schemas.openxmlformats.org/officeDocument/2006/customXml" ds:itemID="{61B4F472-9EAB-4838-8851-24B9308F03EB}">
  <ds:schemaRefs>
    <ds:schemaRef ds:uri="http://schemas.microsoft.com/VisualStudio/2011/storyboarding/control"/>
  </ds:schemaRefs>
</ds:datastoreItem>
</file>

<file path=customXml/itemProps474.xml><?xml version="1.0" encoding="utf-8"?>
<ds:datastoreItem xmlns:ds="http://schemas.openxmlformats.org/officeDocument/2006/customXml" ds:itemID="{28FE6946-3EF6-4777-AB92-E21B8055879F}">
  <ds:schemaRefs>
    <ds:schemaRef ds:uri="http://schemas.microsoft.com/VisualStudio/2011/storyboarding/control"/>
  </ds:schemaRefs>
</ds:datastoreItem>
</file>

<file path=customXml/itemProps475.xml><?xml version="1.0" encoding="utf-8"?>
<ds:datastoreItem xmlns:ds="http://schemas.openxmlformats.org/officeDocument/2006/customXml" ds:itemID="{BA1E1A43-4310-458C-88DA-23FAB63B1DE1}">
  <ds:schemaRefs>
    <ds:schemaRef ds:uri="http://schemas.microsoft.com/VisualStudio/2011/storyboarding/control"/>
  </ds:schemaRefs>
</ds:datastoreItem>
</file>

<file path=customXml/itemProps476.xml><?xml version="1.0" encoding="utf-8"?>
<ds:datastoreItem xmlns:ds="http://schemas.openxmlformats.org/officeDocument/2006/customXml" ds:itemID="{42C3BCE4-8AC1-4C1C-BEA1-3762E0889F47}">
  <ds:schemaRefs>
    <ds:schemaRef ds:uri="http://schemas.microsoft.com/VisualStudio/2011/storyboarding/control"/>
  </ds:schemaRefs>
</ds:datastoreItem>
</file>

<file path=customXml/itemProps477.xml><?xml version="1.0" encoding="utf-8"?>
<ds:datastoreItem xmlns:ds="http://schemas.openxmlformats.org/officeDocument/2006/customXml" ds:itemID="{57F11EA3-47C8-44DC-B76E-DE9782788167}">
  <ds:schemaRefs>
    <ds:schemaRef ds:uri="http://schemas.microsoft.com/VisualStudio/2011/storyboarding/control"/>
  </ds:schemaRefs>
</ds:datastoreItem>
</file>

<file path=customXml/itemProps478.xml><?xml version="1.0" encoding="utf-8"?>
<ds:datastoreItem xmlns:ds="http://schemas.openxmlformats.org/officeDocument/2006/customXml" ds:itemID="{E160C6A5-18EE-42AA-835E-A05FEA7A0D87}">
  <ds:schemaRefs>
    <ds:schemaRef ds:uri="http://schemas.microsoft.com/VisualStudio/2011/storyboarding/control"/>
  </ds:schemaRefs>
</ds:datastoreItem>
</file>

<file path=customXml/itemProps479.xml><?xml version="1.0" encoding="utf-8"?>
<ds:datastoreItem xmlns:ds="http://schemas.openxmlformats.org/officeDocument/2006/customXml" ds:itemID="{B308B4AD-C1A5-4516-9F9F-577B87CA3EE0}">
  <ds:schemaRefs>
    <ds:schemaRef ds:uri="http://schemas.microsoft.com/VisualStudio/2011/storyboarding/control"/>
  </ds:schemaRefs>
</ds:datastoreItem>
</file>

<file path=customXml/itemProps48.xml><?xml version="1.0" encoding="utf-8"?>
<ds:datastoreItem xmlns:ds="http://schemas.openxmlformats.org/officeDocument/2006/customXml" ds:itemID="{0C91A1DD-A8AB-494D-96D1-C45C3BC3B18C}">
  <ds:schemaRefs>
    <ds:schemaRef ds:uri="http://schemas.microsoft.com/VisualStudio/2011/storyboarding/control"/>
  </ds:schemaRefs>
</ds:datastoreItem>
</file>

<file path=customXml/itemProps480.xml><?xml version="1.0" encoding="utf-8"?>
<ds:datastoreItem xmlns:ds="http://schemas.openxmlformats.org/officeDocument/2006/customXml" ds:itemID="{C1F48EAF-2325-4277-A7B9-5B5B48D6AF6D}">
  <ds:schemaRefs>
    <ds:schemaRef ds:uri="http://schemas.microsoft.com/VisualStudio/2011/storyboarding/control"/>
  </ds:schemaRefs>
</ds:datastoreItem>
</file>

<file path=customXml/itemProps481.xml><?xml version="1.0" encoding="utf-8"?>
<ds:datastoreItem xmlns:ds="http://schemas.openxmlformats.org/officeDocument/2006/customXml" ds:itemID="{490977A1-C41D-4397-9401-D7DD7352B39D}">
  <ds:schemaRefs>
    <ds:schemaRef ds:uri="http://schemas.microsoft.com/VisualStudio/2011/storyboarding/control"/>
  </ds:schemaRefs>
</ds:datastoreItem>
</file>

<file path=customXml/itemProps482.xml><?xml version="1.0" encoding="utf-8"?>
<ds:datastoreItem xmlns:ds="http://schemas.openxmlformats.org/officeDocument/2006/customXml" ds:itemID="{58A34AF2-7B18-4048-A966-DBB9A42FB507}">
  <ds:schemaRefs>
    <ds:schemaRef ds:uri="http://schemas.microsoft.com/VisualStudio/2011/storyboarding/control"/>
  </ds:schemaRefs>
</ds:datastoreItem>
</file>

<file path=customXml/itemProps483.xml><?xml version="1.0" encoding="utf-8"?>
<ds:datastoreItem xmlns:ds="http://schemas.openxmlformats.org/officeDocument/2006/customXml" ds:itemID="{DD4575B9-0E65-499F-A9B3-A6EB3D6D1C8F}">
  <ds:schemaRefs>
    <ds:schemaRef ds:uri="http://schemas.microsoft.com/VisualStudio/2011/storyboarding/control"/>
  </ds:schemaRefs>
</ds:datastoreItem>
</file>

<file path=customXml/itemProps484.xml><?xml version="1.0" encoding="utf-8"?>
<ds:datastoreItem xmlns:ds="http://schemas.openxmlformats.org/officeDocument/2006/customXml" ds:itemID="{D00FB74A-3371-4AF7-9286-75B6AE50B6AE}">
  <ds:schemaRefs>
    <ds:schemaRef ds:uri="http://schemas.microsoft.com/VisualStudio/2011/storyboarding/control"/>
  </ds:schemaRefs>
</ds:datastoreItem>
</file>

<file path=customXml/itemProps485.xml><?xml version="1.0" encoding="utf-8"?>
<ds:datastoreItem xmlns:ds="http://schemas.openxmlformats.org/officeDocument/2006/customXml" ds:itemID="{C704FF11-2D8E-4860-A4A3-F10D4D040F7A}">
  <ds:schemaRefs>
    <ds:schemaRef ds:uri="http://schemas.microsoft.com/VisualStudio/2011/storyboarding/control"/>
  </ds:schemaRefs>
</ds:datastoreItem>
</file>

<file path=customXml/itemProps486.xml><?xml version="1.0" encoding="utf-8"?>
<ds:datastoreItem xmlns:ds="http://schemas.openxmlformats.org/officeDocument/2006/customXml" ds:itemID="{7D7D3F4C-0574-43E1-9DDB-083686B5ED11}">
  <ds:schemaRefs>
    <ds:schemaRef ds:uri="http://schemas.microsoft.com/VisualStudio/2011/storyboarding/control"/>
  </ds:schemaRefs>
</ds:datastoreItem>
</file>

<file path=customXml/itemProps487.xml><?xml version="1.0" encoding="utf-8"?>
<ds:datastoreItem xmlns:ds="http://schemas.openxmlformats.org/officeDocument/2006/customXml" ds:itemID="{67384B2E-0E5F-48B8-96BC-B949EA3C7CEA}">
  <ds:schemaRefs>
    <ds:schemaRef ds:uri="http://schemas.microsoft.com/VisualStudio/2011/storyboarding/control"/>
  </ds:schemaRefs>
</ds:datastoreItem>
</file>

<file path=customXml/itemProps488.xml><?xml version="1.0" encoding="utf-8"?>
<ds:datastoreItem xmlns:ds="http://schemas.openxmlformats.org/officeDocument/2006/customXml" ds:itemID="{E1F790F9-88ED-4A2B-8309-DC03F3B08A1A}">
  <ds:schemaRefs>
    <ds:schemaRef ds:uri="http://schemas.microsoft.com/VisualStudio/2011/storyboarding/control"/>
  </ds:schemaRefs>
</ds:datastoreItem>
</file>

<file path=customXml/itemProps489.xml><?xml version="1.0" encoding="utf-8"?>
<ds:datastoreItem xmlns:ds="http://schemas.openxmlformats.org/officeDocument/2006/customXml" ds:itemID="{A982E242-7A36-44D2-872B-2B4FD1F651E1}">
  <ds:schemaRefs>
    <ds:schemaRef ds:uri="http://schemas.microsoft.com/VisualStudio/2011/storyboarding/control"/>
  </ds:schemaRefs>
</ds:datastoreItem>
</file>

<file path=customXml/itemProps49.xml><?xml version="1.0" encoding="utf-8"?>
<ds:datastoreItem xmlns:ds="http://schemas.openxmlformats.org/officeDocument/2006/customXml" ds:itemID="{98D00CA7-AB92-4601-8B0A-D9BCBE0E8A9D}">
  <ds:schemaRefs>
    <ds:schemaRef ds:uri="http://schemas.microsoft.com/VisualStudio/2011/storyboarding/control"/>
  </ds:schemaRefs>
</ds:datastoreItem>
</file>

<file path=customXml/itemProps490.xml><?xml version="1.0" encoding="utf-8"?>
<ds:datastoreItem xmlns:ds="http://schemas.openxmlformats.org/officeDocument/2006/customXml" ds:itemID="{0849449F-93A6-4793-895E-2387DEA2A857}">
  <ds:schemaRefs>
    <ds:schemaRef ds:uri="http://schemas.microsoft.com/VisualStudio/2011/storyboarding/control"/>
  </ds:schemaRefs>
</ds:datastoreItem>
</file>

<file path=customXml/itemProps491.xml><?xml version="1.0" encoding="utf-8"?>
<ds:datastoreItem xmlns:ds="http://schemas.openxmlformats.org/officeDocument/2006/customXml" ds:itemID="{D42C367A-1F9B-45C1-89EE-D8F169D121D3}">
  <ds:schemaRefs>
    <ds:schemaRef ds:uri="http://schemas.microsoft.com/VisualStudio/2011/storyboarding/control"/>
  </ds:schemaRefs>
</ds:datastoreItem>
</file>

<file path=customXml/itemProps492.xml><?xml version="1.0" encoding="utf-8"?>
<ds:datastoreItem xmlns:ds="http://schemas.openxmlformats.org/officeDocument/2006/customXml" ds:itemID="{CDF6C9FF-E95E-4CAE-826A-A5A4D586B18B}">
  <ds:schemaRefs>
    <ds:schemaRef ds:uri="http://schemas.microsoft.com/VisualStudio/2011/storyboarding/control"/>
  </ds:schemaRefs>
</ds:datastoreItem>
</file>

<file path=customXml/itemProps493.xml><?xml version="1.0" encoding="utf-8"?>
<ds:datastoreItem xmlns:ds="http://schemas.openxmlformats.org/officeDocument/2006/customXml" ds:itemID="{7655F891-7EA6-4A80-BD24-7E9E758C8C77}">
  <ds:schemaRefs>
    <ds:schemaRef ds:uri="http://schemas.microsoft.com/VisualStudio/2011/storyboarding/control"/>
  </ds:schemaRefs>
</ds:datastoreItem>
</file>

<file path=customXml/itemProps494.xml><?xml version="1.0" encoding="utf-8"?>
<ds:datastoreItem xmlns:ds="http://schemas.openxmlformats.org/officeDocument/2006/customXml" ds:itemID="{A817DE57-8DBF-4732-9620-4FA5DB331F2F}">
  <ds:schemaRefs>
    <ds:schemaRef ds:uri="http://schemas.microsoft.com/VisualStudio/2011/storyboarding/control"/>
  </ds:schemaRefs>
</ds:datastoreItem>
</file>

<file path=customXml/itemProps495.xml><?xml version="1.0" encoding="utf-8"?>
<ds:datastoreItem xmlns:ds="http://schemas.openxmlformats.org/officeDocument/2006/customXml" ds:itemID="{22256848-5E35-4581-8680-FF71DD1BF88D}">
  <ds:schemaRefs>
    <ds:schemaRef ds:uri="http://schemas.microsoft.com/VisualStudio/2011/storyboarding/control"/>
  </ds:schemaRefs>
</ds:datastoreItem>
</file>

<file path=customXml/itemProps496.xml><?xml version="1.0" encoding="utf-8"?>
<ds:datastoreItem xmlns:ds="http://schemas.openxmlformats.org/officeDocument/2006/customXml" ds:itemID="{C8C6AE60-1909-4609-B26E-5BCCE54DEB96}">
  <ds:schemaRefs>
    <ds:schemaRef ds:uri="http://schemas.microsoft.com/VisualStudio/2011/storyboarding/control"/>
  </ds:schemaRefs>
</ds:datastoreItem>
</file>

<file path=customXml/itemProps497.xml><?xml version="1.0" encoding="utf-8"?>
<ds:datastoreItem xmlns:ds="http://schemas.openxmlformats.org/officeDocument/2006/customXml" ds:itemID="{72289E3A-A8B8-4F31-AD06-0F37960BBBC5}">
  <ds:schemaRefs>
    <ds:schemaRef ds:uri="http://schemas.microsoft.com/VisualStudio/2011/storyboarding/control"/>
  </ds:schemaRefs>
</ds:datastoreItem>
</file>

<file path=customXml/itemProps498.xml><?xml version="1.0" encoding="utf-8"?>
<ds:datastoreItem xmlns:ds="http://schemas.openxmlformats.org/officeDocument/2006/customXml" ds:itemID="{B068E353-7949-4D24-9ECD-78BFD42217B8}">
  <ds:schemaRefs>
    <ds:schemaRef ds:uri="http://schemas.microsoft.com/VisualStudio/2011/storyboarding/control"/>
  </ds:schemaRefs>
</ds:datastoreItem>
</file>

<file path=customXml/itemProps499.xml><?xml version="1.0" encoding="utf-8"?>
<ds:datastoreItem xmlns:ds="http://schemas.openxmlformats.org/officeDocument/2006/customXml" ds:itemID="{9A738F20-8C4F-4D54-BD4B-8354B8BB1EFB}">
  <ds:schemaRefs>
    <ds:schemaRef ds:uri="http://schemas.microsoft.com/VisualStudio/2011/storyboarding/control"/>
  </ds:schemaRefs>
</ds:datastoreItem>
</file>

<file path=customXml/itemProps5.xml><?xml version="1.0" encoding="utf-8"?>
<ds:datastoreItem xmlns:ds="http://schemas.openxmlformats.org/officeDocument/2006/customXml" ds:itemID="{F18E468F-D6AB-4E58-8BC7-CFAEB9B4E050}">
  <ds:schemaRefs>
    <ds:schemaRef ds:uri="http://schemas.microsoft.com/VisualStudio/2011/storyboarding/control"/>
  </ds:schemaRefs>
</ds:datastoreItem>
</file>

<file path=customXml/itemProps50.xml><?xml version="1.0" encoding="utf-8"?>
<ds:datastoreItem xmlns:ds="http://schemas.openxmlformats.org/officeDocument/2006/customXml" ds:itemID="{226CDD2D-4662-4EF8-BD29-6E90073B0795}">
  <ds:schemaRefs>
    <ds:schemaRef ds:uri="http://schemas.microsoft.com/VisualStudio/2011/storyboarding/control"/>
  </ds:schemaRefs>
</ds:datastoreItem>
</file>

<file path=customXml/itemProps500.xml><?xml version="1.0" encoding="utf-8"?>
<ds:datastoreItem xmlns:ds="http://schemas.openxmlformats.org/officeDocument/2006/customXml" ds:itemID="{022FC9F2-63EA-4151-B09A-148A2B60E811}">
  <ds:schemaRefs>
    <ds:schemaRef ds:uri="http://schemas.microsoft.com/VisualStudio/2011/storyboarding/control"/>
  </ds:schemaRefs>
</ds:datastoreItem>
</file>

<file path=customXml/itemProps501.xml><?xml version="1.0" encoding="utf-8"?>
<ds:datastoreItem xmlns:ds="http://schemas.openxmlformats.org/officeDocument/2006/customXml" ds:itemID="{9D3A1F16-5B67-42E8-A91A-28BF1B937B6B}">
  <ds:schemaRefs>
    <ds:schemaRef ds:uri="http://schemas.microsoft.com/VisualStudio/2011/storyboarding/control"/>
  </ds:schemaRefs>
</ds:datastoreItem>
</file>

<file path=customXml/itemProps502.xml><?xml version="1.0" encoding="utf-8"?>
<ds:datastoreItem xmlns:ds="http://schemas.openxmlformats.org/officeDocument/2006/customXml" ds:itemID="{622ADCED-90E8-4F6A-B5B3-C12BAFB988BE}">
  <ds:schemaRefs>
    <ds:schemaRef ds:uri="http://schemas.microsoft.com/VisualStudio/2011/storyboarding/control"/>
  </ds:schemaRefs>
</ds:datastoreItem>
</file>

<file path=customXml/itemProps503.xml><?xml version="1.0" encoding="utf-8"?>
<ds:datastoreItem xmlns:ds="http://schemas.openxmlformats.org/officeDocument/2006/customXml" ds:itemID="{2CB8C98F-A973-47BC-BE26-4F2D0EC8134F}">
  <ds:schemaRefs>
    <ds:schemaRef ds:uri="http://schemas.microsoft.com/VisualStudio/2011/storyboarding/control"/>
  </ds:schemaRefs>
</ds:datastoreItem>
</file>

<file path=customXml/itemProps504.xml><?xml version="1.0" encoding="utf-8"?>
<ds:datastoreItem xmlns:ds="http://schemas.openxmlformats.org/officeDocument/2006/customXml" ds:itemID="{4FA86043-76D2-487D-B328-9367B9866452}">
  <ds:schemaRefs>
    <ds:schemaRef ds:uri="http://schemas.microsoft.com/VisualStudio/2011/storyboarding/control"/>
  </ds:schemaRefs>
</ds:datastoreItem>
</file>

<file path=customXml/itemProps505.xml><?xml version="1.0" encoding="utf-8"?>
<ds:datastoreItem xmlns:ds="http://schemas.openxmlformats.org/officeDocument/2006/customXml" ds:itemID="{271170D4-4044-4D2F-A13D-FD69D8437F2B}">
  <ds:schemaRefs>
    <ds:schemaRef ds:uri="http://schemas.microsoft.com/VisualStudio/2011/storyboarding/control"/>
  </ds:schemaRefs>
</ds:datastoreItem>
</file>

<file path=customXml/itemProps506.xml><?xml version="1.0" encoding="utf-8"?>
<ds:datastoreItem xmlns:ds="http://schemas.openxmlformats.org/officeDocument/2006/customXml" ds:itemID="{CF5AB744-11AA-48C4-AC9D-89D441796BC3}">
  <ds:schemaRefs>
    <ds:schemaRef ds:uri="http://schemas.microsoft.com/VisualStudio/2011/storyboarding/control"/>
  </ds:schemaRefs>
</ds:datastoreItem>
</file>

<file path=customXml/itemProps507.xml><?xml version="1.0" encoding="utf-8"?>
<ds:datastoreItem xmlns:ds="http://schemas.openxmlformats.org/officeDocument/2006/customXml" ds:itemID="{B68382CA-3B2E-4A58-90A7-C5F5DD75E59D}">
  <ds:schemaRefs>
    <ds:schemaRef ds:uri="http://schemas.microsoft.com/VisualStudio/2011/storyboarding/control"/>
  </ds:schemaRefs>
</ds:datastoreItem>
</file>

<file path=customXml/itemProps508.xml><?xml version="1.0" encoding="utf-8"?>
<ds:datastoreItem xmlns:ds="http://schemas.openxmlformats.org/officeDocument/2006/customXml" ds:itemID="{08A68B2F-30A6-4496-BF2B-93606C9B873E}">
  <ds:schemaRefs>
    <ds:schemaRef ds:uri="http://schemas.microsoft.com/VisualStudio/2011/storyboarding/control"/>
  </ds:schemaRefs>
</ds:datastoreItem>
</file>

<file path=customXml/itemProps509.xml><?xml version="1.0" encoding="utf-8"?>
<ds:datastoreItem xmlns:ds="http://schemas.openxmlformats.org/officeDocument/2006/customXml" ds:itemID="{3D723398-F612-4A00-9AD8-F2A787D6AC4E}">
  <ds:schemaRefs>
    <ds:schemaRef ds:uri="http://schemas.microsoft.com/VisualStudio/2011/storyboarding/control"/>
  </ds:schemaRefs>
</ds:datastoreItem>
</file>

<file path=customXml/itemProps51.xml><?xml version="1.0" encoding="utf-8"?>
<ds:datastoreItem xmlns:ds="http://schemas.openxmlformats.org/officeDocument/2006/customXml" ds:itemID="{2FA0FDD8-33A4-4E46-AA79-60BE106632A6}">
  <ds:schemaRefs>
    <ds:schemaRef ds:uri="http://schemas.microsoft.com/VisualStudio/2011/storyboarding/control"/>
  </ds:schemaRefs>
</ds:datastoreItem>
</file>

<file path=customXml/itemProps510.xml><?xml version="1.0" encoding="utf-8"?>
<ds:datastoreItem xmlns:ds="http://schemas.openxmlformats.org/officeDocument/2006/customXml" ds:itemID="{3276C3BA-08E2-4484-BCFB-351BEED72445}">
  <ds:schemaRefs>
    <ds:schemaRef ds:uri="http://schemas.microsoft.com/VisualStudio/2011/storyboarding/control"/>
  </ds:schemaRefs>
</ds:datastoreItem>
</file>

<file path=customXml/itemProps511.xml><?xml version="1.0" encoding="utf-8"?>
<ds:datastoreItem xmlns:ds="http://schemas.openxmlformats.org/officeDocument/2006/customXml" ds:itemID="{1A175969-8BDD-4E93-8E98-0ED48E5B00FB}">
  <ds:schemaRefs>
    <ds:schemaRef ds:uri="http://schemas.microsoft.com/VisualStudio/2011/storyboarding/control"/>
  </ds:schemaRefs>
</ds:datastoreItem>
</file>

<file path=customXml/itemProps512.xml><?xml version="1.0" encoding="utf-8"?>
<ds:datastoreItem xmlns:ds="http://schemas.openxmlformats.org/officeDocument/2006/customXml" ds:itemID="{4D3A52F6-A91C-45A2-9AA4-2E73EE5E90CD}">
  <ds:schemaRefs>
    <ds:schemaRef ds:uri="http://schemas.microsoft.com/VisualStudio/2011/storyboarding/control"/>
  </ds:schemaRefs>
</ds:datastoreItem>
</file>

<file path=customXml/itemProps513.xml><?xml version="1.0" encoding="utf-8"?>
<ds:datastoreItem xmlns:ds="http://schemas.openxmlformats.org/officeDocument/2006/customXml" ds:itemID="{F044923D-CDDB-4D0A-9E51-C96964AB1713}">
  <ds:schemaRefs>
    <ds:schemaRef ds:uri="http://schemas.microsoft.com/VisualStudio/2011/storyboarding/control"/>
  </ds:schemaRefs>
</ds:datastoreItem>
</file>

<file path=customXml/itemProps514.xml><?xml version="1.0" encoding="utf-8"?>
<ds:datastoreItem xmlns:ds="http://schemas.openxmlformats.org/officeDocument/2006/customXml" ds:itemID="{5ED9ACCB-BC35-4EDE-9D81-FE11DD0D7457}">
  <ds:schemaRefs>
    <ds:schemaRef ds:uri="http://schemas.microsoft.com/VisualStudio/2011/storyboarding/control"/>
  </ds:schemaRefs>
</ds:datastoreItem>
</file>

<file path=customXml/itemProps515.xml><?xml version="1.0" encoding="utf-8"?>
<ds:datastoreItem xmlns:ds="http://schemas.openxmlformats.org/officeDocument/2006/customXml" ds:itemID="{91309AF7-4639-4366-BA5E-4FB4C802D55B}">
  <ds:schemaRefs>
    <ds:schemaRef ds:uri="http://schemas.microsoft.com/VisualStudio/2011/storyboarding/control"/>
  </ds:schemaRefs>
</ds:datastoreItem>
</file>

<file path=customXml/itemProps516.xml><?xml version="1.0" encoding="utf-8"?>
<ds:datastoreItem xmlns:ds="http://schemas.openxmlformats.org/officeDocument/2006/customXml" ds:itemID="{F2EDA679-80D4-4007-9C94-57E37A538C97}">
  <ds:schemaRefs>
    <ds:schemaRef ds:uri="http://schemas.microsoft.com/VisualStudio/2011/storyboarding/control"/>
  </ds:schemaRefs>
</ds:datastoreItem>
</file>

<file path=customXml/itemProps517.xml><?xml version="1.0" encoding="utf-8"?>
<ds:datastoreItem xmlns:ds="http://schemas.openxmlformats.org/officeDocument/2006/customXml" ds:itemID="{40396D84-81D4-499E-AB60-18306CB8E288}">
  <ds:schemaRefs>
    <ds:schemaRef ds:uri="http://schemas.microsoft.com/VisualStudio/2011/storyboarding/control"/>
  </ds:schemaRefs>
</ds:datastoreItem>
</file>

<file path=customXml/itemProps518.xml><?xml version="1.0" encoding="utf-8"?>
<ds:datastoreItem xmlns:ds="http://schemas.openxmlformats.org/officeDocument/2006/customXml" ds:itemID="{7EBD5F60-86BD-4DB8-AF26-F3681C0456A4}">
  <ds:schemaRefs>
    <ds:schemaRef ds:uri="http://schemas.microsoft.com/VisualStudio/2011/storyboarding/control"/>
  </ds:schemaRefs>
</ds:datastoreItem>
</file>

<file path=customXml/itemProps519.xml><?xml version="1.0" encoding="utf-8"?>
<ds:datastoreItem xmlns:ds="http://schemas.openxmlformats.org/officeDocument/2006/customXml" ds:itemID="{62AF147E-A5B2-4701-9DF5-C991DF2F84EB}">
  <ds:schemaRefs>
    <ds:schemaRef ds:uri="http://schemas.microsoft.com/VisualStudio/2011/storyboarding/control"/>
  </ds:schemaRefs>
</ds:datastoreItem>
</file>

<file path=customXml/itemProps52.xml><?xml version="1.0" encoding="utf-8"?>
<ds:datastoreItem xmlns:ds="http://schemas.openxmlformats.org/officeDocument/2006/customXml" ds:itemID="{42733C9E-00E8-4798-BCA1-A21A3CE7CDC5}">
  <ds:schemaRefs>
    <ds:schemaRef ds:uri="http://schemas.microsoft.com/VisualStudio/2011/storyboarding/control"/>
  </ds:schemaRefs>
</ds:datastoreItem>
</file>

<file path=customXml/itemProps520.xml><?xml version="1.0" encoding="utf-8"?>
<ds:datastoreItem xmlns:ds="http://schemas.openxmlformats.org/officeDocument/2006/customXml" ds:itemID="{08016C92-4DB1-4470-9E05-8FB69533E5A5}">
  <ds:schemaRefs>
    <ds:schemaRef ds:uri="http://schemas.microsoft.com/VisualStudio/2011/storyboarding/control"/>
  </ds:schemaRefs>
</ds:datastoreItem>
</file>

<file path=customXml/itemProps521.xml><?xml version="1.0" encoding="utf-8"?>
<ds:datastoreItem xmlns:ds="http://schemas.openxmlformats.org/officeDocument/2006/customXml" ds:itemID="{62D71A7E-44B7-4ECD-A43B-3E01BE96D8C1}">
  <ds:schemaRefs>
    <ds:schemaRef ds:uri="http://schemas.microsoft.com/VisualStudio/2011/storyboarding/control"/>
  </ds:schemaRefs>
</ds:datastoreItem>
</file>

<file path=customXml/itemProps522.xml><?xml version="1.0" encoding="utf-8"?>
<ds:datastoreItem xmlns:ds="http://schemas.openxmlformats.org/officeDocument/2006/customXml" ds:itemID="{A3E460EB-CCAD-4996-9650-AFE6BD3F0F37}">
  <ds:schemaRefs>
    <ds:schemaRef ds:uri="http://schemas.microsoft.com/VisualStudio/2011/storyboarding/control"/>
  </ds:schemaRefs>
</ds:datastoreItem>
</file>

<file path=customXml/itemProps523.xml><?xml version="1.0" encoding="utf-8"?>
<ds:datastoreItem xmlns:ds="http://schemas.openxmlformats.org/officeDocument/2006/customXml" ds:itemID="{04B608AE-1114-4333-BA7C-DB461EB496C7}">
  <ds:schemaRefs>
    <ds:schemaRef ds:uri="http://schemas.microsoft.com/VisualStudio/2011/storyboarding/control"/>
  </ds:schemaRefs>
</ds:datastoreItem>
</file>

<file path=customXml/itemProps524.xml><?xml version="1.0" encoding="utf-8"?>
<ds:datastoreItem xmlns:ds="http://schemas.openxmlformats.org/officeDocument/2006/customXml" ds:itemID="{22896547-A02D-4A13-A6EF-2B725C81D265}">
  <ds:schemaRefs>
    <ds:schemaRef ds:uri="http://schemas.microsoft.com/VisualStudio/2011/storyboarding/control"/>
  </ds:schemaRefs>
</ds:datastoreItem>
</file>

<file path=customXml/itemProps525.xml><?xml version="1.0" encoding="utf-8"?>
<ds:datastoreItem xmlns:ds="http://schemas.openxmlformats.org/officeDocument/2006/customXml" ds:itemID="{ACBDFCC7-6768-4968-A046-A9833BF16C15}">
  <ds:schemaRefs>
    <ds:schemaRef ds:uri="http://schemas.microsoft.com/VisualStudio/2011/storyboarding/control"/>
  </ds:schemaRefs>
</ds:datastoreItem>
</file>

<file path=customXml/itemProps526.xml><?xml version="1.0" encoding="utf-8"?>
<ds:datastoreItem xmlns:ds="http://schemas.openxmlformats.org/officeDocument/2006/customXml" ds:itemID="{18F35D6A-C1BF-44B2-B18A-00C11DFAF601}">
  <ds:schemaRefs>
    <ds:schemaRef ds:uri="http://schemas.microsoft.com/VisualStudio/2011/storyboarding/control"/>
  </ds:schemaRefs>
</ds:datastoreItem>
</file>

<file path=customXml/itemProps527.xml><?xml version="1.0" encoding="utf-8"?>
<ds:datastoreItem xmlns:ds="http://schemas.openxmlformats.org/officeDocument/2006/customXml" ds:itemID="{60FF9953-D423-49C2-A0CA-7C034E18D860}">
  <ds:schemaRefs>
    <ds:schemaRef ds:uri="http://schemas.microsoft.com/VisualStudio/2011/storyboarding/control"/>
  </ds:schemaRefs>
</ds:datastoreItem>
</file>

<file path=customXml/itemProps528.xml><?xml version="1.0" encoding="utf-8"?>
<ds:datastoreItem xmlns:ds="http://schemas.openxmlformats.org/officeDocument/2006/customXml" ds:itemID="{721A81EE-1579-45E8-B4BE-F05BBECF658E}">
  <ds:schemaRefs>
    <ds:schemaRef ds:uri="http://schemas.microsoft.com/VisualStudio/2011/storyboarding/control"/>
  </ds:schemaRefs>
</ds:datastoreItem>
</file>

<file path=customXml/itemProps529.xml><?xml version="1.0" encoding="utf-8"?>
<ds:datastoreItem xmlns:ds="http://schemas.openxmlformats.org/officeDocument/2006/customXml" ds:itemID="{10460C35-197E-48E9-97AC-22A95BA44920}">
  <ds:schemaRefs>
    <ds:schemaRef ds:uri="http://schemas.microsoft.com/VisualStudio/2011/storyboarding/control"/>
  </ds:schemaRefs>
</ds:datastoreItem>
</file>

<file path=customXml/itemProps53.xml><?xml version="1.0" encoding="utf-8"?>
<ds:datastoreItem xmlns:ds="http://schemas.openxmlformats.org/officeDocument/2006/customXml" ds:itemID="{4A353A33-CD50-4C90-8F98-05CEDD1787FD}">
  <ds:schemaRefs>
    <ds:schemaRef ds:uri="http://schemas.microsoft.com/VisualStudio/2011/storyboarding/control"/>
  </ds:schemaRefs>
</ds:datastoreItem>
</file>

<file path=customXml/itemProps530.xml><?xml version="1.0" encoding="utf-8"?>
<ds:datastoreItem xmlns:ds="http://schemas.openxmlformats.org/officeDocument/2006/customXml" ds:itemID="{C2FC7F36-2D3B-4C97-8A23-6D279F13C8EC}">
  <ds:schemaRefs>
    <ds:schemaRef ds:uri="http://schemas.microsoft.com/VisualStudio/2011/storyboarding/control"/>
  </ds:schemaRefs>
</ds:datastoreItem>
</file>

<file path=customXml/itemProps531.xml><?xml version="1.0" encoding="utf-8"?>
<ds:datastoreItem xmlns:ds="http://schemas.openxmlformats.org/officeDocument/2006/customXml" ds:itemID="{6B66FBE6-A390-4C4E-BE32-A817D735B72E}">
  <ds:schemaRefs>
    <ds:schemaRef ds:uri="http://schemas.microsoft.com/VisualStudio/2011/storyboarding/control"/>
  </ds:schemaRefs>
</ds:datastoreItem>
</file>

<file path=customXml/itemProps532.xml><?xml version="1.0" encoding="utf-8"?>
<ds:datastoreItem xmlns:ds="http://schemas.openxmlformats.org/officeDocument/2006/customXml" ds:itemID="{C6CFBAEE-4A08-4503-8723-EEE2968AC109}">
  <ds:schemaRefs>
    <ds:schemaRef ds:uri="http://schemas.microsoft.com/VisualStudio/2011/storyboarding/control"/>
  </ds:schemaRefs>
</ds:datastoreItem>
</file>

<file path=customXml/itemProps533.xml><?xml version="1.0" encoding="utf-8"?>
<ds:datastoreItem xmlns:ds="http://schemas.openxmlformats.org/officeDocument/2006/customXml" ds:itemID="{67A460F6-A691-4217-B433-4907B45C296B}">
  <ds:schemaRefs>
    <ds:schemaRef ds:uri="http://schemas.microsoft.com/VisualStudio/2011/storyboarding/control"/>
  </ds:schemaRefs>
</ds:datastoreItem>
</file>

<file path=customXml/itemProps534.xml><?xml version="1.0" encoding="utf-8"?>
<ds:datastoreItem xmlns:ds="http://schemas.openxmlformats.org/officeDocument/2006/customXml" ds:itemID="{EC48B358-9DC8-48B7-8CFC-BE53345D5B21}">
  <ds:schemaRefs>
    <ds:schemaRef ds:uri="http://schemas.microsoft.com/VisualStudio/2011/storyboarding/control"/>
  </ds:schemaRefs>
</ds:datastoreItem>
</file>

<file path=customXml/itemProps535.xml><?xml version="1.0" encoding="utf-8"?>
<ds:datastoreItem xmlns:ds="http://schemas.openxmlformats.org/officeDocument/2006/customXml" ds:itemID="{F4542634-C589-4F6C-8CF5-CB82E94FC385}">
  <ds:schemaRefs>
    <ds:schemaRef ds:uri="http://schemas.microsoft.com/VisualStudio/2011/storyboarding/control"/>
  </ds:schemaRefs>
</ds:datastoreItem>
</file>

<file path=customXml/itemProps536.xml><?xml version="1.0" encoding="utf-8"?>
<ds:datastoreItem xmlns:ds="http://schemas.openxmlformats.org/officeDocument/2006/customXml" ds:itemID="{8C18ED1E-93E1-4390-9745-9FA911C5E8F9}">
  <ds:schemaRefs>
    <ds:schemaRef ds:uri="http://schemas.microsoft.com/VisualStudio/2011/storyboarding/control"/>
  </ds:schemaRefs>
</ds:datastoreItem>
</file>

<file path=customXml/itemProps537.xml><?xml version="1.0" encoding="utf-8"?>
<ds:datastoreItem xmlns:ds="http://schemas.openxmlformats.org/officeDocument/2006/customXml" ds:itemID="{B0777783-280F-40ED-ACE3-AE82D6A33085}">
  <ds:schemaRefs>
    <ds:schemaRef ds:uri="http://schemas.microsoft.com/VisualStudio/2011/storyboarding/control"/>
  </ds:schemaRefs>
</ds:datastoreItem>
</file>

<file path=customXml/itemProps538.xml><?xml version="1.0" encoding="utf-8"?>
<ds:datastoreItem xmlns:ds="http://schemas.openxmlformats.org/officeDocument/2006/customXml" ds:itemID="{C5D28E4A-F7FB-4BC7-B3C1-8A24825414F2}">
  <ds:schemaRefs>
    <ds:schemaRef ds:uri="http://schemas.microsoft.com/VisualStudio/2011/storyboarding/control"/>
  </ds:schemaRefs>
</ds:datastoreItem>
</file>

<file path=customXml/itemProps539.xml><?xml version="1.0" encoding="utf-8"?>
<ds:datastoreItem xmlns:ds="http://schemas.openxmlformats.org/officeDocument/2006/customXml" ds:itemID="{7BEDE7A6-0EDB-44F9-8A49-654C6AF6D803}">
  <ds:schemaRefs>
    <ds:schemaRef ds:uri="http://schemas.microsoft.com/VisualStudio/2011/storyboarding/control"/>
  </ds:schemaRefs>
</ds:datastoreItem>
</file>

<file path=customXml/itemProps54.xml><?xml version="1.0" encoding="utf-8"?>
<ds:datastoreItem xmlns:ds="http://schemas.openxmlformats.org/officeDocument/2006/customXml" ds:itemID="{67D81EBD-0BF4-44F3-83D5-DA75EC4443BA}">
  <ds:schemaRefs>
    <ds:schemaRef ds:uri="http://schemas.microsoft.com/VisualStudio/2011/storyboarding/control"/>
  </ds:schemaRefs>
</ds:datastoreItem>
</file>

<file path=customXml/itemProps540.xml><?xml version="1.0" encoding="utf-8"?>
<ds:datastoreItem xmlns:ds="http://schemas.openxmlformats.org/officeDocument/2006/customXml" ds:itemID="{37A0C15D-4430-4C36-B409-6D2486C4420D}">
  <ds:schemaRefs>
    <ds:schemaRef ds:uri="http://schemas.microsoft.com/VisualStudio/2011/storyboarding/control"/>
  </ds:schemaRefs>
</ds:datastoreItem>
</file>

<file path=customXml/itemProps541.xml><?xml version="1.0" encoding="utf-8"?>
<ds:datastoreItem xmlns:ds="http://schemas.openxmlformats.org/officeDocument/2006/customXml" ds:itemID="{7184D2AA-DD60-4165-BB32-DFD943D27F94}">
  <ds:schemaRefs>
    <ds:schemaRef ds:uri="http://schemas.microsoft.com/VisualStudio/2011/storyboarding/control"/>
  </ds:schemaRefs>
</ds:datastoreItem>
</file>

<file path=customXml/itemProps542.xml><?xml version="1.0" encoding="utf-8"?>
<ds:datastoreItem xmlns:ds="http://schemas.openxmlformats.org/officeDocument/2006/customXml" ds:itemID="{5AEE58B8-3C66-479C-9F69-11A556240B20}">
  <ds:schemaRefs>
    <ds:schemaRef ds:uri="http://schemas.microsoft.com/VisualStudio/2011/storyboarding/control"/>
  </ds:schemaRefs>
</ds:datastoreItem>
</file>

<file path=customXml/itemProps543.xml><?xml version="1.0" encoding="utf-8"?>
<ds:datastoreItem xmlns:ds="http://schemas.openxmlformats.org/officeDocument/2006/customXml" ds:itemID="{41ED33B4-CA79-4570-ADD9-56C9D3020C21}">
  <ds:schemaRefs>
    <ds:schemaRef ds:uri="http://schemas.microsoft.com/VisualStudio/2011/storyboarding/control"/>
  </ds:schemaRefs>
</ds:datastoreItem>
</file>

<file path=customXml/itemProps544.xml><?xml version="1.0" encoding="utf-8"?>
<ds:datastoreItem xmlns:ds="http://schemas.openxmlformats.org/officeDocument/2006/customXml" ds:itemID="{31E41B4D-2120-48F2-8EB2-303431834FA7}">
  <ds:schemaRefs>
    <ds:schemaRef ds:uri="http://schemas.microsoft.com/VisualStudio/2011/storyboarding/control"/>
  </ds:schemaRefs>
</ds:datastoreItem>
</file>

<file path=customXml/itemProps545.xml><?xml version="1.0" encoding="utf-8"?>
<ds:datastoreItem xmlns:ds="http://schemas.openxmlformats.org/officeDocument/2006/customXml" ds:itemID="{DC84B4A0-B554-4680-8693-958EA199C82B}">
  <ds:schemaRefs>
    <ds:schemaRef ds:uri="http://schemas.microsoft.com/VisualStudio/2011/storyboarding/control"/>
  </ds:schemaRefs>
</ds:datastoreItem>
</file>

<file path=customXml/itemProps546.xml><?xml version="1.0" encoding="utf-8"?>
<ds:datastoreItem xmlns:ds="http://schemas.openxmlformats.org/officeDocument/2006/customXml" ds:itemID="{A78D789E-4B12-46F4-A03A-CCB4F1B2984F}">
  <ds:schemaRefs>
    <ds:schemaRef ds:uri="http://schemas.microsoft.com/VisualStudio/2011/storyboarding/control"/>
  </ds:schemaRefs>
</ds:datastoreItem>
</file>

<file path=customXml/itemProps547.xml><?xml version="1.0" encoding="utf-8"?>
<ds:datastoreItem xmlns:ds="http://schemas.openxmlformats.org/officeDocument/2006/customXml" ds:itemID="{2230B7DE-7686-4C50-B55E-60099C0D05E1}">
  <ds:schemaRefs>
    <ds:schemaRef ds:uri="http://schemas.microsoft.com/VisualStudio/2011/storyboarding/control"/>
  </ds:schemaRefs>
</ds:datastoreItem>
</file>

<file path=customXml/itemProps548.xml><?xml version="1.0" encoding="utf-8"?>
<ds:datastoreItem xmlns:ds="http://schemas.openxmlformats.org/officeDocument/2006/customXml" ds:itemID="{70EECB4E-41A9-4A17-83C0-8FC229F10F93}">
  <ds:schemaRefs>
    <ds:schemaRef ds:uri="http://schemas.microsoft.com/VisualStudio/2011/storyboarding/control"/>
  </ds:schemaRefs>
</ds:datastoreItem>
</file>

<file path=customXml/itemProps549.xml><?xml version="1.0" encoding="utf-8"?>
<ds:datastoreItem xmlns:ds="http://schemas.openxmlformats.org/officeDocument/2006/customXml" ds:itemID="{0B443A2C-5FEC-46BC-B404-A3A1F338DA12}">
  <ds:schemaRefs>
    <ds:schemaRef ds:uri="http://schemas.microsoft.com/VisualStudio/2011/storyboarding/control"/>
  </ds:schemaRefs>
</ds:datastoreItem>
</file>

<file path=customXml/itemProps55.xml><?xml version="1.0" encoding="utf-8"?>
<ds:datastoreItem xmlns:ds="http://schemas.openxmlformats.org/officeDocument/2006/customXml" ds:itemID="{05916BAB-E920-406A-9D05-1F43AD163806}">
  <ds:schemaRefs>
    <ds:schemaRef ds:uri="http://schemas.microsoft.com/VisualStudio/2011/storyboarding/control"/>
  </ds:schemaRefs>
</ds:datastoreItem>
</file>

<file path=customXml/itemProps550.xml><?xml version="1.0" encoding="utf-8"?>
<ds:datastoreItem xmlns:ds="http://schemas.openxmlformats.org/officeDocument/2006/customXml" ds:itemID="{B4A6AE8F-64FA-46AF-BBC0-E3E77D1A952E}">
  <ds:schemaRefs>
    <ds:schemaRef ds:uri="http://schemas.microsoft.com/VisualStudio/2011/storyboarding/control"/>
  </ds:schemaRefs>
</ds:datastoreItem>
</file>

<file path=customXml/itemProps551.xml><?xml version="1.0" encoding="utf-8"?>
<ds:datastoreItem xmlns:ds="http://schemas.openxmlformats.org/officeDocument/2006/customXml" ds:itemID="{7C8F1904-FD6E-4D71-80D1-D2F572AE583A}">
  <ds:schemaRefs>
    <ds:schemaRef ds:uri="http://schemas.microsoft.com/VisualStudio/2011/storyboarding/control"/>
  </ds:schemaRefs>
</ds:datastoreItem>
</file>

<file path=customXml/itemProps552.xml><?xml version="1.0" encoding="utf-8"?>
<ds:datastoreItem xmlns:ds="http://schemas.openxmlformats.org/officeDocument/2006/customXml" ds:itemID="{1C3B14FD-DA61-49D8-8C33-F13583B101DD}">
  <ds:schemaRefs>
    <ds:schemaRef ds:uri="http://schemas.microsoft.com/VisualStudio/2011/storyboarding/control"/>
  </ds:schemaRefs>
</ds:datastoreItem>
</file>

<file path=customXml/itemProps553.xml><?xml version="1.0" encoding="utf-8"?>
<ds:datastoreItem xmlns:ds="http://schemas.openxmlformats.org/officeDocument/2006/customXml" ds:itemID="{FA83C1E1-DBF3-4F4B-AD89-713946A782E3}">
  <ds:schemaRefs>
    <ds:schemaRef ds:uri="http://schemas.microsoft.com/VisualStudio/2011/storyboarding/control"/>
  </ds:schemaRefs>
</ds:datastoreItem>
</file>

<file path=customXml/itemProps554.xml><?xml version="1.0" encoding="utf-8"?>
<ds:datastoreItem xmlns:ds="http://schemas.openxmlformats.org/officeDocument/2006/customXml" ds:itemID="{3D0D47E8-0B8E-44CB-AA67-1D70D4A7F568}">
  <ds:schemaRefs>
    <ds:schemaRef ds:uri="http://schemas.microsoft.com/VisualStudio/2011/storyboarding/control"/>
  </ds:schemaRefs>
</ds:datastoreItem>
</file>

<file path=customXml/itemProps555.xml><?xml version="1.0" encoding="utf-8"?>
<ds:datastoreItem xmlns:ds="http://schemas.openxmlformats.org/officeDocument/2006/customXml" ds:itemID="{8F3CF113-1B03-4CCB-A928-420297ECB459}">
  <ds:schemaRefs>
    <ds:schemaRef ds:uri="http://schemas.microsoft.com/VisualStudio/2011/storyboarding/control"/>
  </ds:schemaRefs>
</ds:datastoreItem>
</file>

<file path=customXml/itemProps556.xml><?xml version="1.0" encoding="utf-8"?>
<ds:datastoreItem xmlns:ds="http://schemas.openxmlformats.org/officeDocument/2006/customXml" ds:itemID="{CCA64492-1043-4F34-9A74-0E89BC485090}">
  <ds:schemaRefs>
    <ds:schemaRef ds:uri="http://schemas.microsoft.com/VisualStudio/2011/storyboarding/control"/>
  </ds:schemaRefs>
</ds:datastoreItem>
</file>

<file path=customXml/itemProps557.xml><?xml version="1.0" encoding="utf-8"?>
<ds:datastoreItem xmlns:ds="http://schemas.openxmlformats.org/officeDocument/2006/customXml" ds:itemID="{1168C986-580E-4681-A0F5-3D21A04B6F02}">
  <ds:schemaRefs>
    <ds:schemaRef ds:uri="http://schemas.microsoft.com/VisualStudio/2011/storyboarding/control"/>
  </ds:schemaRefs>
</ds:datastoreItem>
</file>

<file path=customXml/itemProps558.xml><?xml version="1.0" encoding="utf-8"?>
<ds:datastoreItem xmlns:ds="http://schemas.openxmlformats.org/officeDocument/2006/customXml" ds:itemID="{E9A7F25C-1203-4702-9132-F91B798D2841}">
  <ds:schemaRefs>
    <ds:schemaRef ds:uri="http://schemas.microsoft.com/VisualStudio/2011/storyboarding/control"/>
  </ds:schemaRefs>
</ds:datastoreItem>
</file>

<file path=customXml/itemProps559.xml><?xml version="1.0" encoding="utf-8"?>
<ds:datastoreItem xmlns:ds="http://schemas.openxmlformats.org/officeDocument/2006/customXml" ds:itemID="{7584EC95-BC2A-4014-9A8D-8F6A3B2EC4B4}">
  <ds:schemaRefs>
    <ds:schemaRef ds:uri="http://schemas.microsoft.com/VisualStudio/2011/storyboarding/control"/>
  </ds:schemaRefs>
</ds:datastoreItem>
</file>

<file path=customXml/itemProps56.xml><?xml version="1.0" encoding="utf-8"?>
<ds:datastoreItem xmlns:ds="http://schemas.openxmlformats.org/officeDocument/2006/customXml" ds:itemID="{70259F40-12E1-4878-A11D-4B153B43E268}">
  <ds:schemaRefs>
    <ds:schemaRef ds:uri="http://schemas.microsoft.com/VisualStudio/2011/storyboarding/control"/>
  </ds:schemaRefs>
</ds:datastoreItem>
</file>

<file path=customXml/itemProps560.xml><?xml version="1.0" encoding="utf-8"?>
<ds:datastoreItem xmlns:ds="http://schemas.openxmlformats.org/officeDocument/2006/customXml" ds:itemID="{03A57538-FF79-42DE-8491-A93D27F2C813}">
  <ds:schemaRefs>
    <ds:schemaRef ds:uri="http://schemas.microsoft.com/VisualStudio/2011/storyboarding/control"/>
  </ds:schemaRefs>
</ds:datastoreItem>
</file>

<file path=customXml/itemProps561.xml><?xml version="1.0" encoding="utf-8"?>
<ds:datastoreItem xmlns:ds="http://schemas.openxmlformats.org/officeDocument/2006/customXml" ds:itemID="{E418AD84-2F42-4034-A2C0-F4AEF108D8B6}">
  <ds:schemaRefs>
    <ds:schemaRef ds:uri="http://schemas.microsoft.com/VisualStudio/2011/storyboarding/control"/>
  </ds:schemaRefs>
</ds:datastoreItem>
</file>

<file path=customXml/itemProps562.xml><?xml version="1.0" encoding="utf-8"?>
<ds:datastoreItem xmlns:ds="http://schemas.openxmlformats.org/officeDocument/2006/customXml" ds:itemID="{D4C5C60F-29AC-4CDD-B7C1-CF276B60FD64}">
  <ds:schemaRefs>
    <ds:schemaRef ds:uri="http://schemas.microsoft.com/VisualStudio/2011/storyboarding/control"/>
  </ds:schemaRefs>
</ds:datastoreItem>
</file>

<file path=customXml/itemProps563.xml><?xml version="1.0" encoding="utf-8"?>
<ds:datastoreItem xmlns:ds="http://schemas.openxmlformats.org/officeDocument/2006/customXml" ds:itemID="{06BAD018-24DB-4D97-A02D-EB6306F4A286}">
  <ds:schemaRefs>
    <ds:schemaRef ds:uri="http://schemas.microsoft.com/VisualStudio/2011/storyboarding/control"/>
  </ds:schemaRefs>
</ds:datastoreItem>
</file>

<file path=customXml/itemProps564.xml><?xml version="1.0" encoding="utf-8"?>
<ds:datastoreItem xmlns:ds="http://schemas.openxmlformats.org/officeDocument/2006/customXml" ds:itemID="{4FAA2181-9032-42EF-B991-B8E73BC9FC4C}">
  <ds:schemaRefs>
    <ds:schemaRef ds:uri="http://schemas.microsoft.com/VisualStudio/2011/storyboarding/control"/>
  </ds:schemaRefs>
</ds:datastoreItem>
</file>

<file path=customXml/itemProps565.xml><?xml version="1.0" encoding="utf-8"?>
<ds:datastoreItem xmlns:ds="http://schemas.openxmlformats.org/officeDocument/2006/customXml" ds:itemID="{CE8D211E-0881-401F-AC05-1405CF653F4C}">
  <ds:schemaRefs>
    <ds:schemaRef ds:uri="http://schemas.microsoft.com/VisualStudio/2011/storyboarding/control"/>
  </ds:schemaRefs>
</ds:datastoreItem>
</file>

<file path=customXml/itemProps566.xml><?xml version="1.0" encoding="utf-8"?>
<ds:datastoreItem xmlns:ds="http://schemas.openxmlformats.org/officeDocument/2006/customXml" ds:itemID="{5AC6AEF6-6347-43F9-85AF-CE1D8B3A4F6D}">
  <ds:schemaRefs>
    <ds:schemaRef ds:uri="http://schemas.microsoft.com/VisualStudio/2011/storyboarding/control"/>
  </ds:schemaRefs>
</ds:datastoreItem>
</file>

<file path=customXml/itemProps567.xml><?xml version="1.0" encoding="utf-8"?>
<ds:datastoreItem xmlns:ds="http://schemas.openxmlformats.org/officeDocument/2006/customXml" ds:itemID="{BBBD2970-4399-4297-8A8C-42EFF10C2E1C}">
  <ds:schemaRefs>
    <ds:schemaRef ds:uri="http://schemas.microsoft.com/VisualStudio/2011/storyboarding/control"/>
  </ds:schemaRefs>
</ds:datastoreItem>
</file>

<file path=customXml/itemProps568.xml><?xml version="1.0" encoding="utf-8"?>
<ds:datastoreItem xmlns:ds="http://schemas.openxmlformats.org/officeDocument/2006/customXml" ds:itemID="{93A2CE65-8D4F-4316-AEEA-EB68F9F1FD5F}">
  <ds:schemaRefs>
    <ds:schemaRef ds:uri="http://schemas.microsoft.com/VisualStudio/2011/storyboarding/control"/>
  </ds:schemaRefs>
</ds:datastoreItem>
</file>

<file path=customXml/itemProps569.xml><?xml version="1.0" encoding="utf-8"?>
<ds:datastoreItem xmlns:ds="http://schemas.openxmlformats.org/officeDocument/2006/customXml" ds:itemID="{2E771504-0FB6-4ECF-9C21-04D9B4F6B057}">
  <ds:schemaRefs>
    <ds:schemaRef ds:uri="http://schemas.microsoft.com/VisualStudio/2011/storyboarding/control"/>
  </ds:schemaRefs>
</ds:datastoreItem>
</file>

<file path=customXml/itemProps57.xml><?xml version="1.0" encoding="utf-8"?>
<ds:datastoreItem xmlns:ds="http://schemas.openxmlformats.org/officeDocument/2006/customXml" ds:itemID="{905B6507-6B9B-40E3-9DCE-A3665BDF3400}">
  <ds:schemaRefs>
    <ds:schemaRef ds:uri="http://schemas.microsoft.com/VisualStudio/2011/storyboarding/control"/>
  </ds:schemaRefs>
</ds:datastoreItem>
</file>

<file path=customXml/itemProps570.xml><?xml version="1.0" encoding="utf-8"?>
<ds:datastoreItem xmlns:ds="http://schemas.openxmlformats.org/officeDocument/2006/customXml" ds:itemID="{8EB42300-6A4D-48B7-82EC-1B125BF5C5DC}">
  <ds:schemaRefs>
    <ds:schemaRef ds:uri="http://schemas.microsoft.com/VisualStudio/2011/storyboarding/control"/>
  </ds:schemaRefs>
</ds:datastoreItem>
</file>

<file path=customXml/itemProps571.xml><?xml version="1.0" encoding="utf-8"?>
<ds:datastoreItem xmlns:ds="http://schemas.openxmlformats.org/officeDocument/2006/customXml" ds:itemID="{12AE0441-4E67-486D-A83B-7BC6A020B5A1}">
  <ds:schemaRefs>
    <ds:schemaRef ds:uri="http://schemas.microsoft.com/VisualStudio/2011/storyboarding/control"/>
  </ds:schemaRefs>
</ds:datastoreItem>
</file>

<file path=customXml/itemProps572.xml><?xml version="1.0" encoding="utf-8"?>
<ds:datastoreItem xmlns:ds="http://schemas.openxmlformats.org/officeDocument/2006/customXml" ds:itemID="{14C6DFE2-AA75-4BBC-894E-4C99F833E2DC}">
  <ds:schemaRefs>
    <ds:schemaRef ds:uri="http://schemas.microsoft.com/VisualStudio/2011/storyboarding/control"/>
  </ds:schemaRefs>
</ds:datastoreItem>
</file>

<file path=customXml/itemProps573.xml><?xml version="1.0" encoding="utf-8"?>
<ds:datastoreItem xmlns:ds="http://schemas.openxmlformats.org/officeDocument/2006/customXml" ds:itemID="{CAD6FF1C-563C-4F45-878E-AE30AD24BADF}">
  <ds:schemaRefs>
    <ds:schemaRef ds:uri="http://schemas.microsoft.com/VisualStudio/2011/storyboarding/control"/>
  </ds:schemaRefs>
</ds:datastoreItem>
</file>

<file path=customXml/itemProps574.xml><?xml version="1.0" encoding="utf-8"?>
<ds:datastoreItem xmlns:ds="http://schemas.openxmlformats.org/officeDocument/2006/customXml" ds:itemID="{F3B2F9E1-ABCB-42BD-8503-42EA7EA5C17B}">
  <ds:schemaRefs>
    <ds:schemaRef ds:uri="http://schemas.microsoft.com/VisualStudio/2011/storyboarding/control"/>
  </ds:schemaRefs>
</ds:datastoreItem>
</file>

<file path=customXml/itemProps575.xml><?xml version="1.0" encoding="utf-8"?>
<ds:datastoreItem xmlns:ds="http://schemas.openxmlformats.org/officeDocument/2006/customXml" ds:itemID="{6E5954E5-9683-4099-970B-B4CA101149EE}">
  <ds:schemaRefs>
    <ds:schemaRef ds:uri="http://schemas.microsoft.com/VisualStudio/2011/storyboarding/control"/>
  </ds:schemaRefs>
</ds:datastoreItem>
</file>

<file path=customXml/itemProps576.xml><?xml version="1.0" encoding="utf-8"?>
<ds:datastoreItem xmlns:ds="http://schemas.openxmlformats.org/officeDocument/2006/customXml" ds:itemID="{7A7A84C4-E418-4FD4-88E3-FFDC9D7451D2}">
  <ds:schemaRefs>
    <ds:schemaRef ds:uri="http://schemas.microsoft.com/VisualStudio/2011/storyboarding/control"/>
  </ds:schemaRefs>
</ds:datastoreItem>
</file>

<file path=customXml/itemProps577.xml><?xml version="1.0" encoding="utf-8"?>
<ds:datastoreItem xmlns:ds="http://schemas.openxmlformats.org/officeDocument/2006/customXml" ds:itemID="{0C395D49-26A6-4CB5-A308-954B185661FF}">
  <ds:schemaRefs>
    <ds:schemaRef ds:uri="http://schemas.microsoft.com/VisualStudio/2011/storyboarding/control"/>
  </ds:schemaRefs>
</ds:datastoreItem>
</file>

<file path=customXml/itemProps578.xml><?xml version="1.0" encoding="utf-8"?>
<ds:datastoreItem xmlns:ds="http://schemas.openxmlformats.org/officeDocument/2006/customXml" ds:itemID="{047B9F7E-5FD2-49FB-8432-0EEB9CB3B745}">
  <ds:schemaRefs>
    <ds:schemaRef ds:uri="http://schemas.microsoft.com/VisualStudio/2011/storyboarding/control"/>
  </ds:schemaRefs>
</ds:datastoreItem>
</file>

<file path=customXml/itemProps579.xml><?xml version="1.0" encoding="utf-8"?>
<ds:datastoreItem xmlns:ds="http://schemas.openxmlformats.org/officeDocument/2006/customXml" ds:itemID="{F1D4BD09-F6DB-4540-9F30-62A74BB4B9CB}">
  <ds:schemaRefs>
    <ds:schemaRef ds:uri="http://schemas.microsoft.com/VisualStudio/2011/storyboarding/control"/>
  </ds:schemaRefs>
</ds:datastoreItem>
</file>

<file path=customXml/itemProps58.xml><?xml version="1.0" encoding="utf-8"?>
<ds:datastoreItem xmlns:ds="http://schemas.openxmlformats.org/officeDocument/2006/customXml" ds:itemID="{24D4A894-09BD-403F-A1BC-E07C23A0AE92}">
  <ds:schemaRefs>
    <ds:schemaRef ds:uri="http://schemas.microsoft.com/VisualStudio/2011/storyboarding/control"/>
  </ds:schemaRefs>
</ds:datastoreItem>
</file>

<file path=customXml/itemProps580.xml><?xml version="1.0" encoding="utf-8"?>
<ds:datastoreItem xmlns:ds="http://schemas.openxmlformats.org/officeDocument/2006/customXml" ds:itemID="{BBB078B8-0590-47AA-8796-6758C0D866D3}">
  <ds:schemaRefs>
    <ds:schemaRef ds:uri="http://schemas.microsoft.com/VisualStudio/2011/storyboarding/control"/>
  </ds:schemaRefs>
</ds:datastoreItem>
</file>

<file path=customXml/itemProps581.xml><?xml version="1.0" encoding="utf-8"?>
<ds:datastoreItem xmlns:ds="http://schemas.openxmlformats.org/officeDocument/2006/customXml" ds:itemID="{87F62A3A-EBF4-4261-BF15-5053411FE0CD}">
  <ds:schemaRefs>
    <ds:schemaRef ds:uri="http://schemas.microsoft.com/VisualStudio/2011/storyboarding/control"/>
  </ds:schemaRefs>
</ds:datastoreItem>
</file>

<file path=customXml/itemProps582.xml><?xml version="1.0" encoding="utf-8"?>
<ds:datastoreItem xmlns:ds="http://schemas.openxmlformats.org/officeDocument/2006/customXml" ds:itemID="{F6AF25C7-5D89-4160-86EF-43976B3115B0}">
  <ds:schemaRefs>
    <ds:schemaRef ds:uri="http://schemas.microsoft.com/VisualStudio/2011/storyboarding/control"/>
  </ds:schemaRefs>
</ds:datastoreItem>
</file>

<file path=customXml/itemProps583.xml><?xml version="1.0" encoding="utf-8"?>
<ds:datastoreItem xmlns:ds="http://schemas.openxmlformats.org/officeDocument/2006/customXml" ds:itemID="{2495F4E0-E1E5-474D-A1ED-E6B0FBAD4A2E}">
  <ds:schemaRefs>
    <ds:schemaRef ds:uri="http://schemas.microsoft.com/VisualStudio/2011/storyboarding/control"/>
  </ds:schemaRefs>
</ds:datastoreItem>
</file>

<file path=customXml/itemProps584.xml><?xml version="1.0" encoding="utf-8"?>
<ds:datastoreItem xmlns:ds="http://schemas.openxmlformats.org/officeDocument/2006/customXml" ds:itemID="{90DCC0B2-BC8B-4B63-9EE3-948A73C2AC07}">
  <ds:schemaRefs>
    <ds:schemaRef ds:uri="http://schemas.microsoft.com/VisualStudio/2011/storyboarding/control"/>
  </ds:schemaRefs>
</ds:datastoreItem>
</file>

<file path=customXml/itemProps585.xml><?xml version="1.0" encoding="utf-8"?>
<ds:datastoreItem xmlns:ds="http://schemas.openxmlformats.org/officeDocument/2006/customXml" ds:itemID="{1C1025C0-E58F-4414-A412-F94D6332B713}">
  <ds:schemaRefs>
    <ds:schemaRef ds:uri="http://schemas.microsoft.com/VisualStudio/2011/storyboarding/control"/>
  </ds:schemaRefs>
</ds:datastoreItem>
</file>

<file path=customXml/itemProps586.xml><?xml version="1.0" encoding="utf-8"?>
<ds:datastoreItem xmlns:ds="http://schemas.openxmlformats.org/officeDocument/2006/customXml" ds:itemID="{3A3FFD55-8ADE-4D7C-BD89-C0611E64199E}">
  <ds:schemaRefs>
    <ds:schemaRef ds:uri="http://schemas.microsoft.com/VisualStudio/2011/storyboarding/control"/>
  </ds:schemaRefs>
</ds:datastoreItem>
</file>

<file path=customXml/itemProps587.xml><?xml version="1.0" encoding="utf-8"?>
<ds:datastoreItem xmlns:ds="http://schemas.openxmlformats.org/officeDocument/2006/customXml" ds:itemID="{85AA5CE4-72A2-4EC8-A4D5-1E9691CBEA01}">
  <ds:schemaRefs>
    <ds:schemaRef ds:uri="http://schemas.microsoft.com/VisualStudio/2011/storyboarding/control"/>
  </ds:schemaRefs>
</ds:datastoreItem>
</file>

<file path=customXml/itemProps588.xml><?xml version="1.0" encoding="utf-8"?>
<ds:datastoreItem xmlns:ds="http://schemas.openxmlformats.org/officeDocument/2006/customXml" ds:itemID="{EC858777-4523-4624-93E3-7BD68E0B0521}">
  <ds:schemaRefs>
    <ds:schemaRef ds:uri="http://schemas.microsoft.com/VisualStudio/2011/storyboarding/control"/>
  </ds:schemaRefs>
</ds:datastoreItem>
</file>

<file path=customXml/itemProps589.xml><?xml version="1.0" encoding="utf-8"?>
<ds:datastoreItem xmlns:ds="http://schemas.openxmlformats.org/officeDocument/2006/customXml" ds:itemID="{400A99D6-847A-4AA3-B853-690E77244947}">
  <ds:schemaRefs>
    <ds:schemaRef ds:uri="http://schemas.microsoft.com/VisualStudio/2011/storyboarding/control"/>
  </ds:schemaRefs>
</ds:datastoreItem>
</file>

<file path=customXml/itemProps59.xml><?xml version="1.0" encoding="utf-8"?>
<ds:datastoreItem xmlns:ds="http://schemas.openxmlformats.org/officeDocument/2006/customXml" ds:itemID="{F581EC78-42E1-4AC1-98CB-1716E46F25E9}">
  <ds:schemaRefs>
    <ds:schemaRef ds:uri="http://schemas.microsoft.com/VisualStudio/2011/storyboarding/control"/>
  </ds:schemaRefs>
</ds:datastoreItem>
</file>

<file path=customXml/itemProps590.xml><?xml version="1.0" encoding="utf-8"?>
<ds:datastoreItem xmlns:ds="http://schemas.openxmlformats.org/officeDocument/2006/customXml" ds:itemID="{3352E223-53BA-4768-9C12-416419BEFC23}">
  <ds:schemaRefs>
    <ds:schemaRef ds:uri="http://schemas.microsoft.com/VisualStudio/2011/storyboarding/control"/>
  </ds:schemaRefs>
</ds:datastoreItem>
</file>

<file path=customXml/itemProps591.xml><?xml version="1.0" encoding="utf-8"?>
<ds:datastoreItem xmlns:ds="http://schemas.openxmlformats.org/officeDocument/2006/customXml" ds:itemID="{E6902633-06EF-4A5A-87DD-1905F6973CD7}">
  <ds:schemaRefs>
    <ds:schemaRef ds:uri="http://schemas.microsoft.com/VisualStudio/2011/storyboarding/control"/>
  </ds:schemaRefs>
</ds:datastoreItem>
</file>

<file path=customXml/itemProps592.xml><?xml version="1.0" encoding="utf-8"?>
<ds:datastoreItem xmlns:ds="http://schemas.openxmlformats.org/officeDocument/2006/customXml" ds:itemID="{4D721CD0-2B9B-4AAD-8763-61895050F728}">
  <ds:schemaRefs>
    <ds:schemaRef ds:uri="http://schemas.microsoft.com/VisualStudio/2011/storyboarding/control"/>
  </ds:schemaRefs>
</ds:datastoreItem>
</file>

<file path=customXml/itemProps593.xml><?xml version="1.0" encoding="utf-8"?>
<ds:datastoreItem xmlns:ds="http://schemas.openxmlformats.org/officeDocument/2006/customXml" ds:itemID="{870239EC-408A-4B13-8958-4AC0B3B64E8B}">
  <ds:schemaRefs>
    <ds:schemaRef ds:uri="http://schemas.microsoft.com/VisualStudio/2011/storyboarding/control"/>
  </ds:schemaRefs>
</ds:datastoreItem>
</file>

<file path=customXml/itemProps594.xml><?xml version="1.0" encoding="utf-8"?>
<ds:datastoreItem xmlns:ds="http://schemas.openxmlformats.org/officeDocument/2006/customXml" ds:itemID="{9615D022-D4AA-4C42-ABB0-95EF38628373}">
  <ds:schemaRefs>
    <ds:schemaRef ds:uri="http://schemas.microsoft.com/VisualStudio/2011/storyboarding/control"/>
  </ds:schemaRefs>
</ds:datastoreItem>
</file>

<file path=customXml/itemProps595.xml><?xml version="1.0" encoding="utf-8"?>
<ds:datastoreItem xmlns:ds="http://schemas.openxmlformats.org/officeDocument/2006/customXml" ds:itemID="{5171A81F-FF6F-43E6-8554-FE62755DC1CD}">
  <ds:schemaRefs>
    <ds:schemaRef ds:uri="http://schemas.microsoft.com/VisualStudio/2011/storyboarding/control"/>
  </ds:schemaRefs>
</ds:datastoreItem>
</file>

<file path=customXml/itemProps596.xml><?xml version="1.0" encoding="utf-8"?>
<ds:datastoreItem xmlns:ds="http://schemas.openxmlformats.org/officeDocument/2006/customXml" ds:itemID="{4C6EBC1F-4AE1-4E10-91D9-999D07B82FE8}">
  <ds:schemaRefs>
    <ds:schemaRef ds:uri="http://schemas.microsoft.com/VisualStudio/2011/storyboarding/control"/>
  </ds:schemaRefs>
</ds:datastoreItem>
</file>

<file path=customXml/itemProps597.xml><?xml version="1.0" encoding="utf-8"?>
<ds:datastoreItem xmlns:ds="http://schemas.openxmlformats.org/officeDocument/2006/customXml" ds:itemID="{E6A13FB2-3AEA-4CD3-94E0-0B313A46A980}">
  <ds:schemaRefs>
    <ds:schemaRef ds:uri="http://schemas.microsoft.com/VisualStudio/2011/storyboarding/control"/>
  </ds:schemaRefs>
</ds:datastoreItem>
</file>

<file path=customXml/itemProps598.xml><?xml version="1.0" encoding="utf-8"?>
<ds:datastoreItem xmlns:ds="http://schemas.openxmlformats.org/officeDocument/2006/customXml" ds:itemID="{61C1FE6F-2E9C-46ED-92ED-A52F614D053C}">
  <ds:schemaRefs>
    <ds:schemaRef ds:uri="http://schemas.microsoft.com/VisualStudio/2011/storyboarding/control"/>
  </ds:schemaRefs>
</ds:datastoreItem>
</file>

<file path=customXml/itemProps599.xml><?xml version="1.0" encoding="utf-8"?>
<ds:datastoreItem xmlns:ds="http://schemas.openxmlformats.org/officeDocument/2006/customXml" ds:itemID="{68696929-630C-4362-8E7E-F18BF1BEE65E}">
  <ds:schemaRefs>
    <ds:schemaRef ds:uri="http://schemas.microsoft.com/VisualStudio/2011/storyboarding/control"/>
  </ds:schemaRefs>
</ds:datastoreItem>
</file>

<file path=customXml/itemProps6.xml><?xml version="1.0" encoding="utf-8"?>
<ds:datastoreItem xmlns:ds="http://schemas.openxmlformats.org/officeDocument/2006/customXml" ds:itemID="{B71EC353-7EF4-4DBB-BA33-193DE4C8D0F9}">
  <ds:schemaRefs>
    <ds:schemaRef ds:uri="http://schemas.microsoft.com/VisualStudio/2011/storyboarding/control"/>
  </ds:schemaRefs>
</ds:datastoreItem>
</file>

<file path=customXml/itemProps60.xml><?xml version="1.0" encoding="utf-8"?>
<ds:datastoreItem xmlns:ds="http://schemas.openxmlformats.org/officeDocument/2006/customXml" ds:itemID="{E93C9882-0544-419F-8E02-D0E37C9CC3F7}">
  <ds:schemaRefs>
    <ds:schemaRef ds:uri="http://schemas.microsoft.com/VisualStudio/2011/storyboarding/control"/>
  </ds:schemaRefs>
</ds:datastoreItem>
</file>

<file path=customXml/itemProps600.xml><?xml version="1.0" encoding="utf-8"?>
<ds:datastoreItem xmlns:ds="http://schemas.openxmlformats.org/officeDocument/2006/customXml" ds:itemID="{3894FA3E-B557-4F3F-A4F6-46EFB35542E5}">
  <ds:schemaRefs>
    <ds:schemaRef ds:uri="http://schemas.microsoft.com/VisualStudio/2011/storyboarding/control"/>
  </ds:schemaRefs>
</ds:datastoreItem>
</file>

<file path=customXml/itemProps601.xml><?xml version="1.0" encoding="utf-8"?>
<ds:datastoreItem xmlns:ds="http://schemas.openxmlformats.org/officeDocument/2006/customXml" ds:itemID="{AA3A24C6-2FA2-42C8-946F-1BD068A9D004}">
  <ds:schemaRefs>
    <ds:schemaRef ds:uri="http://schemas.microsoft.com/VisualStudio/2011/storyboarding/control"/>
  </ds:schemaRefs>
</ds:datastoreItem>
</file>

<file path=customXml/itemProps602.xml><?xml version="1.0" encoding="utf-8"?>
<ds:datastoreItem xmlns:ds="http://schemas.openxmlformats.org/officeDocument/2006/customXml" ds:itemID="{3227301F-A974-4E3C-9E26-528C01AA790A}">
  <ds:schemaRefs>
    <ds:schemaRef ds:uri="http://schemas.microsoft.com/VisualStudio/2011/storyboarding/control"/>
  </ds:schemaRefs>
</ds:datastoreItem>
</file>

<file path=customXml/itemProps603.xml><?xml version="1.0" encoding="utf-8"?>
<ds:datastoreItem xmlns:ds="http://schemas.openxmlformats.org/officeDocument/2006/customXml" ds:itemID="{690F42EF-DC45-488D-B137-EFC5C1F30147}">
  <ds:schemaRefs>
    <ds:schemaRef ds:uri="http://schemas.microsoft.com/VisualStudio/2011/storyboarding/control"/>
  </ds:schemaRefs>
</ds:datastoreItem>
</file>

<file path=customXml/itemProps604.xml><?xml version="1.0" encoding="utf-8"?>
<ds:datastoreItem xmlns:ds="http://schemas.openxmlformats.org/officeDocument/2006/customXml" ds:itemID="{09832ECF-2FEA-4E21-A3B9-DC532A1EEBB2}">
  <ds:schemaRefs>
    <ds:schemaRef ds:uri="http://schemas.microsoft.com/VisualStudio/2011/storyboarding/control"/>
  </ds:schemaRefs>
</ds:datastoreItem>
</file>

<file path=customXml/itemProps605.xml><?xml version="1.0" encoding="utf-8"?>
<ds:datastoreItem xmlns:ds="http://schemas.openxmlformats.org/officeDocument/2006/customXml" ds:itemID="{A81B7D86-646C-4C88-8BF5-D0FB28F22625}">
  <ds:schemaRefs>
    <ds:schemaRef ds:uri="http://schemas.microsoft.com/VisualStudio/2011/storyboarding/control"/>
  </ds:schemaRefs>
</ds:datastoreItem>
</file>

<file path=customXml/itemProps606.xml><?xml version="1.0" encoding="utf-8"?>
<ds:datastoreItem xmlns:ds="http://schemas.openxmlformats.org/officeDocument/2006/customXml" ds:itemID="{43598249-BCE3-4D07-96B6-757DCEB53081}">
  <ds:schemaRefs>
    <ds:schemaRef ds:uri="http://schemas.microsoft.com/VisualStudio/2011/storyboarding/control"/>
  </ds:schemaRefs>
</ds:datastoreItem>
</file>

<file path=customXml/itemProps607.xml><?xml version="1.0" encoding="utf-8"?>
<ds:datastoreItem xmlns:ds="http://schemas.openxmlformats.org/officeDocument/2006/customXml" ds:itemID="{1853E03F-ACEB-462A-8CDC-60D83C8C7D55}">
  <ds:schemaRefs>
    <ds:schemaRef ds:uri="http://schemas.microsoft.com/VisualStudio/2011/storyboarding/control"/>
  </ds:schemaRefs>
</ds:datastoreItem>
</file>

<file path=customXml/itemProps608.xml><?xml version="1.0" encoding="utf-8"?>
<ds:datastoreItem xmlns:ds="http://schemas.openxmlformats.org/officeDocument/2006/customXml" ds:itemID="{411B0EA4-3711-470C-90B8-BBB10152FD61}">
  <ds:schemaRefs>
    <ds:schemaRef ds:uri="http://schemas.microsoft.com/VisualStudio/2011/storyboarding/control"/>
  </ds:schemaRefs>
</ds:datastoreItem>
</file>

<file path=customXml/itemProps609.xml><?xml version="1.0" encoding="utf-8"?>
<ds:datastoreItem xmlns:ds="http://schemas.openxmlformats.org/officeDocument/2006/customXml" ds:itemID="{718A4E59-652E-4AF0-9DD1-B118861C3EFC}">
  <ds:schemaRefs>
    <ds:schemaRef ds:uri="http://schemas.microsoft.com/VisualStudio/2011/storyboarding/control"/>
  </ds:schemaRefs>
</ds:datastoreItem>
</file>

<file path=customXml/itemProps61.xml><?xml version="1.0" encoding="utf-8"?>
<ds:datastoreItem xmlns:ds="http://schemas.openxmlformats.org/officeDocument/2006/customXml" ds:itemID="{D92C6213-6815-4555-A3A5-60586DA67B61}">
  <ds:schemaRefs>
    <ds:schemaRef ds:uri="http://schemas.microsoft.com/VisualStudio/2011/storyboarding/control"/>
  </ds:schemaRefs>
</ds:datastoreItem>
</file>

<file path=customXml/itemProps610.xml><?xml version="1.0" encoding="utf-8"?>
<ds:datastoreItem xmlns:ds="http://schemas.openxmlformats.org/officeDocument/2006/customXml" ds:itemID="{826CC2D0-6C07-4332-A284-721751829ABB}">
  <ds:schemaRefs>
    <ds:schemaRef ds:uri="http://schemas.microsoft.com/VisualStudio/2011/storyboarding/control"/>
  </ds:schemaRefs>
</ds:datastoreItem>
</file>

<file path=customXml/itemProps611.xml><?xml version="1.0" encoding="utf-8"?>
<ds:datastoreItem xmlns:ds="http://schemas.openxmlformats.org/officeDocument/2006/customXml" ds:itemID="{6A50E75D-9FD9-46E5-AB7F-69ACB6749A8D}">
  <ds:schemaRefs>
    <ds:schemaRef ds:uri="http://schemas.microsoft.com/VisualStudio/2011/storyboarding/control"/>
  </ds:schemaRefs>
</ds:datastoreItem>
</file>

<file path=customXml/itemProps612.xml><?xml version="1.0" encoding="utf-8"?>
<ds:datastoreItem xmlns:ds="http://schemas.openxmlformats.org/officeDocument/2006/customXml" ds:itemID="{D427E2B2-9F76-4828-A919-228195CBEECF}">
  <ds:schemaRefs>
    <ds:schemaRef ds:uri="http://schemas.microsoft.com/VisualStudio/2011/storyboarding/control"/>
  </ds:schemaRefs>
</ds:datastoreItem>
</file>

<file path=customXml/itemProps613.xml><?xml version="1.0" encoding="utf-8"?>
<ds:datastoreItem xmlns:ds="http://schemas.openxmlformats.org/officeDocument/2006/customXml" ds:itemID="{480E3E59-086F-4925-8E0A-C1373B5E3C32}">
  <ds:schemaRefs>
    <ds:schemaRef ds:uri="http://schemas.microsoft.com/VisualStudio/2011/storyboarding/control"/>
  </ds:schemaRefs>
</ds:datastoreItem>
</file>

<file path=customXml/itemProps614.xml><?xml version="1.0" encoding="utf-8"?>
<ds:datastoreItem xmlns:ds="http://schemas.openxmlformats.org/officeDocument/2006/customXml" ds:itemID="{EF9A368B-D3FC-4C9B-936B-2CD1419E91B1}">
  <ds:schemaRefs>
    <ds:schemaRef ds:uri="http://schemas.microsoft.com/VisualStudio/2011/storyboarding/control"/>
  </ds:schemaRefs>
</ds:datastoreItem>
</file>

<file path=customXml/itemProps615.xml><?xml version="1.0" encoding="utf-8"?>
<ds:datastoreItem xmlns:ds="http://schemas.openxmlformats.org/officeDocument/2006/customXml" ds:itemID="{057E518A-D640-48A3-8C2F-6F6DE64625DF}">
  <ds:schemaRefs>
    <ds:schemaRef ds:uri="http://schemas.microsoft.com/VisualStudio/2011/storyboarding/control"/>
  </ds:schemaRefs>
</ds:datastoreItem>
</file>

<file path=customXml/itemProps616.xml><?xml version="1.0" encoding="utf-8"?>
<ds:datastoreItem xmlns:ds="http://schemas.openxmlformats.org/officeDocument/2006/customXml" ds:itemID="{F4A8E672-758B-43EC-BE2C-19A933F9B05C}">
  <ds:schemaRefs>
    <ds:schemaRef ds:uri="http://schemas.microsoft.com/VisualStudio/2011/storyboarding/control"/>
  </ds:schemaRefs>
</ds:datastoreItem>
</file>

<file path=customXml/itemProps617.xml><?xml version="1.0" encoding="utf-8"?>
<ds:datastoreItem xmlns:ds="http://schemas.openxmlformats.org/officeDocument/2006/customXml" ds:itemID="{83E6242A-F943-4414-8D22-887AAE4DC4F4}">
  <ds:schemaRefs>
    <ds:schemaRef ds:uri="http://schemas.microsoft.com/VisualStudio/2011/storyboarding/control"/>
  </ds:schemaRefs>
</ds:datastoreItem>
</file>

<file path=customXml/itemProps618.xml><?xml version="1.0" encoding="utf-8"?>
<ds:datastoreItem xmlns:ds="http://schemas.openxmlformats.org/officeDocument/2006/customXml" ds:itemID="{73CFAD83-8D5B-4F0B-B2D0-B685BCEA1530}">
  <ds:schemaRefs>
    <ds:schemaRef ds:uri="http://schemas.microsoft.com/VisualStudio/2011/storyboarding/control"/>
  </ds:schemaRefs>
</ds:datastoreItem>
</file>

<file path=customXml/itemProps619.xml><?xml version="1.0" encoding="utf-8"?>
<ds:datastoreItem xmlns:ds="http://schemas.openxmlformats.org/officeDocument/2006/customXml" ds:itemID="{3CFC0A5E-1BAD-4BFB-A721-DE5178142297}">
  <ds:schemaRefs>
    <ds:schemaRef ds:uri="http://schemas.microsoft.com/VisualStudio/2011/storyboarding/control"/>
  </ds:schemaRefs>
</ds:datastoreItem>
</file>

<file path=customXml/itemProps62.xml><?xml version="1.0" encoding="utf-8"?>
<ds:datastoreItem xmlns:ds="http://schemas.openxmlformats.org/officeDocument/2006/customXml" ds:itemID="{8C6184B2-B7BE-4870-B898-BE1E29C7B7F9}">
  <ds:schemaRefs>
    <ds:schemaRef ds:uri="http://schemas.microsoft.com/VisualStudio/2011/storyboarding/control"/>
  </ds:schemaRefs>
</ds:datastoreItem>
</file>

<file path=customXml/itemProps620.xml><?xml version="1.0" encoding="utf-8"?>
<ds:datastoreItem xmlns:ds="http://schemas.openxmlformats.org/officeDocument/2006/customXml" ds:itemID="{FE9079F1-A3E0-4E0B-A3CD-E5DFC3FD9003}">
  <ds:schemaRefs>
    <ds:schemaRef ds:uri="http://schemas.microsoft.com/VisualStudio/2011/storyboarding/control"/>
  </ds:schemaRefs>
</ds:datastoreItem>
</file>

<file path=customXml/itemProps621.xml><?xml version="1.0" encoding="utf-8"?>
<ds:datastoreItem xmlns:ds="http://schemas.openxmlformats.org/officeDocument/2006/customXml" ds:itemID="{B862A7AF-D118-4100-A6BB-8C61B0F2FCB7}">
  <ds:schemaRefs>
    <ds:schemaRef ds:uri="http://schemas.microsoft.com/VisualStudio/2011/storyboarding/control"/>
  </ds:schemaRefs>
</ds:datastoreItem>
</file>

<file path=customXml/itemProps622.xml><?xml version="1.0" encoding="utf-8"?>
<ds:datastoreItem xmlns:ds="http://schemas.openxmlformats.org/officeDocument/2006/customXml" ds:itemID="{E51775E9-67DF-42F8-AE8D-9C9101B49B00}">
  <ds:schemaRefs>
    <ds:schemaRef ds:uri="http://schemas.microsoft.com/VisualStudio/2011/storyboarding/control"/>
  </ds:schemaRefs>
</ds:datastoreItem>
</file>

<file path=customXml/itemProps623.xml><?xml version="1.0" encoding="utf-8"?>
<ds:datastoreItem xmlns:ds="http://schemas.openxmlformats.org/officeDocument/2006/customXml" ds:itemID="{D7D0BF41-FA15-468A-91BC-2FCDEF7DD0AA}">
  <ds:schemaRefs>
    <ds:schemaRef ds:uri="http://schemas.microsoft.com/VisualStudio/2011/storyboarding/control"/>
  </ds:schemaRefs>
</ds:datastoreItem>
</file>

<file path=customXml/itemProps624.xml><?xml version="1.0" encoding="utf-8"?>
<ds:datastoreItem xmlns:ds="http://schemas.openxmlformats.org/officeDocument/2006/customXml" ds:itemID="{2E155F90-94E5-47D3-B6DA-2892E8D750A3}">
  <ds:schemaRefs>
    <ds:schemaRef ds:uri="http://schemas.microsoft.com/VisualStudio/2011/storyboarding/control"/>
  </ds:schemaRefs>
</ds:datastoreItem>
</file>

<file path=customXml/itemProps625.xml><?xml version="1.0" encoding="utf-8"?>
<ds:datastoreItem xmlns:ds="http://schemas.openxmlformats.org/officeDocument/2006/customXml" ds:itemID="{1642D353-549E-4833-9B19-4AD00ED7ACB1}">
  <ds:schemaRefs>
    <ds:schemaRef ds:uri="http://schemas.microsoft.com/VisualStudio/2011/storyboarding/control"/>
  </ds:schemaRefs>
</ds:datastoreItem>
</file>

<file path=customXml/itemProps626.xml><?xml version="1.0" encoding="utf-8"?>
<ds:datastoreItem xmlns:ds="http://schemas.openxmlformats.org/officeDocument/2006/customXml" ds:itemID="{9D901846-0025-4D7A-AFE4-B9C3535EC7AA}">
  <ds:schemaRefs>
    <ds:schemaRef ds:uri="http://schemas.microsoft.com/VisualStudio/2011/storyboarding/control"/>
  </ds:schemaRefs>
</ds:datastoreItem>
</file>

<file path=customXml/itemProps627.xml><?xml version="1.0" encoding="utf-8"?>
<ds:datastoreItem xmlns:ds="http://schemas.openxmlformats.org/officeDocument/2006/customXml" ds:itemID="{91F5BA58-E5C7-4C2C-9DD8-E2B5CF2D5D89}">
  <ds:schemaRefs>
    <ds:schemaRef ds:uri="http://schemas.microsoft.com/VisualStudio/2011/storyboarding/control"/>
  </ds:schemaRefs>
</ds:datastoreItem>
</file>

<file path=customXml/itemProps628.xml><?xml version="1.0" encoding="utf-8"?>
<ds:datastoreItem xmlns:ds="http://schemas.openxmlformats.org/officeDocument/2006/customXml" ds:itemID="{AC9D374A-DF30-4A11-B562-2961EB6F8CCE}">
  <ds:schemaRefs>
    <ds:schemaRef ds:uri="http://schemas.microsoft.com/VisualStudio/2011/storyboarding/control"/>
  </ds:schemaRefs>
</ds:datastoreItem>
</file>

<file path=customXml/itemProps629.xml><?xml version="1.0" encoding="utf-8"?>
<ds:datastoreItem xmlns:ds="http://schemas.openxmlformats.org/officeDocument/2006/customXml" ds:itemID="{EF500A83-5978-4BBC-8089-E8F9866AA923}">
  <ds:schemaRefs>
    <ds:schemaRef ds:uri="http://schemas.microsoft.com/VisualStudio/2011/storyboarding/control"/>
  </ds:schemaRefs>
</ds:datastoreItem>
</file>

<file path=customXml/itemProps63.xml><?xml version="1.0" encoding="utf-8"?>
<ds:datastoreItem xmlns:ds="http://schemas.openxmlformats.org/officeDocument/2006/customXml" ds:itemID="{9A857C66-BC9C-47B8-A41B-750899EF3471}">
  <ds:schemaRefs>
    <ds:schemaRef ds:uri="http://schemas.microsoft.com/VisualStudio/2011/storyboarding/control"/>
  </ds:schemaRefs>
</ds:datastoreItem>
</file>

<file path=customXml/itemProps630.xml><?xml version="1.0" encoding="utf-8"?>
<ds:datastoreItem xmlns:ds="http://schemas.openxmlformats.org/officeDocument/2006/customXml" ds:itemID="{AF212956-84EC-4F0C-94F0-7C6F470C318F}">
  <ds:schemaRefs>
    <ds:schemaRef ds:uri="http://schemas.microsoft.com/VisualStudio/2011/storyboarding/control"/>
  </ds:schemaRefs>
</ds:datastoreItem>
</file>

<file path=customXml/itemProps631.xml><?xml version="1.0" encoding="utf-8"?>
<ds:datastoreItem xmlns:ds="http://schemas.openxmlformats.org/officeDocument/2006/customXml" ds:itemID="{F00CCD99-9592-4B9B-866F-CC898B301E3C}">
  <ds:schemaRefs>
    <ds:schemaRef ds:uri="http://schemas.microsoft.com/VisualStudio/2011/storyboarding/control"/>
  </ds:schemaRefs>
</ds:datastoreItem>
</file>

<file path=customXml/itemProps632.xml><?xml version="1.0" encoding="utf-8"?>
<ds:datastoreItem xmlns:ds="http://schemas.openxmlformats.org/officeDocument/2006/customXml" ds:itemID="{E9FE5BA2-CF40-4E7B-88F3-EB67FF608850}">
  <ds:schemaRefs>
    <ds:schemaRef ds:uri="http://schemas.microsoft.com/VisualStudio/2011/storyboarding/control"/>
  </ds:schemaRefs>
</ds:datastoreItem>
</file>

<file path=customXml/itemProps633.xml><?xml version="1.0" encoding="utf-8"?>
<ds:datastoreItem xmlns:ds="http://schemas.openxmlformats.org/officeDocument/2006/customXml" ds:itemID="{20CCC69D-E856-485B-8569-17A3387FE0DA}">
  <ds:schemaRefs>
    <ds:schemaRef ds:uri="http://schemas.microsoft.com/VisualStudio/2011/storyboarding/control"/>
  </ds:schemaRefs>
</ds:datastoreItem>
</file>

<file path=customXml/itemProps634.xml><?xml version="1.0" encoding="utf-8"?>
<ds:datastoreItem xmlns:ds="http://schemas.openxmlformats.org/officeDocument/2006/customXml" ds:itemID="{7E214DCA-5D46-4E20-BC36-AC24A9372E3C}">
  <ds:schemaRefs>
    <ds:schemaRef ds:uri="http://schemas.microsoft.com/VisualStudio/2011/storyboarding/control"/>
  </ds:schemaRefs>
</ds:datastoreItem>
</file>

<file path=customXml/itemProps635.xml><?xml version="1.0" encoding="utf-8"?>
<ds:datastoreItem xmlns:ds="http://schemas.openxmlformats.org/officeDocument/2006/customXml" ds:itemID="{6899DDF6-9C95-4339-B572-F67582D3A8A1}">
  <ds:schemaRefs>
    <ds:schemaRef ds:uri="http://schemas.microsoft.com/VisualStudio/2011/storyboarding/control"/>
  </ds:schemaRefs>
</ds:datastoreItem>
</file>

<file path=customXml/itemProps636.xml><?xml version="1.0" encoding="utf-8"?>
<ds:datastoreItem xmlns:ds="http://schemas.openxmlformats.org/officeDocument/2006/customXml" ds:itemID="{B0850922-C1F6-484E-9C62-F01D40A8210B}">
  <ds:schemaRefs>
    <ds:schemaRef ds:uri="http://schemas.microsoft.com/VisualStudio/2011/storyboarding/control"/>
  </ds:schemaRefs>
</ds:datastoreItem>
</file>

<file path=customXml/itemProps637.xml><?xml version="1.0" encoding="utf-8"?>
<ds:datastoreItem xmlns:ds="http://schemas.openxmlformats.org/officeDocument/2006/customXml" ds:itemID="{D5E15DBF-7BA0-4B21-ADAD-538937EB799C}">
  <ds:schemaRefs>
    <ds:schemaRef ds:uri="http://schemas.microsoft.com/VisualStudio/2011/storyboarding/control"/>
  </ds:schemaRefs>
</ds:datastoreItem>
</file>

<file path=customXml/itemProps638.xml><?xml version="1.0" encoding="utf-8"?>
<ds:datastoreItem xmlns:ds="http://schemas.openxmlformats.org/officeDocument/2006/customXml" ds:itemID="{2790C002-D253-4C8A-948B-8598150C2792}">
  <ds:schemaRefs>
    <ds:schemaRef ds:uri="http://schemas.microsoft.com/VisualStudio/2011/storyboarding/control"/>
  </ds:schemaRefs>
</ds:datastoreItem>
</file>

<file path=customXml/itemProps639.xml><?xml version="1.0" encoding="utf-8"?>
<ds:datastoreItem xmlns:ds="http://schemas.openxmlformats.org/officeDocument/2006/customXml" ds:itemID="{AC97E12F-5F8A-4F1B-B19E-07BB922B2CCC}">
  <ds:schemaRefs>
    <ds:schemaRef ds:uri="http://schemas.microsoft.com/VisualStudio/2011/storyboarding/control"/>
  </ds:schemaRefs>
</ds:datastoreItem>
</file>

<file path=customXml/itemProps64.xml><?xml version="1.0" encoding="utf-8"?>
<ds:datastoreItem xmlns:ds="http://schemas.openxmlformats.org/officeDocument/2006/customXml" ds:itemID="{CDA9C1EA-643C-499F-9093-1C7CFBD18F66}">
  <ds:schemaRefs>
    <ds:schemaRef ds:uri="http://schemas.microsoft.com/VisualStudio/2011/storyboarding/control"/>
  </ds:schemaRefs>
</ds:datastoreItem>
</file>

<file path=customXml/itemProps640.xml><?xml version="1.0" encoding="utf-8"?>
<ds:datastoreItem xmlns:ds="http://schemas.openxmlformats.org/officeDocument/2006/customXml" ds:itemID="{E15376EA-AEF0-444C-9191-3BAFAD3F093D}">
  <ds:schemaRefs>
    <ds:schemaRef ds:uri="http://schemas.microsoft.com/VisualStudio/2011/storyboarding/control"/>
  </ds:schemaRefs>
</ds:datastoreItem>
</file>

<file path=customXml/itemProps641.xml><?xml version="1.0" encoding="utf-8"?>
<ds:datastoreItem xmlns:ds="http://schemas.openxmlformats.org/officeDocument/2006/customXml" ds:itemID="{2E0AA2AC-10E5-482C-A847-F27728591626}">
  <ds:schemaRefs>
    <ds:schemaRef ds:uri="http://schemas.microsoft.com/VisualStudio/2011/storyboarding/control"/>
  </ds:schemaRefs>
</ds:datastoreItem>
</file>

<file path=customXml/itemProps642.xml><?xml version="1.0" encoding="utf-8"?>
<ds:datastoreItem xmlns:ds="http://schemas.openxmlformats.org/officeDocument/2006/customXml" ds:itemID="{2DED7B75-D91F-4538-A031-88CA59E6DBC0}">
  <ds:schemaRefs>
    <ds:schemaRef ds:uri="http://schemas.microsoft.com/VisualStudio/2011/storyboarding/control"/>
  </ds:schemaRefs>
</ds:datastoreItem>
</file>

<file path=customXml/itemProps643.xml><?xml version="1.0" encoding="utf-8"?>
<ds:datastoreItem xmlns:ds="http://schemas.openxmlformats.org/officeDocument/2006/customXml" ds:itemID="{3E9F3EBF-90F1-4E50-9C13-135477DEF079}">
  <ds:schemaRefs>
    <ds:schemaRef ds:uri="http://schemas.microsoft.com/VisualStudio/2011/storyboarding/control"/>
  </ds:schemaRefs>
</ds:datastoreItem>
</file>

<file path=customXml/itemProps644.xml><?xml version="1.0" encoding="utf-8"?>
<ds:datastoreItem xmlns:ds="http://schemas.openxmlformats.org/officeDocument/2006/customXml" ds:itemID="{A4892927-3C88-4C15-A171-BC8FAEF9F2CB}">
  <ds:schemaRefs>
    <ds:schemaRef ds:uri="http://schemas.microsoft.com/VisualStudio/2011/storyboarding/control"/>
  </ds:schemaRefs>
</ds:datastoreItem>
</file>

<file path=customXml/itemProps645.xml><?xml version="1.0" encoding="utf-8"?>
<ds:datastoreItem xmlns:ds="http://schemas.openxmlformats.org/officeDocument/2006/customXml" ds:itemID="{3B83B4D1-C9F9-474C-AB6B-3CAEF523CEEB}">
  <ds:schemaRefs>
    <ds:schemaRef ds:uri="http://schemas.microsoft.com/VisualStudio/2011/storyboarding/control"/>
  </ds:schemaRefs>
</ds:datastoreItem>
</file>

<file path=customXml/itemProps646.xml><?xml version="1.0" encoding="utf-8"?>
<ds:datastoreItem xmlns:ds="http://schemas.openxmlformats.org/officeDocument/2006/customXml" ds:itemID="{E5708088-7EEE-48F0-91CF-1CA354F14B4A}">
  <ds:schemaRefs>
    <ds:schemaRef ds:uri="http://schemas.microsoft.com/VisualStudio/2011/storyboarding/control"/>
  </ds:schemaRefs>
</ds:datastoreItem>
</file>

<file path=customXml/itemProps647.xml><?xml version="1.0" encoding="utf-8"?>
<ds:datastoreItem xmlns:ds="http://schemas.openxmlformats.org/officeDocument/2006/customXml" ds:itemID="{996FA352-DF73-4CDE-83AD-F0CA808EC553}">
  <ds:schemaRefs>
    <ds:schemaRef ds:uri="http://schemas.microsoft.com/VisualStudio/2011/storyboarding/control"/>
  </ds:schemaRefs>
</ds:datastoreItem>
</file>

<file path=customXml/itemProps648.xml><?xml version="1.0" encoding="utf-8"?>
<ds:datastoreItem xmlns:ds="http://schemas.openxmlformats.org/officeDocument/2006/customXml" ds:itemID="{A1F15F63-9FB5-4B10-A358-19784D872B61}">
  <ds:schemaRefs>
    <ds:schemaRef ds:uri="http://schemas.microsoft.com/VisualStudio/2011/storyboarding/control"/>
  </ds:schemaRefs>
</ds:datastoreItem>
</file>

<file path=customXml/itemProps649.xml><?xml version="1.0" encoding="utf-8"?>
<ds:datastoreItem xmlns:ds="http://schemas.openxmlformats.org/officeDocument/2006/customXml" ds:itemID="{347568EC-5E5A-4FCB-A314-F121A9DE6ACD}">
  <ds:schemaRefs>
    <ds:schemaRef ds:uri="http://schemas.microsoft.com/VisualStudio/2011/storyboarding/control"/>
  </ds:schemaRefs>
</ds:datastoreItem>
</file>

<file path=customXml/itemProps65.xml><?xml version="1.0" encoding="utf-8"?>
<ds:datastoreItem xmlns:ds="http://schemas.openxmlformats.org/officeDocument/2006/customXml" ds:itemID="{8832A3C2-AF11-4D2A-A473-5A1A9C420B5F}">
  <ds:schemaRefs>
    <ds:schemaRef ds:uri="http://schemas.microsoft.com/VisualStudio/2011/storyboarding/control"/>
  </ds:schemaRefs>
</ds:datastoreItem>
</file>

<file path=customXml/itemProps650.xml><?xml version="1.0" encoding="utf-8"?>
<ds:datastoreItem xmlns:ds="http://schemas.openxmlformats.org/officeDocument/2006/customXml" ds:itemID="{338A8EDB-4A5F-4C14-9A95-D6C42CD8D566}">
  <ds:schemaRefs>
    <ds:schemaRef ds:uri="http://schemas.microsoft.com/VisualStudio/2011/storyboarding/control"/>
  </ds:schemaRefs>
</ds:datastoreItem>
</file>

<file path=customXml/itemProps651.xml><?xml version="1.0" encoding="utf-8"?>
<ds:datastoreItem xmlns:ds="http://schemas.openxmlformats.org/officeDocument/2006/customXml" ds:itemID="{49C05075-6816-40D2-A14A-6DE4CD845049}">
  <ds:schemaRefs>
    <ds:schemaRef ds:uri="http://schemas.microsoft.com/VisualStudio/2011/storyboarding/control"/>
  </ds:schemaRefs>
</ds:datastoreItem>
</file>

<file path=customXml/itemProps652.xml><?xml version="1.0" encoding="utf-8"?>
<ds:datastoreItem xmlns:ds="http://schemas.openxmlformats.org/officeDocument/2006/customXml" ds:itemID="{C4C19FC6-6606-4D20-835A-866D88DC026E}">
  <ds:schemaRefs>
    <ds:schemaRef ds:uri="http://schemas.microsoft.com/VisualStudio/2011/storyboarding/control"/>
  </ds:schemaRefs>
</ds:datastoreItem>
</file>

<file path=customXml/itemProps653.xml><?xml version="1.0" encoding="utf-8"?>
<ds:datastoreItem xmlns:ds="http://schemas.openxmlformats.org/officeDocument/2006/customXml" ds:itemID="{D863D1B3-B465-4BF7-9B67-7EEFE68479A9}">
  <ds:schemaRefs>
    <ds:schemaRef ds:uri="http://schemas.microsoft.com/VisualStudio/2011/storyboarding/control"/>
  </ds:schemaRefs>
</ds:datastoreItem>
</file>

<file path=customXml/itemProps654.xml><?xml version="1.0" encoding="utf-8"?>
<ds:datastoreItem xmlns:ds="http://schemas.openxmlformats.org/officeDocument/2006/customXml" ds:itemID="{176F8B2D-5B53-4FD3-9D35-AF35E12EBB76}">
  <ds:schemaRefs>
    <ds:schemaRef ds:uri="http://schemas.microsoft.com/VisualStudio/2011/storyboarding/control"/>
  </ds:schemaRefs>
</ds:datastoreItem>
</file>

<file path=customXml/itemProps655.xml><?xml version="1.0" encoding="utf-8"?>
<ds:datastoreItem xmlns:ds="http://schemas.openxmlformats.org/officeDocument/2006/customXml" ds:itemID="{5E9BAB4F-E1EF-49C4-950A-4D91D5E6ACE0}">
  <ds:schemaRefs>
    <ds:schemaRef ds:uri="http://schemas.microsoft.com/VisualStudio/2011/storyboarding/control"/>
  </ds:schemaRefs>
</ds:datastoreItem>
</file>

<file path=customXml/itemProps656.xml><?xml version="1.0" encoding="utf-8"?>
<ds:datastoreItem xmlns:ds="http://schemas.openxmlformats.org/officeDocument/2006/customXml" ds:itemID="{BA6CC206-148B-49C0-B41B-EA3ACEF341ED}">
  <ds:schemaRefs>
    <ds:schemaRef ds:uri="http://schemas.microsoft.com/VisualStudio/2011/storyboarding/control"/>
  </ds:schemaRefs>
</ds:datastoreItem>
</file>

<file path=customXml/itemProps657.xml><?xml version="1.0" encoding="utf-8"?>
<ds:datastoreItem xmlns:ds="http://schemas.openxmlformats.org/officeDocument/2006/customXml" ds:itemID="{25EFAD66-A8C8-4D37-B80D-1588DC862D30}">
  <ds:schemaRefs>
    <ds:schemaRef ds:uri="http://schemas.microsoft.com/VisualStudio/2011/storyboarding/control"/>
  </ds:schemaRefs>
</ds:datastoreItem>
</file>

<file path=customXml/itemProps658.xml><?xml version="1.0" encoding="utf-8"?>
<ds:datastoreItem xmlns:ds="http://schemas.openxmlformats.org/officeDocument/2006/customXml" ds:itemID="{290D9DA4-1261-4571-B442-B253C9FAEA11}">
  <ds:schemaRefs>
    <ds:schemaRef ds:uri="http://schemas.microsoft.com/VisualStudio/2011/storyboarding/control"/>
  </ds:schemaRefs>
</ds:datastoreItem>
</file>

<file path=customXml/itemProps659.xml><?xml version="1.0" encoding="utf-8"?>
<ds:datastoreItem xmlns:ds="http://schemas.openxmlformats.org/officeDocument/2006/customXml" ds:itemID="{0F11C5C3-D3D5-4A78-A0B5-0B84F648007C}">
  <ds:schemaRefs>
    <ds:schemaRef ds:uri="http://schemas.microsoft.com/VisualStudio/2011/storyboarding/control"/>
  </ds:schemaRefs>
</ds:datastoreItem>
</file>

<file path=customXml/itemProps66.xml><?xml version="1.0" encoding="utf-8"?>
<ds:datastoreItem xmlns:ds="http://schemas.openxmlformats.org/officeDocument/2006/customXml" ds:itemID="{1E71C9BA-0A4E-4436-820A-DD54BD2DC7CE}">
  <ds:schemaRefs>
    <ds:schemaRef ds:uri="http://schemas.microsoft.com/VisualStudio/2011/storyboarding/control"/>
  </ds:schemaRefs>
</ds:datastoreItem>
</file>

<file path=customXml/itemProps660.xml><?xml version="1.0" encoding="utf-8"?>
<ds:datastoreItem xmlns:ds="http://schemas.openxmlformats.org/officeDocument/2006/customXml" ds:itemID="{A30B2E0C-DDA3-4BC8-B639-EE3E8DB98FDC}">
  <ds:schemaRefs>
    <ds:schemaRef ds:uri="http://schemas.microsoft.com/VisualStudio/2011/storyboarding/control"/>
  </ds:schemaRefs>
</ds:datastoreItem>
</file>

<file path=customXml/itemProps661.xml><?xml version="1.0" encoding="utf-8"?>
<ds:datastoreItem xmlns:ds="http://schemas.openxmlformats.org/officeDocument/2006/customXml" ds:itemID="{EDBE4952-0C94-4D49-8E8E-2E3E309773D5}">
  <ds:schemaRefs>
    <ds:schemaRef ds:uri="http://schemas.microsoft.com/VisualStudio/2011/storyboarding/control"/>
  </ds:schemaRefs>
</ds:datastoreItem>
</file>

<file path=customXml/itemProps662.xml><?xml version="1.0" encoding="utf-8"?>
<ds:datastoreItem xmlns:ds="http://schemas.openxmlformats.org/officeDocument/2006/customXml" ds:itemID="{3288B263-1F06-4D2D-A909-C7A1CB6D474B}">
  <ds:schemaRefs>
    <ds:schemaRef ds:uri="http://schemas.microsoft.com/VisualStudio/2011/storyboarding/control"/>
  </ds:schemaRefs>
</ds:datastoreItem>
</file>

<file path=customXml/itemProps663.xml><?xml version="1.0" encoding="utf-8"?>
<ds:datastoreItem xmlns:ds="http://schemas.openxmlformats.org/officeDocument/2006/customXml" ds:itemID="{16189CB2-A248-44F2-A67C-D6D714C13648}">
  <ds:schemaRefs>
    <ds:schemaRef ds:uri="http://schemas.microsoft.com/VisualStudio/2011/storyboarding/control"/>
  </ds:schemaRefs>
</ds:datastoreItem>
</file>

<file path=customXml/itemProps664.xml><?xml version="1.0" encoding="utf-8"?>
<ds:datastoreItem xmlns:ds="http://schemas.openxmlformats.org/officeDocument/2006/customXml" ds:itemID="{64202A08-78D7-442B-A45B-AF0B7952A53A}">
  <ds:schemaRefs>
    <ds:schemaRef ds:uri="http://schemas.microsoft.com/VisualStudio/2011/storyboarding/control"/>
  </ds:schemaRefs>
</ds:datastoreItem>
</file>

<file path=customXml/itemProps665.xml><?xml version="1.0" encoding="utf-8"?>
<ds:datastoreItem xmlns:ds="http://schemas.openxmlformats.org/officeDocument/2006/customXml" ds:itemID="{83EF2E97-9F4B-4253-A8AF-0CD8E39392D2}">
  <ds:schemaRefs>
    <ds:schemaRef ds:uri="http://schemas.microsoft.com/VisualStudio/2011/storyboarding/control"/>
  </ds:schemaRefs>
</ds:datastoreItem>
</file>

<file path=customXml/itemProps666.xml><?xml version="1.0" encoding="utf-8"?>
<ds:datastoreItem xmlns:ds="http://schemas.openxmlformats.org/officeDocument/2006/customXml" ds:itemID="{B65D8F4B-6EC7-4C8A-B96E-6F22E942E0EA}">
  <ds:schemaRefs>
    <ds:schemaRef ds:uri="http://schemas.microsoft.com/VisualStudio/2011/storyboarding/control"/>
  </ds:schemaRefs>
</ds:datastoreItem>
</file>

<file path=customXml/itemProps667.xml><?xml version="1.0" encoding="utf-8"?>
<ds:datastoreItem xmlns:ds="http://schemas.openxmlformats.org/officeDocument/2006/customXml" ds:itemID="{793EB07B-1EB5-4E74-86EB-359F732EBB13}">
  <ds:schemaRefs>
    <ds:schemaRef ds:uri="http://schemas.microsoft.com/VisualStudio/2011/storyboarding/control"/>
  </ds:schemaRefs>
</ds:datastoreItem>
</file>

<file path=customXml/itemProps668.xml><?xml version="1.0" encoding="utf-8"?>
<ds:datastoreItem xmlns:ds="http://schemas.openxmlformats.org/officeDocument/2006/customXml" ds:itemID="{1E3809B1-8484-4A35-BA15-7CF05DE4471B}">
  <ds:schemaRefs>
    <ds:schemaRef ds:uri="http://schemas.microsoft.com/VisualStudio/2011/storyboarding/control"/>
  </ds:schemaRefs>
</ds:datastoreItem>
</file>

<file path=customXml/itemProps669.xml><?xml version="1.0" encoding="utf-8"?>
<ds:datastoreItem xmlns:ds="http://schemas.openxmlformats.org/officeDocument/2006/customXml" ds:itemID="{03B56BBD-4E5C-4AE6-8D86-722E8DBC0C91}">
  <ds:schemaRefs>
    <ds:schemaRef ds:uri="http://schemas.microsoft.com/VisualStudio/2011/storyboarding/control"/>
  </ds:schemaRefs>
</ds:datastoreItem>
</file>

<file path=customXml/itemProps67.xml><?xml version="1.0" encoding="utf-8"?>
<ds:datastoreItem xmlns:ds="http://schemas.openxmlformats.org/officeDocument/2006/customXml" ds:itemID="{C3AFA632-67FB-4054-A65B-B7816EED55E7}">
  <ds:schemaRefs>
    <ds:schemaRef ds:uri="http://schemas.microsoft.com/VisualStudio/2011/storyboarding/control"/>
  </ds:schemaRefs>
</ds:datastoreItem>
</file>

<file path=customXml/itemProps670.xml><?xml version="1.0" encoding="utf-8"?>
<ds:datastoreItem xmlns:ds="http://schemas.openxmlformats.org/officeDocument/2006/customXml" ds:itemID="{113CB194-421E-465A-B1DF-79AAC095AADB}">
  <ds:schemaRefs>
    <ds:schemaRef ds:uri="http://schemas.microsoft.com/VisualStudio/2011/storyboarding/control"/>
  </ds:schemaRefs>
</ds:datastoreItem>
</file>

<file path=customXml/itemProps671.xml><?xml version="1.0" encoding="utf-8"?>
<ds:datastoreItem xmlns:ds="http://schemas.openxmlformats.org/officeDocument/2006/customXml" ds:itemID="{ADEEB3AA-F4AD-49C6-B923-18F06F10E275}">
  <ds:schemaRefs>
    <ds:schemaRef ds:uri="http://schemas.microsoft.com/VisualStudio/2011/storyboarding/control"/>
  </ds:schemaRefs>
</ds:datastoreItem>
</file>

<file path=customXml/itemProps672.xml><?xml version="1.0" encoding="utf-8"?>
<ds:datastoreItem xmlns:ds="http://schemas.openxmlformats.org/officeDocument/2006/customXml" ds:itemID="{557D0CA4-5B89-4E68-B91C-004AC523CFD2}">
  <ds:schemaRefs>
    <ds:schemaRef ds:uri="http://schemas.microsoft.com/VisualStudio/2011/storyboarding/control"/>
  </ds:schemaRefs>
</ds:datastoreItem>
</file>

<file path=customXml/itemProps673.xml><?xml version="1.0" encoding="utf-8"?>
<ds:datastoreItem xmlns:ds="http://schemas.openxmlformats.org/officeDocument/2006/customXml" ds:itemID="{9B95D704-5EF0-47FA-8325-69A504476755}">
  <ds:schemaRefs>
    <ds:schemaRef ds:uri="http://schemas.microsoft.com/VisualStudio/2011/storyboarding/control"/>
  </ds:schemaRefs>
</ds:datastoreItem>
</file>

<file path=customXml/itemProps674.xml><?xml version="1.0" encoding="utf-8"?>
<ds:datastoreItem xmlns:ds="http://schemas.openxmlformats.org/officeDocument/2006/customXml" ds:itemID="{2417659B-69E9-4D55-9E34-2DB10DF04D2A}">
  <ds:schemaRefs>
    <ds:schemaRef ds:uri="http://schemas.microsoft.com/VisualStudio/2011/storyboarding/control"/>
  </ds:schemaRefs>
</ds:datastoreItem>
</file>

<file path=customXml/itemProps675.xml><?xml version="1.0" encoding="utf-8"?>
<ds:datastoreItem xmlns:ds="http://schemas.openxmlformats.org/officeDocument/2006/customXml" ds:itemID="{CE8D96B2-2DDD-4721-B85D-212271F8E09E}">
  <ds:schemaRefs>
    <ds:schemaRef ds:uri="http://schemas.microsoft.com/VisualStudio/2011/storyboarding/control"/>
  </ds:schemaRefs>
</ds:datastoreItem>
</file>

<file path=customXml/itemProps676.xml><?xml version="1.0" encoding="utf-8"?>
<ds:datastoreItem xmlns:ds="http://schemas.openxmlformats.org/officeDocument/2006/customXml" ds:itemID="{B431693D-9AE4-45F9-BF39-5ECBDB981FB0}">
  <ds:schemaRefs>
    <ds:schemaRef ds:uri="http://schemas.microsoft.com/VisualStudio/2011/storyboarding/control"/>
  </ds:schemaRefs>
</ds:datastoreItem>
</file>

<file path=customXml/itemProps677.xml><?xml version="1.0" encoding="utf-8"?>
<ds:datastoreItem xmlns:ds="http://schemas.openxmlformats.org/officeDocument/2006/customXml" ds:itemID="{E6EBA658-F576-4AA4-8866-0F3D4EE97344}">
  <ds:schemaRefs>
    <ds:schemaRef ds:uri="http://schemas.microsoft.com/VisualStudio/2011/storyboarding/control"/>
  </ds:schemaRefs>
</ds:datastoreItem>
</file>

<file path=customXml/itemProps678.xml><?xml version="1.0" encoding="utf-8"?>
<ds:datastoreItem xmlns:ds="http://schemas.openxmlformats.org/officeDocument/2006/customXml" ds:itemID="{B5B1D568-7601-45AD-B499-D014075BB4C4}">
  <ds:schemaRefs>
    <ds:schemaRef ds:uri="http://schemas.microsoft.com/VisualStudio/2011/storyboarding/control"/>
  </ds:schemaRefs>
</ds:datastoreItem>
</file>

<file path=customXml/itemProps679.xml><?xml version="1.0" encoding="utf-8"?>
<ds:datastoreItem xmlns:ds="http://schemas.openxmlformats.org/officeDocument/2006/customXml" ds:itemID="{A5605670-50B1-475B-871C-82313E725BB2}">
  <ds:schemaRefs>
    <ds:schemaRef ds:uri="http://schemas.microsoft.com/VisualStudio/2011/storyboarding/control"/>
  </ds:schemaRefs>
</ds:datastoreItem>
</file>

<file path=customXml/itemProps68.xml><?xml version="1.0" encoding="utf-8"?>
<ds:datastoreItem xmlns:ds="http://schemas.openxmlformats.org/officeDocument/2006/customXml" ds:itemID="{2DC47E9C-746C-4C89-9A61-45395E8DC339}">
  <ds:schemaRefs>
    <ds:schemaRef ds:uri="http://schemas.microsoft.com/VisualStudio/2011/storyboarding/control"/>
  </ds:schemaRefs>
</ds:datastoreItem>
</file>

<file path=customXml/itemProps680.xml><?xml version="1.0" encoding="utf-8"?>
<ds:datastoreItem xmlns:ds="http://schemas.openxmlformats.org/officeDocument/2006/customXml" ds:itemID="{908DEFE9-D82D-4228-8E9A-11CA282237E2}">
  <ds:schemaRefs>
    <ds:schemaRef ds:uri="http://schemas.microsoft.com/VisualStudio/2011/storyboarding/control"/>
  </ds:schemaRefs>
</ds:datastoreItem>
</file>

<file path=customXml/itemProps681.xml><?xml version="1.0" encoding="utf-8"?>
<ds:datastoreItem xmlns:ds="http://schemas.openxmlformats.org/officeDocument/2006/customXml" ds:itemID="{00E00C9C-2F22-4C05-A043-F6F78E49A56F}">
  <ds:schemaRefs>
    <ds:schemaRef ds:uri="http://schemas.microsoft.com/VisualStudio/2011/storyboarding/control"/>
  </ds:schemaRefs>
</ds:datastoreItem>
</file>

<file path=customXml/itemProps682.xml><?xml version="1.0" encoding="utf-8"?>
<ds:datastoreItem xmlns:ds="http://schemas.openxmlformats.org/officeDocument/2006/customXml" ds:itemID="{E566C1AA-9CFB-4577-A974-C181D486B99C}">
  <ds:schemaRefs>
    <ds:schemaRef ds:uri="http://schemas.microsoft.com/VisualStudio/2011/storyboarding/control"/>
  </ds:schemaRefs>
</ds:datastoreItem>
</file>

<file path=customXml/itemProps683.xml><?xml version="1.0" encoding="utf-8"?>
<ds:datastoreItem xmlns:ds="http://schemas.openxmlformats.org/officeDocument/2006/customXml" ds:itemID="{EC704596-2BCC-440C-9FF4-63A917446662}">
  <ds:schemaRefs>
    <ds:schemaRef ds:uri="http://schemas.microsoft.com/VisualStudio/2011/storyboarding/control"/>
  </ds:schemaRefs>
</ds:datastoreItem>
</file>

<file path=customXml/itemProps684.xml><?xml version="1.0" encoding="utf-8"?>
<ds:datastoreItem xmlns:ds="http://schemas.openxmlformats.org/officeDocument/2006/customXml" ds:itemID="{2A112B1C-5597-425D-A478-17DAD496298B}">
  <ds:schemaRefs>
    <ds:schemaRef ds:uri="http://schemas.microsoft.com/VisualStudio/2011/storyboarding/control"/>
  </ds:schemaRefs>
</ds:datastoreItem>
</file>

<file path=customXml/itemProps685.xml><?xml version="1.0" encoding="utf-8"?>
<ds:datastoreItem xmlns:ds="http://schemas.openxmlformats.org/officeDocument/2006/customXml" ds:itemID="{CB71EC18-8758-4CE2-8916-D91AA71ED4F3}">
  <ds:schemaRefs>
    <ds:schemaRef ds:uri="http://schemas.microsoft.com/VisualStudio/2011/storyboarding/control"/>
  </ds:schemaRefs>
</ds:datastoreItem>
</file>

<file path=customXml/itemProps686.xml><?xml version="1.0" encoding="utf-8"?>
<ds:datastoreItem xmlns:ds="http://schemas.openxmlformats.org/officeDocument/2006/customXml" ds:itemID="{A666FD44-9FD2-429E-9A84-DD05326439F6}">
  <ds:schemaRefs>
    <ds:schemaRef ds:uri="http://schemas.microsoft.com/VisualStudio/2011/storyboarding/control"/>
  </ds:schemaRefs>
</ds:datastoreItem>
</file>

<file path=customXml/itemProps687.xml><?xml version="1.0" encoding="utf-8"?>
<ds:datastoreItem xmlns:ds="http://schemas.openxmlformats.org/officeDocument/2006/customXml" ds:itemID="{CB929824-4ABE-45FC-BA4A-D17A4A827AEF}">
  <ds:schemaRefs>
    <ds:schemaRef ds:uri="http://schemas.microsoft.com/VisualStudio/2011/storyboarding/control"/>
  </ds:schemaRefs>
</ds:datastoreItem>
</file>

<file path=customXml/itemProps688.xml><?xml version="1.0" encoding="utf-8"?>
<ds:datastoreItem xmlns:ds="http://schemas.openxmlformats.org/officeDocument/2006/customXml" ds:itemID="{4092A8BD-C919-42B0-B13B-73D214FF7AF2}">
  <ds:schemaRefs>
    <ds:schemaRef ds:uri="http://schemas.microsoft.com/VisualStudio/2011/storyboarding/control"/>
  </ds:schemaRefs>
</ds:datastoreItem>
</file>

<file path=customXml/itemProps689.xml><?xml version="1.0" encoding="utf-8"?>
<ds:datastoreItem xmlns:ds="http://schemas.openxmlformats.org/officeDocument/2006/customXml" ds:itemID="{8F60B944-C585-4CE5-9FDA-D43FF5211D08}">
  <ds:schemaRefs>
    <ds:schemaRef ds:uri="http://schemas.microsoft.com/VisualStudio/2011/storyboarding/control"/>
  </ds:schemaRefs>
</ds:datastoreItem>
</file>

<file path=customXml/itemProps69.xml><?xml version="1.0" encoding="utf-8"?>
<ds:datastoreItem xmlns:ds="http://schemas.openxmlformats.org/officeDocument/2006/customXml" ds:itemID="{83340852-CA83-4B47-9661-C34EF73583EF}">
  <ds:schemaRefs>
    <ds:schemaRef ds:uri="http://schemas.microsoft.com/VisualStudio/2011/storyboarding/control"/>
  </ds:schemaRefs>
</ds:datastoreItem>
</file>

<file path=customXml/itemProps690.xml><?xml version="1.0" encoding="utf-8"?>
<ds:datastoreItem xmlns:ds="http://schemas.openxmlformats.org/officeDocument/2006/customXml" ds:itemID="{755796D3-C105-40F0-9131-BC9220A1F186}">
  <ds:schemaRefs>
    <ds:schemaRef ds:uri="http://schemas.microsoft.com/VisualStudio/2011/storyboarding/control"/>
  </ds:schemaRefs>
</ds:datastoreItem>
</file>

<file path=customXml/itemProps691.xml><?xml version="1.0" encoding="utf-8"?>
<ds:datastoreItem xmlns:ds="http://schemas.openxmlformats.org/officeDocument/2006/customXml" ds:itemID="{A63683B9-366A-4BCD-831A-F72CE2DA9810}">
  <ds:schemaRefs>
    <ds:schemaRef ds:uri="http://schemas.microsoft.com/VisualStudio/2011/storyboarding/control"/>
  </ds:schemaRefs>
</ds:datastoreItem>
</file>

<file path=customXml/itemProps692.xml><?xml version="1.0" encoding="utf-8"?>
<ds:datastoreItem xmlns:ds="http://schemas.openxmlformats.org/officeDocument/2006/customXml" ds:itemID="{578A0B60-7922-403B-8A78-8125CDDF6F03}">
  <ds:schemaRefs>
    <ds:schemaRef ds:uri="http://schemas.microsoft.com/VisualStudio/2011/storyboarding/control"/>
  </ds:schemaRefs>
</ds:datastoreItem>
</file>

<file path=customXml/itemProps693.xml><?xml version="1.0" encoding="utf-8"?>
<ds:datastoreItem xmlns:ds="http://schemas.openxmlformats.org/officeDocument/2006/customXml" ds:itemID="{8733F6B3-04D9-4D6A-8A75-567FC0302FA5}">
  <ds:schemaRefs>
    <ds:schemaRef ds:uri="http://schemas.microsoft.com/VisualStudio/2011/storyboarding/control"/>
  </ds:schemaRefs>
</ds:datastoreItem>
</file>

<file path=customXml/itemProps694.xml><?xml version="1.0" encoding="utf-8"?>
<ds:datastoreItem xmlns:ds="http://schemas.openxmlformats.org/officeDocument/2006/customXml" ds:itemID="{7CAF076D-B6E7-4232-8FB0-72DF7AD351A7}">
  <ds:schemaRefs>
    <ds:schemaRef ds:uri="http://schemas.microsoft.com/VisualStudio/2011/storyboarding/control"/>
  </ds:schemaRefs>
</ds:datastoreItem>
</file>

<file path=customXml/itemProps695.xml><?xml version="1.0" encoding="utf-8"?>
<ds:datastoreItem xmlns:ds="http://schemas.openxmlformats.org/officeDocument/2006/customXml" ds:itemID="{FB2D213D-48D0-4788-95B0-65ACA08775A0}">
  <ds:schemaRefs>
    <ds:schemaRef ds:uri="http://schemas.microsoft.com/VisualStudio/2011/storyboarding/control"/>
  </ds:schemaRefs>
</ds:datastoreItem>
</file>

<file path=customXml/itemProps696.xml><?xml version="1.0" encoding="utf-8"?>
<ds:datastoreItem xmlns:ds="http://schemas.openxmlformats.org/officeDocument/2006/customXml" ds:itemID="{00FF259D-50B9-4B94-91D4-1C39FFC62BC3}">
  <ds:schemaRefs>
    <ds:schemaRef ds:uri="http://schemas.microsoft.com/VisualStudio/2011/storyboarding/control"/>
  </ds:schemaRefs>
</ds:datastoreItem>
</file>

<file path=customXml/itemProps697.xml><?xml version="1.0" encoding="utf-8"?>
<ds:datastoreItem xmlns:ds="http://schemas.openxmlformats.org/officeDocument/2006/customXml" ds:itemID="{76D1967A-C5F7-4DAC-8540-4CCAA45409F5}">
  <ds:schemaRefs>
    <ds:schemaRef ds:uri="http://schemas.microsoft.com/VisualStudio/2011/storyboarding/control"/>
  </ds:schemaRefs>
</ds:datastoreItem>
</file>

<file path=customXml/itemProps698.xml><?xml version="1.0" encoding="utf-8"?>
<ds:datastoreItem xmlns:ds="http://schemas.openxmlformats.org/officeDocument/2006/customXml" ds:itemID="{42CF545A-F520-4169-AD3B-022181F18195}">
  <ds:schemaRefs>
    <ds:schemaRef ds:uri="http://schemas.microsoft.com/VisualStudio/2011/storyboarding/control"/>
  </ds:schemaRefs>
</ds:datastoreItem>
</file>

<file path=customXml/itemProps699.xml><?xml version="1.0" encoding="utf-8"?>
<ds:datastoreItem xmlns:ds="http://schemas.openxmlformats.org/officeDocument/2006/customXml" ds:itemID="{705289A4-7001-44EC-86F7-F436D3DD8281}">
  <ds:schemaRefs>
    <ds:schemaRef ds:uri="http://schemas.microsoft.com/VisualStudio/2011/storyboarding/control"/>
  </ds:schemaRefs>
</ds:datastoreItem>
</file>

<file path=customXml/itemProps7.xml><?xml version="1.0" encoding="utf-8"?>
<ds:datastoreItem xmlns:ds="http://schemas.openxmlformats.org/officeDocument/2006/customXml" ds:itemID="{C17EE1C5-8FDB-4414-B74D-A95E74A859F1}">
  <ds:schemaRefs>
    <ds:schemaRef ds:uri="http://schemas.microsoft.com/VisualStudio/2011/storyboarding/control"/>
  </ds:schemaRefs>
</ds:datastoreItem>
</file>

<file path=customXml/itemProps70.xml><?xml version="1.0" encoding="utf-8"?>
<ds:datastoreItem xmlns:ds="http://schemas.openxmlformats.org/officeDocument/2006/customXml" ds:itemID="{99758E67-7232-4487-9529-4357A547304B}">
  <ds:schemaRefs>
    <ds:schemaRef ds:uri="http://schemas.microsoft.com/VisualStudio/2011/storyboarding/control"/>
  </ds:schemaRefs>
</ds:datastoreItem>
</file>

<file path=customXml/itemProps700.xml><?xml version="1.0" encoding="utf-8"?>
<ds:datastoreItem xmlns:ds="http://schemas.openxmlformats.org/officeDocument/2006/customXml" ds:itemID="{42A70162-4235-44E2-80E6-8E7347C9179D}">
  <ds:schemaRefs>
    <ds:schemaRef ds:uri="http://schemas.microsoft.com/VisualStudio/2011/storyboarding/control"/>
  </ds:schemaRefs>
</ds:datastoreItem>
</file>

<file path=customXml/itemProps701.xml><?xml version="1.0" encoding="utf-8"?>
<ds:datastoreItem xmlns:ds="http://schemas.openxmlformats.org/officeDocument/2006/customXml" ds:itemID="{64B8007C-B4AF-48B7-8580-9D1A6986D366}">
  <ds:schemaRefs>
    <ds:schemaRef ds:uri="http://schemas.microsoft.com/VisualStudio/2011/storyboarding/control"/>
  </ds:schemaRefs>
</ds:datastoreItem>
</file>

<file path=customXml/itemProps702.xml><?xml version="1.0" encoding="utf-8"?>
<ds:datastoreItem xmlns:ds="http://schemas.openxmlformats.org/officeDocument/2006/customXml" ds:itemID="{A7788097-5FB8-4A7C-8078-2E5095969C69}">
  <ds:schemaRefs>
    <ds:schemaRef ds:uri="http://schemas.microsoft.com/VisualStudio/2011/storyboarding/control"/>
  </ds:schemaRefs>
</ds:datastoreItem>
</file>

<file path=customXml/itemProps703.xml><?xml version="1.0" encoding="utf-8"?>
<ds:datastoreItem xmlns:ds="http://schemas.openxmlformats.org/officeDocument/2006/customXml" ds:itemID="{038E864E-F2A1-49F5-8D47-01C6F28FF6B3}">
  <ds:schemaRefs>
    <ds:schemaRef ds:uri="http://schemas.microsoft.com/VisualStudio/2011/storyboarding/control"/>
  </ds:schemaRefs>
</ds:datastoreItem>
</file>

<file path=customXml/itemProps704.xml><?xml version="1.0" encoding="utf-8"?>
<ds:datastoreItem xmlns:ds="http://schemas.openxmlformats.org/officeDocument/2006/customXml" ds:itemID="{DB8859BF-8A7E-45D7-A4DF-EDC70994CA4D}">
  <ds:schemaRefs>
    <ds:schemaRef ds:uri="http://schemas.microsoft.com/VisualStudio/2011/storyboarding/control"/>
  </ds:schemaRefs>
</ds:datastoreItem>
</file>

<file path=customXml/itemProps705.xml><?xml version="1.0" encoding="utf-8"?>
<ds:datastoreItem xmlns:ds="http://schemas.openxmlformats.org/officeDocument/2006/customXml" ds:itemID="{3024EF81-33DB-42D6-8E46-9B1C620DE085}">
  <ds:schemaRefs>
    <ds:schemaRef ds:uri="http://schemas.microsoft.com/VisualStudio/2011/storyboarding/control"/>
  </ds:schemaRefs>
</ds:datastoreItem>
</file>

<file path=customXml/itemProps706.xml><?xml version="1.0" encoding="utf-8"?>
<ds:datastoreItem xmlns:ds="http://schemas.openxmlformats.org/officeDocument/2006/customXml" ds:itemID="{0CCAAC47-55AA-442D-BB68-0A0BFED5975F}">
  <ds:schemaRefs>
    <ds:schemaRef ds:uri="http://schemas.microsoft.com/VisualStudio/2011/storyboarding/control"/>
  </ds:schemaRefs>
</ds:datastoreItem>
</file>

<file path=customXml/itemProps707.xml><?xml version="1.0" encoding="utf-8"?>
<ds:datastoreItem xmlns:ds="http://schemas.openxmlformats.org/officeDocument/2006/customXml" ds:itemID="{F2267F3A-BB15-4155-BE19-317BB873976A}">
  <ds:schemaRefs>
    <ds:schemaRef ds:uri="http://schemas.microsoft.com/VisualStudio/2011/storyboarding/control"/>
  </ds:schemaRefs>
</ds:datastoreItem>
</file>

<file path=customXml/itemProps708.xml><?xml version="1.0" encoding="utf-8"?>
<ds:datastoreItem xmlns:ds="http://schemas.openxmlformats.org/officeDocument/2006/customXml" ds:itemID="{B34BA5A1-5F36-416C-BAFE-78B87A30E1B4}">
  <ds:schemaRefs>
    <ds:schemaRef ds:uri="http://schemas.microsoft.com/VisualStudio/2011/storyboarding/control"/>
  </ds:schemaRefs>
</ds:datastoreItem>
</file>

<file path=customXml/itemProps709.xml><?xml version="1.0" encoding="utf-8"?>
<ds:datastoreItem xmlns:ds="http://schemas.openxmlformats.org/officeDocument/2006/customXml" ds:itemID="{6DDE257F-90F6-49C7-AE47-BC8F983615C3}">
  <ds:schemaRefs>
    <ds:schemaRef ds:uri="http://schemas.microsoft.com/VisualStudio/2011/storyboarding/control"/>
  </ds:schemaRefs>
</ds:datastoreItem>
</file>

<file path=customXml/itemProps71.xml><?xml version="1.0" encoding="utf-8"?>
<ds:datastoreItem xmlns:ds="http://schemas.openxmlformats.org/officeDocument/2006/customXml" ds:itemID="{F9219603-87F2-4E86-94A2-32A4F4A4FEAA}">
  <ds:schemaRefs>
    <ds:schemaRef ds:uri="http://schemas.microsoft.com/VisualStudio/2011/storyboarding/control"/>
  </ds:schemaRefs>
</ds:datastoreItem>
</file>

<file path=customXml/itemProps710.xml><?xml version="1.0" encoding="utf-8"?>
<ds:datastoreItem xmlns:ds="http://schemas.openxmlformats.org/officeDocument/2006/customXml" ds:itemID="{E16B9195-5097-4111-B07C-BCD17F991D02}">
  <ds:schemaRefs>
    <ds:schemaRef ds:uri="http://schemas.microsoft.com/VisualStudio/2011/storyboarding/control"/>
  </ds:schemaRefs>
</ds:datastoreItem>
</file>

<file path=customXml/itemProps711.xml><?xml version="1.0" encoding="utf-8"?>
<ds:datastoreItem xmlns:ds="http://schemas.openxmlformats.org/officeDocument/2006/customXml" ds:itemID="{3C746AC4-CE0C-41AF-8430-D86C6E9A165C}">
  <ds:schemaRefs>
    <ds:schemaRef ds:uri="http://schemas.microsoft.com/VisualStudio/2011/storyboarding/control"/>
  </ds:schemaRefs>
</ds:datastoreItem>
</file>

<file path=customXml/itemProps712.xml><?xml version="1.0" encoding="utf-8"?>
<ds:datastoreItem xmlns:ds="http://schemas.openxmlformats.org/officeDocument/2006/customXml" ds:itemID="{E56FB886-BC02-465E-A336-006B6F45B726}">
  <ds:schemaRefs>
    <ds:schemaRef ds:uri="http://schemas.microsoft.com/VisualStudio/2011/storyboarding/control"/>
  </ds:schemaRefs>
</ds:datastoreItem>
</file>

<file path=customXml/itemProps713.xml><?xml version="1.0" encoding="utf-8"?>
<ds:datastoreItem xmlns:ds="http://schemas.openxmlformats.org/officeDocument/2006/customXml" ds:itemID="{FC1D5136-464D-4BBA-9264-62D9604707DB}">
  <ds:schemaRefs>
    <ds:schemaRef ds:uri="http://schemas.microsoft.com/VisualStudio/2011/storyboarding/control"/>
  </ds:schemaRefs>
</ds:datastoreItem>
</file>

<file path=customXml/itemProps714.xml><?xml version="1.0" encoding="utf-8"?>
<ds:datastoreItem xmlns:ds="http://schemas.openxmlformats.org/officeDocument/2006/customXml" ds:itemID="{6373F5DF-8A8F-4EBD-8005-9BC794AB7AF6}">
  <ds:schemaRefs>
    <ds:schemaRef ds:uri="http://schemas.microsoft.com/VisualStudio/2011/storyboarding/control"/>
  </ds:schemaRefs>
</ds:datastoreItem>
</file>

<file path=customXml/itemProps715.xml><?xml version="1.0" encoding="utf-8"?>
<ds:datastoreItem xmlns:ds="http://schemas.openxmlformats.org/officeDocument/2006/customXml" ds:itemID="{573150D1-B04C-43D7-8548-A1B5E2D39AED}">
  <ds:schemaRefs>
    <ds:schemaRef ds:uri="http://schemas.microsoft.com/VisualStudio/2011/storyboarding/control"/>
  </ds:schemaRefs>
</ds:datastoreItem>
</file>

<file path=customXml/itemProps716.xml><?xml version="1.0" encoding="utf-8"?>
<ds:datastoreItem xmlns:ds="http://schemas.openxmlformats.org/officeDocument/2006/customXml" ds:itemID="{B224CE04-1A82-410D-943E-120AD232F642}">
  <ds:schemaRefs>
    <ds:schemaRef ds:uri="http://schemas.microsoft.com/VisualStudio/2011/storyboarding/control"/>
  </ds:schemaRefs>
</ds:datastoreItem>
</file>

<file path=customXml/itemProps717.xml><?xml version="1.0" encoding="utf-8"?>
<ds:datastoreItem xmlns:ds="http://schemas.openxmlformats.org/officeDocument/2006/customXml" ds:itemID="{A2B38790-FAF1-481D-9507-C90DFBD71B62}">
  <ds:schemaRefs>
    <ds:schemaRef ds:uri="http://schemas.microsoft.com/VisualStudio/2011/storyboarding/control"/>
  </ds:schemaRefs>
</ds:datastoreItem>
</file>

<file path=customXml/itemProps718.xml><?xml version="1.0" encoding="utf-8"?>
<ds:datastoreItem xmlns:ds="http://schemas.openxmlformats.org/officeDocument/2006/customXml" ds:itemID="{19618EE4-3968-42A2-A3AC-F9DA736BAD40}">
  <ds:schemaRefs>
    <ds:schemaRef ds:uri="http://schemas.microsoft.com/VisualStudio/2011/storyboarding/control"/>
  </ds:schemaRefs>
</ds:datastoreItem>
</file>

<file path=customXml/itemProps719.xml><?xml version="1.0" encoding="utf-8"?>
<ds:datastoreItem xmlns:ds="http://schemas.openxmlformats.org/officeDocument/2006/customXml" ds:itemID="{5570C531-F482-4BD2-A31C-44B75EA85C42}">
  <ds:schemaRefs>
    <ds:schemaRef ds:uri="http://schemas.microsoft.com/VisualStudio/2011/storyboarding/control"/>
  </ds:schemaRefs>
</ds:datastoreItem>
</file>

<file path=customXml/itemProps72.xml><?xml version="1.0" encoding="utf-8"?>
<ds:datastoreItem xmlns:ds="http://schemas.openxmlformats.org/officeDocument/2006/customXml" ds:itemID="{5DF56B51-53C2-41E9-96B3-39A42C8B5198}">
  <ds:schemaRefs>
    <ds:schemaRef ds:uri="http://schemas.microsoft.com/VisualStudio/2011/storyboarding/control"/>
  </ds:schemaRefs>
</ds:datastoreItem>
</file>

<file path=customXml/itemProps720.xml><?xml version="1.0" encoding="utf-8"?>
<ds:datastoreItem xmlns:ds="http://schemas.openxmlformats.org/officeDocument/2006/customXml" ds:itemID="{F0FD24EA-AF4E-4ADC-8E91-2C979E269856}">
  <ds:schemaRefs>
    <ds:schemaRef ds:uri="http://schemas.microsoft.com/VisualStudio/2011/storyboarding/control"/>
  </ds:schemaRefs>
</ds:datastoreItem>
</file>

<file path=customXml/itemProps721.xml><?xml version="1.0" encoding="utf-8"?>
<ds:datastoreItem xmlns:ds="http://schemas.openxmlformats.org/officeDocument/2006/customXml" ds:itemID="{3F301960-9D98-47C4-A403-E80E90A64F95}">
  <ds:schemaRefs>
    <ds:schemaRef ds:uri="http://schemas.microsoft.com/VisualStudio/2011/storyboarding/control"/>
  </ds:schemaRefs>
</ds:datastoreItem>
</file>

<file path=customXml/itemProps722.xml><?xml version="1.0" encoding="utf-8"?>
<ds:datastoreItem xmlns:ds="http://schemas.openxmlformats.org/officeDocument/2006/customXml" ds:itemID="{6ECD5BB5-7A7C-455C-B61F-1EFD3F4D0A8D}">
  <ds:schemaRefs>
    <ds:schemaRef ds:uri="http://schemas.microsoft.com/VisualStudio/2011/storyboarding/control"/>
  </ds:schemaRefs>
</ds:datastoreItem>
</file>

<file path=customXml/itemProps723.xml><?xml version="1.0" encoding="utf-8"?>
<ds:datastoreItem xmlns:ds="http://schemas.openxmlformats.org/officeDocument/2006/customXml" ds:itemID="{D154B34E-C1B1-4CC6-ACD5-C23666102819}">
  <ds:schemaRefs>
    <ds:schemaRef ds:uri="http://schemas.microsoft.com/VisualStudio/2011/storyboarding/control"/>
  </ds:schemaRefs>
</ds:datastoreItem>
</file>

<file path=customXml/itemProps724.xml><?xml version="1.0" encoding="utf-8"?>
<ds:datastoreItem xmlns:ds="http://schemas.openxmlformats.org/officeDocument/2006/customXml" ds:itemID="{4090A2E7-C210-4674-AE5D-3D7A26740E92}">
  <ds:schemaRefs>
    <ds:schemaRef ds:uri="http://schemas.microsoft.com/VisualStudio/2011/storyboarding/control"/>
  </ds:schemaRefs>
</ds:datastoreItem>
</file>

<file path=customXml/itemProps725.xml><?xml version="1.0" encoding="utf-8"?>
<ds:datastoreItem xmlns:ds="http://schemas.openxmlformats.org/officeDocument/2006/customXml" ds:itemID="{D238B5B1-2AA9-464B-903C-0AD0F5D3ABF3}">
  <ds:schemaRefs>
    <ds:schemaRef ds:uri="http://schemas.microsoft.com/VisualStudio/2011/storyboarding/control"/>
  </ds:schemaRefs>
</ds:datastoreItem>
</file>

<file path=customXml/itemProps726.xml><?xml version="1.0" encoding="utf-8"?>
<ds:datastoreItem xmlns:ds="http://schemas.openxmlformats.org/officeDocument/2006/customXml" ds:itemID="{EE4D5D60-0F7B-49F4-8824-972A96FB53CC}">
  <ds:schemaRefs>
    <ds:schemaRef ds:uri="http://schemas.microsoft.com/VisualStudio/2011/storyboarding/control"/>
  </ds:schemaRefs>
</ds:datastoreItem>
</file>

<file path=customXml/itemProps727.xml><?xml version="1.0" encoding="utf-8"?>
<ds:datastoreItem xmlns:ds="http://schemas.openxmlformats.org/officeDocument/2006/customXml" ds:itemID="{0410C76D-8676-47B8-A205-6721F60F3BE3}">
  <ds:schemaRefs>
    <ds:schemaRef ds:uri="http://schemas.microsoft.com/VisualStudio/2011/storyboarding/control"/>
  </ds:schemaRefs>
</ds:datastoreItem>
</file>

<file path=customXml/itemProps728.xml><?xml version="1.0" encoding="utf-8"?>
<ds:datastoreItem xmlns:ds="http://schemas.openxmlformats.org/officeDocument/2006/customXml" ds:itemID="{AC55E8D3-5ED2-4A19-98E3-28F88F1304EA}">
  <ds:schemaRefs>
    <ds:schemaRef ds:uri="http://schemas.microsoft.com/VisualStudio/2011/storyboarding/control"/>
  </ds:schemaRefs>
</ds:datastoreItem>
</file>

<file path=customXml/itemProps729.xml><?xml version="1.0" encoding="utf-8"?>
<ds:datastoreItem xmlns:ds="http://schemas.openxmlformats.org/officeDocument/2006/customXml" ds:itemID="{466D3114-02A2-4474-859C-657AA8CC56B4}">
  <ds:schemaRefs>
    <ds:schemaRef ds:uri="http://schemas.microsoft.com/VisualStudio/2011/storyboarding/control"/>
  </ds:schemaRefs>
</ds:datastoreItem>
</file>

<file path=customXml/itemProps73.xml><?xml version="1.0" encoding="utf-8"?>
<ds:datastoreItem xmlns:ds="http://schemas.openxmlformats.org/officeDocument/2006/customXml" ds:itemID="{702B8386-3B8A-406F-B6D1-7645CF809028}">
  <ds:schemaRefs>
    <ds:schemaRef ds:uri="http://schemas.microsoft.com/VisualStudio/2011/storyboarding/control"/>
  </ds:schemaRefs>
</ds:datastoreItem>
</file>

<file path=customXml/itemProps730.xml><?xml version="1.0" encoding="utf-8"?>
<ds:datastoreItem xmlns:ds="http://schemas.openxmlformats.org/officeDocument/2006/customXml" ds:itemID="{2C0D7AA6-EA22-4D5D-8EA7-0C54C8E1471F}">
  <ds:schemaRefs>
    <ds:schemaRef ds:uri="http://schemas.microsoft.com/VisualStudio/2011/storyboarding/control"/>
  </ds:schemaRefs>
</ds:datastoreItem>
</file>

<file path=customXml/itemProps731.xml><?xml version="1.0" encoding="utf-8"?>
<ds:datastoreItem xmlns:ds="http://schemas.openxmlformats.org/officeDocument/2006/customXml" ds:itemID="{0D09EB61-49A5-4F08-AD0B-F227537A73F2}">
  <ds:schemaRefs>
    <ds:schemaRef ds:uri="http://schemas.microsoft.com/VisualStudio/2011/storyboarding/control"/>
  </ds:schemaRefs>
</ds:datastoreItem>
</file>

<file path=customXml/itemProps732.xml><?xml version="1.0" encoding="utf-8"?>
<ds:datastoreItem xmlns:ds="http://schemas.openxmlformats.org/officeDocument/2006/customXml" ds:itemID="{D2A2CAB7-85EA-4F65-820B-96302C30101B}">
  <ds:schemaRefs>
    <ds:schemaRef ds:uri="http://schemas.microsoft.com/VisualStudio/2011/storyboarding/control"/>
  </ds:schemaRefs>
</ds:datastoreItem>
</file>

<file path=customXml/itemProps733.xml><?xml version="1.0" encoding="utf-8"?>
<ds:datastoreItem xmlns:ds="http://schemas.openxmlformats.org/officeDocument/2006/customXml" ds:itemID="{2B500A88-AB7D-43B9-AEE9-8B448B6CE58D}">
  <ds:schemaRefs>
    <ds:schemaRef ds:uri="http://schemas.microsoft.com/VisualStudio/2011/storyboarding/control"/>
  </ds:schemaRefs>
</ds:datastoreItem>
</file>

<file path=customXml/itemProps734.xml><?xml version="1.0" encoding="utf-8"?>
<ds:datastoreItem xmlns:ds="http://schemas.openxmlformats.org/officeDocument/2006/customXml" ds:itemID="{97E63325-BDFE-485C-A5C6-AEB18E783A12}">
  <ds:schemaRefs>
    <ds:schemaRef ds:uri="http://schemas.microsoft.com/VisualStudio/2011/storyboarding/control"/>
  </ds:schemaRefs>
</ds:datastoreItem>
</file>

<file path=customXml/itemProps735.xml><?xml version="1.0" encoding="utf-8"?>
<ds:datastoreItem xmlns:ds="http://schemas.openxmlformats.org/officeDocument/2006/customXml" ds:itemID="{2E92E94F-687C-47E8-9A50-623E8E28B320}">
  <ds:schemaRefs>
    <ds:schemaRef ds:uri="http://schemas.microsoft.com/VisualStudio/2011/storyboarding/control"/>
  </ds:schemaRefs>
</ds:datastoreItem>
</file>

<file path=customXml/itemProps736.xml><?xml version="1.0" encoding="utf-8"?>
<ds:datastoreItem xmlns:ds="http://schemas.openxmlformats.org/officeDocument/2006/customXml" ds:itemID="{F9C01D7B-8E40-4587-B4E7-CC695617B7B5}">
  <ds:schemaRefs>
    <ds:schemaRef ds:uri="http://schemas.microsoft.com/VisualStudio/2011/storyboarding/control"/>
  </ds:schemaRefs>
</ds:datastoreItem>
</file>

<file path=customXml/itemProps737.xml><?xml version="1.0" encoding="utf-8"?>
<ds:datastoreItem xmlns:ds="http://schemas.openxmlformats.org/officeDocument/2006/customXml" ds:itemID="{57F0A89F-09E0-4363-AF39-E38EBE27B041}">
  <ds:schemaRefs>
    <ds:schemaRef ds:uri="http://schemas.microsoft.com/VisualStudio/2011/storyboarding/control"/>
  </ds:schemaRefs>
</ds:datastoreItem>
</file>

<file path=customXml/itemProps738.xml><?xml version="1.0" encoding="utf-8"?>
<ds:datastoreItem xmlns:ds="http://schemas.openxmlformats.org/officeDocument/2006/customXml" ds:itemID="{961B6C4A-9063-48F3-93DE-D036920FF3A9}">
  <ds:schemaRefs>
    <ds:schemaRef ds:uri="http://schemas.microsoft.com/VisualStudio/2011/storyboarding/control"/>
  </ds:schemaRefs>
</ds:datastoreItem>
</file>

<file path=customXml/itemProps739.xml><?xml version="1.0" encoding="utf-8"?>
<ds:datastoreItem xmlns:ds="http://schemas.openxmlformats.org/officeDocument/2006/customXml" ds:itemID="{B7AC2477-FCEE-4DD5-8457-CA1EA7B68303}">
  <ds:schemaRefs>
    <ds:schemaRef ds:uri="http://schemas.microsoft.com/VisualStudio/2011/storyboarding/control"/>
  </ds:schemaRefs>
</ds:datastoreItem>
</file>

<file path=customXml/itemProps74.xml><?xml version="1.0" encoding="utf-8"?>
<ds:datastoreItem xmlns:ds="http://schemas.openxmlformats.org/officeDocument/2006/customXml" ds:itemID="{30E1471F-A86C-40F1-B1B5-074E81FFD9A5}">
  <ds:schemaRefs>
    <ds:schemaRef ds:uri="http://schemas.microsoft.com/VisualStudio/2011/storyboarding/control"/>
  </ds:schemaRefs>
</ds:datastoreItem>
</file>

<file path=customXml/itemProps740.xml><?xml version="1.0" encoding="utf-8"?>
<ds:datastoreItem xmlns:ds="http://schemas.openxmlformats.org/officeDocument/2006/customXml" ds:itemID="{D67248F7-1188-41EC-AAAB-778AE88F925C}">
  <ds:schemaRefs>
    <ds:schemaRef ds:uri="http://schemas.microsoft.com/VisualStudio/2011/storyboarding/control"/>
  </ds:schemaRefs>
</ds:datastoreItem>
</file>

<file path=customXml/itemProps741.xml><?xml version="1.0" encoding="utf-8"?>
<ds:datastoreItem xmlns:ds="http://schemas.openxmlformats.org/officeDocument/2006/customXml" ds:itemID="{EA64F19D-9770-49AC-8293-F131FAE075DC}">
  <ds:schemaRefs>
    <ds:schemaRef ds:uri="http://schemas.microsoft.com/VisualStudio/2011/storyboarding/control"/>
  </ds:schemaRefs>
</ds:datastoreItem>
</file>

<file path=customXml/itemProps742.xml><?xml version="1.0" encoding="utf-8"?>
<ds:datastoreItem xmlns:ds="http://schemas.openxmlformats.org/officeDocument/2006/customXml" ds:itemID="{E4A92AD5-A2CD-4337-AEC8-20D123D77A37}">
  <ds:schemaRefs>
    <ds:schemaRef ds:uri="http://schemas.microsoft.com/VisualStudio/2011/storyboarding/control"/>
  </ds:schemaRefs>
</ds:datastoreItem>
</file>

<file path=customXml/itemProps743.xml><?xml version="1.0" encoding="utf-8"?>
<ds:datastoreItem xmlns:ds="http://schemas.openxmlformats.org/officeDocument/2006/customXml" ds:itemID="{52038E17-ADBE-4A5A-84BE-EE589EAAA1FD}">
  <ds:schemaRefs>
    <ds:schemaRef ds:uri="http://schemas.microsoft.com/VisualStudio/2011/storyboarding/control"/>
  </ds:schemaRefs>
</ds:datastoreItem>
</file>

<file path=customXml/itemProps744.xml><?xml version="1.0" encoding="utf-8"?>
<ds:datastoreItem xmlns:ds="http://schemas.openxmlformats.org/officeDocument/2006/customXml" ds:itemID="{5632CC4D-80E8-471F-A657-7468AD7B0BF6}">
  <ds:schemaRefs>
    <ds:schemaRef ds:uri="http://schemas.microsoft.com/VisualStudio/2011/storyboarding/control"/>
  </ds:schemaRefs>
</ds:datastoreItem>
</file>

<file path=customXml/itemProps745.xml><?xml version="1.0" encoding="utf-8"?>
<ds:datastoreItem xmlns:ds="http://schemas.openxmlformats.org/officeDocument/2006/customXml" ds:itemID="{78E20517-B201-4FBE-AEC7-23F5C94A0FDD}">
  <ds:schemaRefs>
    <ds:schemaRef ds:uri="http://schemas.microsoft.com/VisualStudio/2011/storyboarding/control"/>
  </ds:schemaRefs>
</ds:datastoreItem>
</file>

<file path=customXml/itemProps746.xml><?xml version="1.0" encoding="utf-8"?>
<ds:datastoreItem xmlns:ds="http://schemas.openxmlformats.org/officeDocument/2006/customXml" ds:itemID="{C526F73B-9CD6-4052-9E75-D8CEAE83EC6C}">
  <ds:schemaRefs>
    <ds:schemaRef ds:uri="http://schemas.microsoft.com/VisualStudio/2011/storyboarding/control"/>
  </ds:schemaRefs>
</ds:datastoreItem>
</file>

<file path=customXml/itemProps747.xml><?xml version="1.0" encoding="utf-8"?>
<ds:datastoreItem xmlns:ds="http://schemas.openxmlformats.org/officeDocument/2006/customXml" ds:itemID="{0212B4E3-4323-4E0B-AC4C-DF83C79CA4E4}">
  <ds:schemaRefs>
    <ds:schemaRef ds:uri="http://schemas.microsoft.com/VisualStudio/2011/storyboarding/control"/>
  </ds:schemaRefs>
</ds:datastoreItem>
</file>

<file path=customXml/itemProps748.xml><?xml version="1.0" encoding="utf-8"?>
<ds:datastoreItem xmlns:ds="http://schemas.openxmlformats.org/officeDocument/2006/customXml" ds:itemID="{EADC3F25-20F6-4AE0-914A-F2CC06D00AB6}">
  <ds:schemaRefs>
    <ds:schemaRef ds:uri="http://schemas.microsoft.com/VisualStudio/2011/storyboarding/control"/>
  </ds:schemaRefs>
</ds:datastoreItem>
</file>

<file path=customXml/itemProps749.xml><?xml version="1.0" encoding="utf-8"?>
<ds:datastoreItem xmlns:ds="http://schemas.openxmlformats.org/officeDocument/2006/customXml" ds:itemID="{95EC385E-33CC-479F-A991-867CEEBBFAEF}">
  <ds:schemaRefs>
    <ds:schemaRef ds:uri="http://schemas.microsoft.com/VisualStudio/2011/storyboarding/control"/>
  </ds:schemaRefs>
</ds:datastoreItem>
</file>

<file path=customXml/itemProps75.xml><?xml version="1.0" encoding="utf-8"?>
<ds:datastoreItem xmlns:ds="http://schemas.openxmlformats.org/officeDocument/2006/customXml" ds:itemID="{583E025C-2B31-4337-ABF6-15BBDC7B05B8}">
  <ds:schemaRefs>
    <ds:schemaRef ds:uri="http://schemas.microsoft.com/VisualStudio/2011/storyboarding/control"/>
  </ds:schemaRefs>
</ds:datastoreItem>
</file>

<file path=customXml/itemProps750.xml><?xml version="1.0" encoding="utf-8"?>
<ds:datastoreItem xmlns:ds="http://schemas.openxmlformats.org/officeDocument/2006/customXml" ds:itemID="{AA363515-DC28-4C53-ABCC-1425BD4FCF8E}">
  <ds:schemaRefs>
    <ds:schemaRef ds:uri="http://schemas.microsoft.com/VisualStudio/2011/storyboarding/control"/>
  </ds:schemaRefs>
</ds:datastoreItem>
</file>

<file path=customXml/itemProps751.xml><?xml version="1.0" encoding="utf-8"?>
<ds:datastoreItem xmlns:ds="http://schemas.openxmlformats.org/officeDocument/2006/customXml" ds:itemID="{CFAC9993-5C6F-4C96-B6F2-AD258AD4BE36}">
  <ds:schemaRefs>
    <ds:schemaRef ds:uri="http://schemas.microsoft.com/VisualStudio/2011/storyboarding/control"/>
  </ds:schemaRefs>
</ds:datastoreItem>
</file>

<file path=customXml/itemProps752.xml><?xml version="1.0" encoding="utf-8"?>
<ds:datastoreItem xmlns:ds="http://schemas.openxmlformats.org/officeDocument/2006/customXml" ds:itemID="{D5618750-FEAD-4E56-B18D-5B77F9781224}">
  <ds:schemaRefs>
    <ds:schemaRef ds:uri="http://schemas.microsoft.com/VisualStudio/2011/storyboarding/control"/>
  </ds:schemaRefs>
</ds:datastoreItem>
</file>

<file path=customXml/itemProps753.xml><?xml version="1.0" encoding="utf-8"?>
<ds:datastoreItem xmlns:ds="http://schemas.openxmlformats.org/officeDocument/2006/customXml" ds:itemID="{2B739878-4EF6-4E26-A936-3E5034C32088}">
  <ds:schemaRefs>
    <ds:schemaRef ds:uri="http://schemas.microsoft.com/VisualStudio/2011/storyboarding/control"/>
  </ds:schemaRefs>
</ds:datastoreItem>
</file>

<file path=customXml/itemProps754.xml><?xml version="1.0" encoding="utf-8"?>
<ds:datastoreItem xmlns:ds="http://schemas.openxmlformats.org/officeDocument/2006/customXml" ds:itemID="{833DA011-67DB-4797-AA1B-6A0B8687E7FC}">
  <ds:schemaRefs>
    <ds:schemaRef ds:uri="http://schemas.microsoft.com/VisualStudio/2011/storyboarding/control"/>
  </ds:schemaRefs>
</ds:datastoreItem>
</file>

<file path=customXml/itemProps755.xml><?xml version="1.0" encoding="utf-8"?>
<ds:datastoreItem xmlns:ds="http://schemas.openxmlformats.org/officeDocument/2006/customXml" ds:itemID="{E8D63DF2-B896-4E0A-BCFA-8A544F610AC8}">
  <ds:schemaRefs>
    <ds:schemaRef ds:uri="http://schemas.microsoft.com/VisualStudio/2011/storyboarding/control"/>
  </ds:schemaRefs>
</ds:datastoreItem>
</file>

<file path=customXml/itemProps756.xml><?xml version="1.0" encoding="utf-8"?>
<ds:datastoreItem xmlns:ds="http://schemas.openxmlformats.org/officeDocument/2006/customXml" ds:itemID="{001379C2-2D31-4418-A1EA-BFF6454C2A60}">
  <ds:schemaRefs>
    <ds:schemaRef ds:uri="http://schemas.microsoft.com/VisualStudio/2011/storyboarding/control"/>
  </ds:schemaRefs>
</ds:datastoreItem>
</file>

<file path=customXml/itemProps757.xml><?xml version="1.0" encoding="utf-8"?>
<ds:datastoreItem xmlns:ds="http://schemas.openxmlformats.org/officeDocument/2006/customXml" ds:itemID="{27AC7D12-BDAF-4392-89D8-199F22736460}">
  <ds:schemaRefs>
    <ds:schemaRef ds:uri="http://schemas.microsoft.com/VisualStudio/2011/storyboarding/control"/>
  </ds:schemaRefs>
</ds:datastoreItem>
</file>

<file path=customXml/itemProps758.xml><?xml version="1.0" encoding="utf-8"?>
<ds:datastoreItem xmlns:ds="http://schemas.openxmlformats.org/officeDocument/2006/customXml" ds:itemID="{EF700AAF-F379-4C1E-A066-E3A702D46DF6}">
  <ds:schemaRefs>
    <ds:schemaRef ds:uri="http://schemas.microsoft.com/VisualStudio/2011/storyboarding/control"/>
  </ds:schemaRefs>
</ds:datastoreItem>
</file>

<file path=customXml/itemProps759.xml><?xml version="1.0" encoding="utf-8"?>
<ds:datastoreItem xmlns:ds="http://schemas.openxmlformats.org/officeDocument/2006/customXml" ds:itemID="{26A89FA2-3D59-4871-A262-31E79E8E73A7}">
  <ds:schemaRefs>
    <ds:schemaRef ds:uri="http://schemas.microsoft.com/VisualStudio/2011/storyboarding/control"/>
  </ds:schemaRefs>
</ds:datastoreItem>
</file>

<file path=customXml/itemProps76.xml><?xml version="1.0" encoding="utf-8"?>
<ds:datastoreItem xmlns:ds="http://schemas.openxmlformats.org/officeDocument/2006/customXml" ds:itemID="{4B5B429B-A0BF-4573-B790-A33115E7008D}">
  <ds:schemaRefs>
    <ds:schemaRef ds:uri="http://schemas.microsoft.com/VisualStudio/2011/storyboarding/control"/>
  </ds:schemaRefs>
</ds:datastoreItem>
</file>

<file path=customXml/itemProps760.xml><?xml version="1.0" encoding="utf-8"?>
<ds:datastoreItem xmlns:ds="http://schemas.openxmlformats.org/officeDocument/2006/customXml" ds:itemID="{34912F17-03F5-4445-9B88-820252F22D26}">
  <ds:schemaRefs>
    <ds:schemaRef ds:uri="http://schemas.microsoft.com/VisualStudio/2011/storyboarding/control"/>
  </ds:schemaRefs>
</ds:datastoreItem>
</file>

<file path=customXml/itemProps761.xml><?xml version="1.0" encoding="utf-8"?>
<ds:datastoreItem xmlns:ds="http://schemas.openxmlformats.org/officeDocument/2006/customXml" ds:itemID="{ED8C6C0B-85A9-440C-9FD6-09F00843EF09}">
  <ds:schemaRefs>
    <ds:schemaRef ds:uri="http://schemas.microsoft.com/VisualStudio/2011/storyboarding/control"/>
  </ds:schemaRefs>
</ds:datastoreItem>
</file>

<file path=customXml/itemProps762.xml><?xml version="1.0" encoding="utf-8"?>
<ds:datastoreItem xmlns:ds="http://schemas.openxmlformats.org/officeDocument/2006/customXml" ds:itemID="{EDE4534A-D730-401C-89AC-6D1737C8CBC2}">
  <ds:schemaRefs>
    <ds:schemaRef ds:uri="http://schemas.microsoft.com/VisualStudio/2011/storyboarding/control"/>
  </ds:schemaRefs>
</ds:datastoreItem>
</file>

<file path=customXml/itemProps763.xml><?xml version="1.0" encoding="utf-8"?>
<ds:datastoreItem xmlns:ds="http://schemas.openxmlformats.org/officeDocument/2006/customXml" ds:itemID="{1E0217E9-B49A-4E18-A066-209E895A5D7A}">
  <ds:schemaRefs>
    <ds:schemaRef ds:uri="http://schemas.microsoft.com/VisualStudio/2011/storyboarding/control"/>
  </ds:schemaRefs>
</ds:datastoreItem>
</file>

<file path=customXml/itemProps764.xml><?xml version="1.0" encoding="utf-8"?>
<ds:datastoreItem xmlns:ds="http://schemas.openxmlformats.org/officeDocument/2006/customXml" ds:itemID="{385622E8-8B56-4AB7-8F87-3E91E4458304}">
  <ds:schemaRefs>
    <ds:schemaRef ds:uri="http://schemas.microsoft.com/VisualStudio/2011/storyboarding/control"/>
  </ds:schemaRefs>
</ds:datastoreItem>
</file>

<file path=customXml/itemProps765.xml><?xml version="1.0" encoding="utf-8"?>
<ds:datastoreItem xmlns:ds="http://schemas.openxmlformats.org/officeDocument/2006/customXml" ds:itemID="{55867CE2-466F-4268-871F-809CAC4CE2EC}">
  <ds:schemaRefs>
    <ds:schemaRef ds:uri="http://schemas.microsoft.com/VisualStudio/2011/storyboarding/control"/>
  </ds:schemaRefs>
</ds:datastoreItem>
</file>

<file path=customXml/itemProps766.xml><?xml version="1.0" encoding="utf-8"?>
<ds:datastoreItem xmlns:ds="http://schemas.openxmlformats.org/officeDocument/2006/customXml" ds:itemID="{DC276ED0-61F2-40F8-869F-0099CF856C5D}">
  <ds:schemaRefs>
    <ds:schemaRef ds:uri="http://schemas.microsoft.com/VisualStudio/2011/storyboarding/control"/>
  </ds:schemaRefs>
</ds:datastoreItem>
</file>

<file path=customXml/itemProps767.xml><?xml version="1.0" encoding="utf-8"?>
<ds:datastoreItem xmlns:ds="http://schemas.openxmlformats.org/officeDocument/2006/customXml" ds:itemID="{FEDC9786-0F9F-49F3-80A5-7C14591BD7ED}">
  <ds:schemaRefs>
    <ds:schemaRef ds:uri="http://schemas.microsoft.com/VisualStudio/2011/storyboarding/control"/>
  </ds:schemaRefs>
</ds:datastoreItem>
</file>

<file path=customXml/itemProps768.xml><?xml version="1.0" encoding="utf-8"?>
<ds:datastoreItem xmlns:ds="http://schemas.openxmlformats.org/officeDocument/2006/customXml" ds:itemID="{7B492D5F-61DD-41C9-AEDE-B457F655679D}">
  <ds:schemaRefs>
    <ds:schemaRef ds:uri="http://schemas.microsoft.com/VisualStudio/2011/storyboarding/control"/>
  </ds:schemaRefs>
</ds:datastoreItem>
</file>

<file path=customXml/itemProps769.xml><?xml version="1.0" encoding="utf-8"?>
<ds:datastoreItem xmlns:ds="http://schemas.openxmlformats.org/officeDocument/2006/customXml" ds:itemID="{04FD4C28-B43D-4C3E-8E82-2794F1164C40}">
  <ds:schemaRefs>
    <ds:schemaRef ds:uri="http://schemas.microsoft.com/VisualStudio/2011/storyboarding/control"/>
  </ds:schemaRefs>
</ds:datastoreItem>
</file>

<file path=customXml/itemProps77.xml><?xml version="1.0" encoding="utf-8"?>
<ds:datastoreItem xmlns:ds="http://schemas.openxmlformats.org/officeDocument/2006/customXml" ds:itemID="{47AAC06E-7294-4AAB-85FB-4C312F917E9B}">
  <ds:schemaRefs>
    <ds:schemaRef ds:uri="http://schemas.microsoft.com/VisualStudio/2011/storyboarding/control"/>
  </ds:schemaRefs>
</ds:datastoreItem>
</file>

<file path=customXml/itemProps770.xml><?xml version="1.0" encoding="utf-8"?>
<ds:datastoreItem xmlns:ds="http://schemas.openxmlformats.org/officeDocument/2006/customXml" ds:itemID="{91397D96-2F50-4EB9-A437-B2CC22838DD1}">
  <ds:schemaRefs>
    <ds:schemaRef ds:uri="http://schemas.microsoft.com/VisualStudio/2011/storyboarding/control"/>
  </ds:schemaRefs>
</ds:datastoreItem>
</file>

<file path=customXml/itemProps771.xml><?xml version="1.0" encoding="utf-8"?>
<ds:datastoreItem xmlns:ds="http://schemas.openxmlformats.org/officeDocument/2006/customXml" ds:itemID="{AA6788B3-88A5-4439-893E-04F086B94233}">
  <ds:schemaRefs>
    <ds:schemaRef ds:uri="http://schemas.microsoft.com/VisualStudio/2011/storyboarding/control"/>
  </ds:schemaRefs>
</ds:datastoreItem>
</file>

<file path=customXml/itemProps772.xml><?xml version="1.0" encoding="utf-8"?>
<ds:datastoreItem xmlns:ds="http://schemas.openxmlformats.org/officeDocument/2006/customXml" ds:itemID="{71B891AE-2706-4450-B061-2A3976079F3F}">
  <ds:schemaRefs>
    <ds:schemaRef ds:uri="http://schemas.microsoft.com/VisualStudio/2011/storyboarding/control"/>
  </ds:schemaRefs>
</ds:datastoreItem>
</file>

<file path=customXml/itemProps773.xml><?xml version="1.0" encoding="utf-8"?>
<ds:datastoreItem xmlns:ds="http://schemas.openxmlformats.org/officeDocument/2006/customXml" ds:itemID="{6A8275DF-4659-4A34-9551-7C82CA15B71C}">
  <ds:schemaRefs>
    <ds:schemaRef ds:uri="http://schemas.microsoft.com/VisualStudio/2011/storyboarding/control"/>
  </ds:schemaRefs>
</ds:datastoreItem>
</file>

<file path=customXml/itemProps774.xml><?xml version="1.0" encoding="utf-8"?>
<ds:datastoreItem xmlns:ds="http://schemas.openxmlformats.org/officeDocument/2006/customXml" ds:itemID="{E8583995-E0FB-44C0-9486-80A26EBA94DD}">
  <ds:schemaRefs>
    <ds:schemaRef ds:uri="http://schemas.microsoft.com/VisualStudio/2011/storyboarding/control"/>
  </ds:schemaRefs>
</ds:datastoreItem>
</file>

<file path=customXml/itemProps775.xml><?xml version="1.0" encoding="utf-8"?>
<ds:datastoreItem xmlns:ds="http://schemas.openxmlformats.org/officeDocument/2006/customXml" ds:itemID="{6BFA6911-1F92-42FE-A8F6-6F26813E34F0}">
  <ds:schemaRefs>
    <ds:schemaRef ds:uri="http://schemas.microsoft.com/VisualStudio/2011/storyboarding/control"/>
  </ds:schemaRefs>
</ds:datastoreItem>
</file>

<file path=customXml/itemProps776.xml><?xml version="1.0" encoding="utf-8"?>
<ds:datastoreItem xmlns:ds="http://schemas.openxmlformats.org/officeDocument/2006/customXml" ds:itemID="{31F07731-0AE8-4DD6-8B20-ED74C3C0B84B}">
  <ds:schemaRefs>
    <ds:schemaRef ds:uri="http://schemas.microsoft.com/VisualStudio/2011/storyboarding/control"/>
  </ds:schemaRefs>
</ds:datastoreItem>
</file>

<file path=customXml/itemProps777.xml><?xml version="1.0" encoding="utf-8"?>
<ds:datastoreItem xmlns:ds="http://schemas.openxmlformats.org/officeDocument/2006/customXml" ds:itemID="{57A701F5-0663-444B-B949-DCB4AF22ECA9}">
  <ds:schemaRefs>
    <ds:schemaRef ds:uri="http://schemas.microsoft.com/VisualStudio/2011/storyboarding/control"/>
  </ds:schemaRefs>
</ds:datastoreItem>
</file>

<file path=customXml/itemProps778.xml><?xml version="1.0" encoding="utf-8"?>
<ds:datastoreItem xmlns:ds="http://schemas.openxmlformats.org/officeDocument/2006/customXml" ds:itemID="{0B1E8FC9-E7D9-4117-ADD0-853646DF363A}">
  <ds:schemaRefs>
    <ds:schemaRef ds:uri="http://schemas.microsoft.com/VisualStudio/2011/storyboarding/control"/>
  </ds:schemaRefs>
</ds:datastoreItem>
</file>

<file path=customXml/itemProps779.xml><?xml version="1.0" encoding="utf-8"?>
<ds:datastoreItem xmlns:ds="http://schemas.openxmlformats.org/officeDocument/2006/customXml" ds:itemID="{C0EF2765-76A9-4001-BDBE-DE3CB20D69ED}">
  <ds:schemaRefs>
    <ds:schemaRef ds:uri="http://schemas.microsoft.com/VisualStudio/2011/storyboarding/control"/>
  </ds:schemaRefs>
</ds:datastoreItem>
</file>

<file path=customXml/itemProps78.xml><?xml version="1.0" encoding="utf-8"?>
<ds:datastoreItem xmlns:ds="http://schemas.openxmlformats.org/officeDocument/2006/customXml" ds:itemID="{99A1773C-5A18-4031-8D6E-9998A7ACE344}">
  <ds:schemaRefs>
    <ds:schemaRef ds:uri="http://schemas.microsoft.com/VisualStudio/2011/storyboarding/control"/>
  </ds:schemaRefs>
</ds:datastoreItem>
</file>

<file path=customXml/itemProps780.xml><?xml version="1.0" encoding="utf-8"?>
<ds:datastoreItem xmlns:ds="http://schemas.openxmlformats.org/officeDocument/2006/customXml" ds:itemID="{8AE2CDB0-1DB6-4DF1-965F-0DE46DCFA4F2}">
  <ds:schemaRefs>
    <ds:schemaRef ds:uri="http://schemas.microsoft.com/VisualStudio/2011/storyboarding/control"/>
  </ds:schemaRefs>
</ds:datastoreItem>
</file>

<file path=customXml/itemProps781.xml><?xml version="1.0" encoding="utf-8"?>
<ds:datastoreItem xmlns:ds="http://schemas.openxmlformats.org/officeDocument/2006/customXml" ds:itemID="{227AB852-07C0-48BB-94D0-4E60B40C8D72}">
  <ds:schemaRefs>
    <ds:schemaRef ds:uri="http://schemas.microsoft.com/VisualStudio/2011/storyboarding/control"/>
  </ds:schemaRefs>
</ds:datastoreItem>
</file>

<file path=customXml/itemProps782.xml><?xml version="1.0" encoding="utf-8"?>
<ds:datastoreItem xmlns:ds="http://schemas.openxmlformats.org/officeDocument/2006/customXml" ds:itemID="{633623FD-5C09-485C-8F4A-EAB5D3B1483D}">
  <ds:schemaRefs>
    <ds:schemaRef ds:uri="http://schemas.microsoft.com/VisualStudio/2011/storyboarding/control"/>
  </ds:schemaRefs>
</ds:datastoreItem>
</file>

<file path=customXml/itemProps783.xml><?xml version="1.0" encoding="utf-8"?>
<ds:datastoreItem xmlns:ds="http://schemas.openxmlformats.org/officeDocument/2006/customXml" ds:itemID="{2D9E4BE5-A98B-473F-8F8C-F33B26295E57}">
  <ds:schemaRefs>
    <ds:schemaRef ds:uri="http://schemas.microsoft.com/VisualStudio/2011/storyboarding/control"/>
  </ds:schemaRefs>
</ds:datastoreItem>
</file>

<file path=customXml/itemProps784.xml><?xml version="1.0" encoding="utf-8"?>
<ds:datastoreItem xmlns:ds="http://schemas.openxmlformats.org/officeDocument/2006/customXml" ds:itemID="{9B587833-448F-4542-A383-61E480014FEE}">
  <ds:schemaRefs>
    <ds:schemaRef ds:uri="http://schemas.microsoft.com/VisualStudio/2011/storyboarding/control"/>
  </ds:schemaRefs>
</ds:datastoreItem>
</file>

<file path=customXml/itemProps785.xml><?xml version="1.0" encoding="utf-8"?>
<ds:datastoreItem xmlns:ds="http://schemas.openxmlformats.org/officeDocument/2006/customXml" ds:itemID="{9BA274BD-C111-4B14-BD51-1D6A674A4BE2}">
  <ds:schemaRefs>
    <ds:schemaRef ds:uri="http://schemas.microsoft.com/VisualStudio/2011/storyboarding/control"/>
  </ds:schemaRefs>
</ds:datastoreItem>
</file>

<file path=customXml/itemProps786.xml><?xml version="1.0" encoding="utf-8"?>
<ds:datastoreItem xmlns:ds="http://schemas.openxmlformats.org/officeDocument/2006/customXml" ds:itemID="{BFBA0C05-2BE0-421D-AA36-3DC0454036B3}">
  <ds:schemaRefs>
    <ds:schemaRef ds:uri="http://schemas.microsoft.com/VisualStudio/2011/storyboarding/control"/>
  </ds:schemaRefs>
</ds:datastoreItem>
</file>

<file path=customXml/itemProps787.xml><?xml version="1.0" encoding="utf-8"?>
<ds:datastoreItem xmlns:ds="http://schemas.openxmlformats.org/officeDocument/2006/customXml" ds:itemID="{2B9D76DB-BF4C-46EB-BD90-3D34763B50D0}">
  <ds:schemaRefs>
    <ds:schemaRef ds:uri="http://schemas.microsoft.com/VisualStudio/2011/storyboarding/control"/>
  </ds:schemaRefs>
</ds:datastoreItem>
</file>

<file path=customXml/itemProps788.xml><?xml version="1.0" encoding="utf-8"?>
<ds:datastoreItem xmlns:ds="http://schemas.openxmlformats.org/officeDocument/2006/customXml" ds:itemID="{0A03ADB1-C1A8-4B0C-9F18-961BD31906ED}">
  <ds:schemaRefs>
    <ds:schemaRef ds:uri="http://schemas.microsoft.com/VisualStudio/2011/storyboarding/control"/>
  </ds:schemaRefs>
</ds:datastoreItem>
</file>

<file path=customXml/itemProps789.xml><?xml version="1.0" encoding="utf-8"?>
<ds:datastoreItem xmlns:ds="http://schemas.openxmlformats.org/officeDocument/2006/customXml" ds:itemID="{9681CF84-4166-46F9-BA0E-35B038C9A266}">
  <ds:schemaRefs>
    <ds:schemaRef ds:uri="http://schemas.microsoft.com/VisualStudio/2011/storyboarding/control"/>
  </ds:schemaRefs>
</ds:datastoreItem>
</file>

<file path=customXml/itemProps79.xml><?xml version="1.0" encoding="utf-8"?>
<ds:datastoreItem xmlns:ds="http://schemas.openxmlformats.org/officeDocument/2006/customXml" ds:itemID="{BC1B6900-9C35-4E2C-8056-3E903F68BD03}">
  <ds:schemaRefs>
    <ds:schemaRef ds:uri="http://schemas.microsoft.com/VisualStudio/2011/storyboarding/control"/>
  </ds:schemaRefs>
</ds:datastoreItem>
</file>

<file path=customXml/itemProps790.xml><?xml version="1.0" encoding="utf-8"?>
<ds:datastoreItem xmlns:ds="http://schemas.openxmlformats.org/officeDocument/2006/customXml" ds:itemID="{8CE7EFBA-E7FB-43ED-A608-4FDB96C10E5C}">
  <ds:schemaRefs>
    <ds:schemaRef ds:uri="http://schemas.microsoft.com/VisualStudio/2011/storyboarding/control"/>
  </ds:schemaRefs>
</ds:datastoreItem>
</file>

<file path=customXml/itemProps791.xml><?xml version="1.0" encoding="utf-8"?>
<ds:datastoreItem xmlns:ds="http://schemas.openxmlformats.org/officeDocument/2006/customXml" ds:itemID="{AC0A46D4-A489-4EAD-8515-3614A6E229C3}">
  <ds:schemaRefs>
    <ds:schemaRef ds:uri="http://schemas.microsoft.com/VisualStudio/2011/storyboarding/control"/>
  </ds:schemaRefs>
</ds:datastoreItem>
</file>

<file path=customXml/itemProps792.xml><?xml version="1.0" encoding="utf-8"?>
<ds:datastoreItem xmlns:ds="http://schemas.openxmlformats.org/officeDocument/2006/customXml" ds:itemID="{32663BDE-17D4-4215-9BB6-018B3E38A347}">
  <ds:schemaRefs>
    <ds:schemaRef ds:uri="http://schemas.microsoft.com/VisualStudio/2011/storyboarding/control"/>
  </ds:schemaRefs>
</ds:datastoreItem>
</file>

<file path=customXml/itemProps793.xml><?xml version="1.0" encoding="utf-8"?>
<ds:datastoreItem xmlns:ds="http://schemas.openxmlformats.org/officeDocument/2006/customXml" ds:itemID="{99916CE0-3334-4823-90B2-E26378713DB4}">
  <ds:schemaRefs>
    <ds:schemaRef ds:uri="http://schemas.microsoft.com/VisualStudio/2011/storyboarding/control"/>
  </ds:schemaRefs>
</ds:datastoreItem>
</file>

<file path=customXml/itemProps794.xml><?xml version="1.0" encoding="utf-8"?>
<ds:datastoreItem xmlns:ds="http://schemas.openxmlformats.org/officeDocument/2006/customXml" ds:itemID="{EB01DE80-F0CF-459D-B58F-FE162C599CD6}">
  <ds:schemaRefs>
    <ds:schemaRef ds:uri="http://schemas.microsoft.com/VisualStudio/2011/storyboarding/control"/>
  </ds:schemaRefs>
</ds:datastoreItem>
</file>

<file path=customXml/itemProps795.xml><?xml version="1.0" encoding="utf-8"?>
<ds:datastoreItem xmlns:ds="http://schemas.openxmlformats.org/officeDocument/2006/customXml" ds:itemID="{DAA7B381-6FC5-4D66-849F-D0CF66540FA5}">
  <ds:schemaRefs>
    <ds:schemaRef ds:uri="http://schemas.microsoft.com/VisualStudio/2011/storyboarding/control"/>
  </ds:schemaRefs>
</ds:datastoreItem>
</file>

<file path=customXml/itemProps796.xml><?xml version="1.0" encoding="utf-8"?>
<ds:datastoreItem xmlns:ds="http://schemas.openxmlformats.org/officeDocument/2006/customXml" ds:itemID="{6A0AA9DC-2DBB-435F-A392-74AA0EA36AC2}">
  <ds:schemaRefs>
    <ds:schemaRef ds:uri="http://schemas.microsoft.com/VisualStudio/2011/storyboarding/control"/>
  </ds:schemaRefs>
</ds:datastoreItem>
</file>

<file path=customXml/itemProps797.xml><?xml version="1.0" encoding="utf-8"?>
<ds:datastoreItem xmlns:ds="http://schemas.openxmlformats.org/officeDocument/2006/customXml" ds:itemID="{696E363D-5CFC-4C66-9521-F0F5E323E377}">
  <ds:schemaRefs>
    <ds:schemaRef ds:uri="http://schemas.microsoft.com/VisualStudio/2011/storyboarding/control"/>
  </ds:schemaRefs>
</ds:datastoreItem>
</file>

<file path=customXml/itemProps798.xml><?xml version="1.0" encoding="utf-8"?>
<ds:datastoreItem xmlns:ds="http://schemas.openxmlformats.org/officeDocument/2006/customXml" ds:itemID="{1212A457-8D25-4FF0-9A06-67B2BC73B94B}">
  <ds:schemaRefs>
    <ds:schemaRef ds:uri="http://schemas.microsoft.com/VisualStudio/2011/storyboarding/control"/>
  </ds:schemaRefs>
</ds:datastoreItem>
</file>

<file path=customXml/itemProps799.xml><?xml version="1.0" encoding="utf-8"?>
<ds:datastoreItem xmlns:ds="http://schemas.openxmlformats.org/officeDocument/2006/customXml" ds:itemID="{6DCFAEAE-50ED-44F5-B6D9-895CA4683574}">
  <ds:schemaRefs>
    <ds:schemaRef ds:uri="http://schemas.microsoft.com/VisualStudio/2011/storyboarding/control"/>
  </ds:schemaRefs>
</ds:datastoreItem>
</file>

<file path=customXml/itemProps8.xml><?xml version="1.0" encoding="utf-8"?>
<ds:datastoreItem xmlns:ds="http://schemas.openxmlformats.org/officeDocument/2006/customXml" ds:itemID="{F7115DD7-B41C-4CBC-8D77-E47E99DAD2E7}">
  <ds:schemaRefs>
    <ds:schemaRef ds:uri="http://schemas.microsoft.com/VisualStudio/2011/storyboarding/control"/>
  </ds:schemaRefs>
</ds:datastoreItem>
</file>

<file path=customXml/itemProps80.xml><?xml version="1.0" encoding="utf-8"?>
<ds:datastoreItem xmlns:ds="http://schemas.openxmlformats.org/officeDocument/2006/customXml" ds:itemID="{3A5365BB-4115-4EF2-9D68-C7B25DB2D529}">
  <ds:schemaRefs>
    <ds:schemaRef ds:uri="http://schemas.microsoft.com/VisualStudio/2011/storyboarding/control"/>
  </ds:schemaRefs>
</ds:datastoreItem>
</file>

<file path=customXml/itemProps800.xml><?xml version="1.0" encoding="utf-8"?>
<ds:datastoreItem xmlns:ds="http://schemas.openxmlformats.org/officeDocument/2006/customXml" ds:itemID="{0C04BEDE-BB0F-43B7-8969-C6C187712A1E}">
  <ds:schemaRefs>
    <ds:schemaRef ds:uri="http://schemas.microsoft.com/VisualStudio/2011/storyboarding/control"/>
  </ds:schemaRefs>
</ds:datastoreItem>
</file>

<file path=customXml/itemProps801.xml><?xml version="1.0" encoding="utf-8"?>
<ds:datastoreItem xmlns:ds="http://schemas.openxmlformats.org/officeDocument/2006/customXml" ds:itemID="{CCAA9683-3562-459A-8DF8-70E22F8171B6}">
  <ds:schemaRefs>
    <ds:schemaRef ds:uri="http://schemas.microsoft.com/VisualStudio/2011/storyboarding/control"/>
  </ds:schemaRefs>
</ds:datastoreItem>
</file>

<file path=customXml/itemProps802.xml><?xml version="1.0" encoding="utf-8"?>
<ds:datastoreItem xmlns:ds="http://schemas.openxmlformats.org/officeDocument/2006/customXml" ds:itemID="{8F04F146-3290-4082-8AEC-9A84E21BB592}">
  <ds:schemaRefs>
    <ds:schemaRef ds:uri="http://schemas.microsoft.com/VisualStudio/2011/storyboarding/control"/>
  </ds:schemaRefs>
</ds:datastoreItem>
</file>

<file path=customXml/itemProps803.xml><?xml version="1.0" encoding="utf-8"?>
<ds:datastoreItem xmlns:ds="http://schemas.openxmlformats.org/officeDocument/2006/customXml" ds:itemID="{3A2D8148-0CCC-4997-90CA-B9050BC50B59}">
  <ds:schemaRefs>
    <ds:schemaRef ds:uri="http://schemas.microsoft.com/VisualStudio/2011/storyboarding/control"/>
  </ds:schemaRefs>
</ds:datastoreItem>
</file>

<file path=customXml/itemProps804.xml><?xml version="1.0" encoding="utf-8"?>
<ds:datastoreItem xmlns:ds="http://schemas.openxmlformats.org/officeDocument/2006/customXml" ds:itemID="{451573D7-CFBF-49B0-9E4E-19EACE9657D8}">
  <ds:schemaRefs>
    <ds:schemaRef ds:uri="http://schemas.microsoft.com/VisualStudio/2011/storyboarding/control"/>
  </ds:schemaRefs>
</ds:datastoreItem>
</file>

<file path=customXml/itemProps805.xml><?xml version="1.0" encoding="utf-8"?>
<ds:datastoreItem xmlns:ds="http://schemas.openxmlformats.org/officeDocument/2006/customXml" ds:itemID="{FB027A11-5AEF-4A6B-87DB-CDCAB60D0A57}">
  <ds:schemaRefs>
    <ds:schemaRef ds:uri="http://schemas.microsoft.com/VisualStudio/2011/storyboarding/control"/>
  </ds:schemaRefs>
</ds:datastoreItem>
</file>

<file path=customXml/itemProps806.xml><?xml version="1.0" encoding="utf-8"?>
<ds:datastoreItem xmlns:ds="http://schemas.openxmlformats.org/officeDocument/2006/customXml" ds:itemID="{3F348236-B566-4319-AF97-EEBC7D21D290}">
  <ds:schemaRefs>
    <ds:schemaRef ds:uri="http://schemas.microsoft.com/VisualStudio/2011/storyboarding/control"/>
  </ds:schemaRefs>
</ds:datastoreItem>
</file>

<file path=customXml/itemProps807.xml><?xml version="1.0" encoding="utf-8"?>
<ds:datastoreItem xmlns:ds="http://schemas.openxmlformats.org/officeDocument/2006/customXml" ds:itemID="{0D0299AB-0218-47F8-9E9F-40A03148C9C9}">
  <ds:schemaRefs>
    <ds:schemaRef ds:uri="http://schemas.microsoft.com/VisualStudio/2011/storyboarding/control"/>
  </ds:schemaRefs>
</ds:datastoreItem>
</file>

<file path=customXml/itemProps808.xml><?xml version="1.0" encoding="utf-8"?>
<ds:datastoreItem xmlns:ds="http://schemas.openxmlformats.org/officeDocument/2006/customXml" ds:itemID="{95138F48-7245-4F42-BA53-D3F970EAD7FD}">
  <ds:schemaRefs>
    <ds:schemaRef ds:uri="http://schemas.microsoft.com/VisualStudio/2011/storyboarding/control"/>
  </ds:schemaRefs>
</ds:datastoreItem>
</file>

<file path=customXml/itemProps809.xml><?xml version="1.0" encoding="utf-8"?>
<ds:datastoreItem xmlns:ds="http://schemas.openxmlformats.org/officeDocument/2006/customXml" ds:itemID="{62AFDB2D-C172-45F9-B10F-A71B3B008C9D}">
  <ds:schemaRefs>
    <ds:schemaRef ds:uri="http://schemas.microsoft.com/VisualStudio/2011/storyboarding/control"/>
  </ds:schemaRefs>
</ds:datastoreItem>
</file>

<file path=customXml/itemProps81.xml><?xml version="1.0" encoding="utf-8"?>
<ds:datastoreItem xmlns:ds="http://schemas.openxmlformats.org/officeDocument/2006/customXml" ds:itemID="{574AB03A-7A35-4910-9D56-FEB8F03F6D21}">
  <ds:schemaRefs>
    <ds:schemaRef ds:uri="http://schemas.microsoft.com/VisualStudio/2011/storyboarding/control"/>
  </ds:schemaRefs>
</ds:datastoreItem>
</file>

<file path=customXml/itemProps810.xml><?xml version="1.0" encoding="utf-8"?>
<ds:datastoreItem xmlns:ds="http://schemas.openxmlformats.org/officeDocument/2006/customXml" ds:itemID="{7189F79B-B7E0-4792-9378-CF6DCF9ACA51}">
  <ds:schemaRefs>
    <ds:schemaRef ds:uri="http://schemas.microsoft.com/VisualStudio/2011/storyboarding/control"/>
  </ds:schemaRefs>
</ds:datastoreItem>
</file>

<file path=customXml/itemProps811.xml><?xml version="1.0" encoding="utf-8"?>
<ds:datastoreItem xmlns:ds="http://schemas.openxmlformats.org/officeDocument/2006/customXml" ds:itemID="{3E2E6AEF-936D-4844-99C1-AC91F3F7A29B}">
  <ds:schemaRefs>
    <ds:schemaRef ds:uri="http://schemas.microsoft.com/VisualStudio/2011/storyboarding/control"/>
  </ds:schemaRefs>
</ds:datastoreItem>
</file>

<file path=customXml/itemProps812.xml><?xml version="1.0" encoding="utf-8"?>
<ds:datastoreItem xmlns:ds="http://schemas.openxmlformats.org/officeDocument/2006/customXml" ds:itemID="{4E3FEAF9-6C34-471C-ACAA-3B32FB9A5FA0}">
  <ds:schemaRefs>
    <ds:schemaRef ds:uri="http://schemas.microsoft.com/VisualStudio/2011/storyboarding/control"/>
  </ds:schemaRefs>
</ds:datastoreItem>
</file>

<file path=customXml/itemProps813.xml><?xml version="1.0" encoding="utf-8"?>
<ds:datastoreItem xmlns:ds="http://schemas.openxmlformats.org/officeDocument/2006/customXml" ds:itemID="{C0156932-3303-4441-A5D9-AB9ED4784CBE}">
  <ds:schemaRefs>
    <ds:schemaRef ds:uri="http://schemas.microsoft.com/VisualStudio/2011/storyboarding/control"/>
  </ds:schemaRefs>
</ds:datastoreItem>
</file>

<file path=customXml/itemProps814.xml><?xml version="1.0" encoding="utf-8"?>
<ds:datastoreItem xmlns:ds="http://schemas.openxmlformats.org/officeDocument/2006/customXml" ds:itemID="{8597981D-2BCE-4E4F-8E85-6B936AB0D100}">
  <ds:schemaRefs>
    <ds:schemaRef ds:uri="http://schemas.microsoft.com/VisualStudio/2011/storyboarding/control"/>
  </ds:schemaRefs>
</ds:datastoreItem>
</file>

<file path=customXml/itemProps815.xml><?xml version="1.0" encoding="utf-8"?>
<ds:datastoreItem xmlns:ds="http://schemas.openxmlformats.org/officeDocument/2006/customXml" ds:itemID="{654805F4-974F-441D-9B8F-DA105A4BC4FC}">
  <ds:schemaRefs>
    <ds:schemaRef ds:uri="http://schemas.microsoft.com/VisualStudio/2011/storyboarding/control"/>
  </ds:schemaRefs>
</ds:datastoreItem>
</file>

<file path=customXml/itemProps816.xml><?xml version="1.0" encoding="utf-8"?>
<ds:datastoreItem xmlns:ds="http://schemas.openxmlformats.org/officeDocument/2006/customXml" ds:itemID="{4D5768D9-1270-4822-8C28-85AD3F773021}">
  <ds:schemaRefs>
    <ds:schemaRef ds:uri="http://schemas.microsoft.com/VisualStudio/2011/storyboarding/control"/>
  </ds:schemaRefs>
</ds:datastoreItem>
</file>

<file path=customXml/itemProps817.xml><?xml version="1.0" encoding="utf-8"?>
<ds:datastoreItem xmlns:ds="http://schemas.openxmlformats.org/officeDocument/2006/customXml" ds:itemID="{DA84BAE7-043B-4689-9C5F-436E7AD43785}">
  <ds:schemaRefs>
    <ds:schemaRef ds:uri="http://schemas.microsoft.com/VisualStudio/2011/storyboarding/control"/>
  </ds:schemaRefs>
</ds:datastoreItem>
</file>

<file path=customXml/itemProps818.xml><?xml version="1.0" encoding="utf-8"?>
<ds:datastoreItem xmlns:ds="http://schemas.openxmlformats.org/officeDocument/2006/customXml" ds:itemID="{88909804-9EDB-4483-9A60-7D1F4BFB1CF3}">
  <ds:schemaRefs>
    <ds:schemaRef ds:uri="http://schemas.microsoft.com/VisualStudio/2011/storyboarding/control"/>
  </ds:schemaRefs>
</ds:datastoreItem>
</file>

<file path=customXml/itemProps819.xml><?xml version="1.0" encoding="utf-8"?>
<ds:datastoreItem xmlns:ds="http://schemas.openxmlformats.org/officeDocument/2006/customXml" ds:itemID="{75AE10AE-9300-424C-8E15-29DE7BEF267F}">
  <ds:schemaRefs>
    <ds:schemaRef ds:uri="http://schemas.microsoft.com/VisualStudio/2011/storyboarding/control"/>
  </ds:schemaRefs>
</ds:datastoreItem>
</file>

<file path=customXml/itemProps82.xml><?xml version="1.0" encoding="utf-8"?>
<ds:datastoreItem xmlns:ds="http://schemas.openxmlformats.org/officeDocument/2006/customXml" ds:itemID="{0AF60348-CA0C-4FD4-922B-2FA3B76581D8}">
  <ds:schemaRefs>
    <ds:schemaRef ds:uri="http://schemas.microsoft.com/VisualStudio/2011/storyboarding/control"/>
  </ds:schemaRefs>
</ds:datastoreItem>
</file>

<file path=customXml/itemProps820.xml><?xml version="1.0" encoding="utf-8"?>
<ds:datastoreItem xmlns:ds="http://schemas.openxmlformats.org/officeDocument/2006/customXml" ds:itemID="{76D57B6C-C0FA-4EA1-B444-AAC03F9F5C38}">
  <ds:schemaRefs>
    <ds:schemaRef ds:uri="http://schemas.microsoft.com/VisualStudio/2011/storyboarding/control"/>
  </ds:schemaRefs>
</ds:datastoreItem>
</file>

<file path=customXml/itemProps821.xml><?xml version="1.0" encoding="utf-8"?>
<ds:datastoreItem xmlns:ds="http://schemas.openxmlformats.org/officeDocument/2006/customXml" ds:itemID="{8F545180-56FC-4A9F-A8F4-DADAEA8C9504}">
  <ds:schemaRefs>
    <ds:schemaRef ds:uri="http://schemas.microsoft.com/VisualStudio/2011/storyboarding/control"/>
  </ds:schemaRefs>
</ds:datastoreItem>
</file>

<file path=customXml/itemProps822.xml><?xml version="1.0" encoding="utf-8"?>
<ds:datastoreItem xmlns:ds="http://schemas.openxmlformats.org/officeDocument/2006/customXml" ds:itemID="{509CE776-9CCE-4567-BAA7-C310DA3F4F93}">
  <ds:schemaRefs>
    <ds:schemaRef ds:uri="http://schemas.microsoft.com/VisualStudio/2011/storyboarding/control"/>
  </ds:schemaRefs>
</ds:datastoreItem>
</file>

<file path=customXml/itemProps823.xml><?xml version="1.0" encoding="utf-8"?>
<ds:datastoreItem xmlns:ds="http://schemas.openxmlformats.org/officeDocument/2006/customXml" ds:itemID="{0D679151-9104-4016-988E-C260C10EDA92}">
  <ds:schemaRefs>
    <ds:schemaRef ds:uri="http://schemas.microsoft.com/VisualStudio/2011/storyboarding/control"/>
  </ds:schemaRefs>
</ds:datastoreItem>
</file>

<file path=customXml/itemProps824.xml><?xml version="1.0" encoding="utf-8"?>
<ds:datastoreItem xmlns:ds="http://schemas.openxmlformats.org/officeDocument/2006/customXml" ds:itemID="{CBCDF034-C03C-4B17-959E-41C737B1565D}">
  <ds:schemaRefs>
    <ds:schemaRef ds:uri="http://schemas.microsoft.com/VisualStudio/2011/storyboarding/control"/>
  </ds:schemaRefs>
</ds:datastoreItem>
</file>

<file path=customXml/itemProps825.xml><?xml version="1.0" encoding="utf-8"?>
<ds:datastoreItem xmlns:ds="http://schemas.openxmlformats.org/officeDocument/2006/customXml" ds:itemID="{CB47A86E-A7CB-48E5-BD6C-2DC19545FB31}">
  <ds:schemaRefs>
    <ds:schemaRef ds:uri="http://schemas.microsoft.com/VisualStudio/2011/storyboarding/control"/>
  </ds:schemaRefs>
</ds:datastoreItem>
</file>

<file path=customXml/itemProps826.xml><?xml version="1.0" encoding="utf-8"?>
<ds:datastoreItem xmlns:ds="http://schemas.openxmlformats.org/officeDocument/2006/customXml" ds:itemID="{202B6D21-A902-4AB3-94A0-8312F9BD409E}">
  <ds:schemaRefs>
    <ds:schemaRef ds:uri="http://schemas.microsoft.com/VisualStudio/2011/storyboarding/control"/>
  </ds:schemaRefs>
</ds:datastoreItem>
</file>

<file path=customXml/itemProps827.xml><?xml version="1.0" encoding="utf-8"?>
<ds:datastoreItem xmlns:ds="http://schemas.openxmlformats.org/officeDocument/2006/customXml" ds:itemID="{DC08A566-C151-4D1B-977A-C94275F306B2}">
  <ds:schemaRefs>
    <ds:schemaRef ds:uri="http://schemas.microsoft.com/VisualStudio/2011/storyboarding/control"/>
  </ds:schemaRefs>
</ds:datastoreItem>
</file>

<file path=customXml/itemProps828.xml><?xml version="1.0" encoding="utf-8"?>
<ds:datastoreItem xmlns:ds="http://schemas.openxmlformats.org/officeDocument/2006/customXml" ds:itemID="{0B6D062C-C868-42EA-A332-46AF3AFD7EA0}">
  <ds:schemaRefs>
    <ds:schemaRef ds:uri="http://schemas.microsoft.com/VisualStudio/2011/storyboarding/control"/>
  </ds:schemaRefs>
</ds:datastoreItem>
</file>

<file path=customXml/itemProps829.xml><?xml version="1.0" encoding="utf-8"?>
<ds:datastoreItem xmlns:ds="http://schemas.openxmlformats.org/officeDocument/2006/customXml" ds:itemID="{1CDCF426-738A-47A5-B3FE-E44EA46D88F5}">
  <ds:schemaRefs>
    <ds:schemaRef ds:uri="http://schemas.microsoft.com/VisualStudio/2011/storyboarding/control"/>
  </ds:schemaRefs>
</ds:datastoreItem>
</file>

<file path=customXml/itemProps83.xml><?xml version="1.0" encoding="utf-8"?>
<ds:datastoreItem xmlns:ds="http://schemas.openxmlformats.org/officeDocument/2006/customXml" ds:itemID="{4E122A76-D1F8-479B-BDC6-E496FD953316}">
  <ds:schemaRefs>
    <ds:schemaRef ds:uri="http://schemas.microsoft.com/VisualStudio/2011/storyboarding/control"/>
  </ds:schemaRefs>
</ds:datastoreItem>
</file>

<file path=customXml/itemProps830.xml><?xml version="1.0" encoding="utf-8"?>
<ds:datastoreItem xmlns:ds="http://schemas.openxmlformats.org/officeDocument/2006/customXml" ds:itemID="{0BB85A7A-FDD5-4A9D-9E19-35A9F69B3982}">
  <ds:schemaRefs>
    <ds:schemaRef ds:uri="http://schemas.microsoft.com/VisualStudio/2011/storyboarding/control"/>
  </ds:schemaRefs>
</ds:datastoreItem>
</file>

<file path=customXml/itemProps831.xml><?xml version="1.0" encoding="utf-8"?>
<ds:datastoreItem xmlns:ds="http://schemas.openxmlformats.org/officeDocument/2006/customXml" ds:itemID="{4693E0DB-2440-4D1D-96AE-8E25C5A09232}">
  <ds:schemaRefs>
    <ds:schemaRef ds:uri="http://schemas.microsoft.com/VisualStudio/2011/storyboarding/control"/>
  </ds:schemaRefs>
</ds:datastoreItem>
</file>

<file path=customXml/itemProps832.xml><?xml version="1.0" encoding="utf-8"?>
<ds:datastoreItem xmlns:ds="http://schemas.openxmlformats.org/officeDocument/2006/customXml" ds:itemID="{705E0555-6528-4F00-A020-4283967811C6}">
  <ds:schemaRefs>
    <ds:schemaRef ds:uri="http://schemas.microsoft.com/VisualStudio/2011/storyboarding/control"/>
  </ds:schemaRefs>
</ds:datastoreItem>
</file>

<file path=customXml/itemProps833.xml><?xml version="1.0" encoding="utf-8"?>
<ds:datastoreItem xmlns:ds="http://schemas.openxmlformats.org/officeDocument/2006/customXml" ds:itemID="{C8A4AE2C-3063-447A-9766-4F0CC8939F14}">
  <ds:schemaRefs>
    <ds:schemaRef ds:uri="http://schemas.microsoft.com/VisualStudio/2011/storyboarding/control"/>
  </ds:schemaRefs>
</ds:datastoreItem>
</file>

<file path=customXml/itemProps834.xml><?xml version="1.0" encoding="utf-8"?>
<ds:datastoreItem xmlns:ds="http://schemas.openxmlformats.org/officeDocument/2006/customXml" ds:itemID="{A90175EE-8A35-4A90-8096-D94CE38741F7}">
  <ds:schemaRefs>
    <ds:schemaRef ds:uri="http://schemas.microsoft.com/VisualStudio/2011/storyboarding/control"/>
  </ds:schemaRefs>
</ds:datastoreItem>
</file>

<file path=customXml/itemProps835.xml><?xml version="1.0" encoding="utf-8"?>
<ds:datastoreItem xmlns:ds="http://schemas.openxmlformats.org/officeDocument/2006/customXml" ds:itemID="{7243A46A-33E8-4E85-928A-D268FD1DBC86}">
  <ds:schemaRefs>
    <ds:schemaRef ds:uri="http://schemas.microsoft.com/VisualStudio/2011/storyboarding/control"/>
  </ds:schemaRefs>
</ds:datastoreItem>
</file>

<file path=customXml/itemProps836.xml><?xml version="1.0" encoding="utf-8"?>
<ds:datastoreItem xmlns:ds="http://schemas.openxmlformats.org/officeDocument/2006/customXml" ds:itemID="{6557A468-2A07-4D23-BC12-3B468DFF2C9B}">
  <ds:schemaRefs>
    <ds:schemaRef ds:uri="http://schemas.microsoft.com/VisualStudio/2011/storyboarding/control"/>
  </ds:schemaRefs>
</ds:datastoreItem>
</file>

<file path=customXml/itemProps837.xml><?xml version="1.0" encoding="utf-8"?>
<ds:datastoreItem xmlns:ds="http://schemas.openxmlformats.org/officeDocument/2006/customXml" ds:itemID="{4275115A-96A3-4D47-8C3A-B7D4D6DF8A22}">
  <ds:schemaRefs>
    <ds:schemaRef ds:uri="http://schemas.microsoft.com/VisualStudio/2011/storyboarding/control"/>
  </ds:schemaRefs>
</ds:datastoreItem>
</file>

<file path=customXml/itemProps838.xml><?xml version="1.0" encoding="utf-8"?>
<ds:datastoreItem xmlns:ds="http://schemas.openxmlformats.org/officeDocument/2006/customXml" ds:itemID="{181758DE-4798-48A3-A307-C1EBCA708865}">
  <ds:schemaRefs>
    <ds:schemaRef ds:uri="http://schemas.microsoft.com/VisualStudio/2011/storyboarding/control"/>
  </ds:schemaRefs>
</ds:datastoreItem>
</file>

<file path=customXml/itemProps839.xml><?xml version="1.0" encoding="utf-8"?>
<ds:datastoreItem xmlns:ds="http://schemas.openxmlformats.org/officeDocument/2006/customXml" ds:itemID="{869AC495-ED33-47C3-81A6-8403B8BAF3B3}">
  <ds:schemaRefs>
    <ds:schemaRef ds:uri="http://schemas.microsoft.com/VisualStudio/2011/storyboarding/control"/>
  </ds:schemaRefs>
</ds:datastoreItem>
</file>

<file path=customXml/itemProps84.xml><?xml version="1.0" encoding="utf-8"?>
<ds:datastoreItem xmlns:ds="http://schemas.openxmlformats.org/officeDocument/2006/customXml" ds:itemID="{3E9AD5F9-C493-4CE5-AE94-DD06E611F6DA}">
  <ds:schemaRefs>
    <ds:schemaRef ds:uri="http://schemas.microsoft.com/VisualStudio/2011/storyboarding/control"/>
  </ds:schemaRefs>
</ds:datastoreItem>
</file>

<file path=customXml/itemProps840.xml><?xml version="1.0" encoding="utf-8"?>
<ds:datastoreItem xmlns:ds="http://schemas.openxmlformats.org/officeDocument/2006/customXml" ds:itemID="{F6FFCE9E-D924-4B32-BA63-9FBE5B429D2A}">
  <ds:schemaRefs>
    <ds:schemaRef ds:uri="http://schemas.microsoft.com/VisualStudio/2011/storyboarding/control"/>
  </ds:schemaRefs>
</ds:datastoreItem>
</file>

<file path=customXml/itemProps841.xml><?xml version="1.0" encoding="utf-8"?>
<ds:datastoreItem xmlns:ds="http://schemas.openxmlformats.org/officeDocument/2006/customXml" ds:itemID="{61E258B6-0F87-4971-9878-99F1B8AC322D}">
  <ds:schemaRefs>
    <ds:schemaRef ds:uri="http://schemas.microsoft.com/VisualStudio/2011/storyboarding/control"/>
  </ds:schemaRefs>
</ds:datastoreItem>
</file>

<file path=customXml/itemProps842.xml><?xml version="1.0" encoding="utf-8"?>
<ds:datastoreItem xmlns:ds="http://schemas.openxmlformats.org/officeDocument/2006/customXml" ds:itemID="{90BC3EF6-9743-4AED-9188-8AD270E4459F}">
  <ds:schemaRefs>
    <ds:schemaRef ds:uri="http://schemas.microsoft.com/VisualStudio/2011/storyboarding/control"/>
  </ds:schemaRefs>
</ds:datastoreItem>
</file>

<file path=customXml/itemProps843.xml><?xml version="1.0" encoding="utf-8"?>
<ds:datastoreItem xmlns:ds="http://schemas.openxmlformats.org/officeDocument/2006/customXml" ds:itemID="{75A11F19-D567-4345-9898-A36C1A467951}">
  <ds:schemaRefs>
    <ds:schemaRef ds:uri="http://schemas.microsoft.com/VisualStudio/2011/storyboarding/control"/>
  </ds:schemaRefs>
</ds:datastoreItem>
</file>

<file path=customXml/itemProps844.xml><?xml version="1.0" encoding="utf-8"?>
<ds:datastoreItem xmlns:ds="http://schemas.openxmlformats.org/officeDocument/2006/customXml" ds:itemID="{9966EF95-1BD4-4A29-A6B0-DE0B94CE845F}">
  <ds:schemaRefs>
    <ds:schemaRef ds:uri="http://schemas.microsoft.com/VisualStudio/2011/storyboarding/control"/>
  </ds:schemaRefs>
</ds:datastoreItem>
</file>

<file path=customXml/itemProps845.xml><?xml version="1.0" encoding="utf-8"?>
<ds:datastoreItem xmlns:ds="http://schemas.openxmlformats.org/officeDocument/2006/customXml" ds:itemID="{7EA43BC2-396C-43FC-A423-720CCEA9EC26}">
  <ds:schemaRefs>
    <ds:schemaRef ds:uri="http://schemas.microsoft.com/VisualStudio/2011/storyboarding/control"/>
  </ds:schemaRefs>
</ds:datastoreItem>
</file>

<file path=customXml/itemProps846.xml><?xml version="1.0" encoding="utf-8"?>
<ds:datastoreItem xmlns:ds="http://schemas.openxmlformats.org/officeDocument/2006/customXml" ds:itemID="{D58A9425-A102-4CC3-B6AE-C6B9954A7D87}">
  <ds:schemaRefs>
    <ds:schemaRef ds:uri="http://schemas.microsoft.com/VisualStudio/2011/storyboarding/control"/>
  </ds:schemaRefs>
</ds:datastoreItem>
</file>

<file path=customXml/itemProps847.xml><?xml version="1.0" encoding="utf-8"?>
<ds:datastoreItem xmlns:ds="http://schemas.openxmlformats.org/officeDocument/2006/customXml" ds:itemID="{E5DDBB65-7D65-4530-92BA-D188B21F4CEE}">
  <ds:schemaRefs>
    <ds:schemaRef ds:uri="http://schemas.microsoft.com/VisualStudio/2011/storyboarding/control"/>
  </ds:schemaRefs>
</ds:datastoreItem>
</file>

<file path=customXml/itemProps848.xml><?xml version="1.0" encoding="utf-8"?>
<ds:datastoreItem xmlns:ds="http://schemas.openxmlformats.org/officeDocument/2006/customXml" ds:itemID="{2E7A4C08-F983-4610-9F1A-A590CEEA3D89}">
  <ds:schemaRefs>
    <ds:schemaRef ds:uri="http://schemas.microsoft.com/VisualStudio/2011/storyboarding/control"/>
  </ds:schemaRefs>
</ds:datastoreItem>
</file>

<file path=customXml/itemProps849.xml><?xml version="1.0" encoding="utf-8"?>
<ds:datastoreItem xmlns:ds="http://schemas.openxmlformats.org/officeDocument/2006/customXml" ds:itemID="{5155AC92-19D6-42CB-A7DB-854203317A10}">
  <ds:schemaRefs>
    <ds:schemaRef ds:uri="http://schemas.microsoft.com/VisualStudio/2011/storyboarding/control"/>
  </ds:schemaRefs>
</ds:datastoreItem>
</file>

<file path=customXml/itemProps85.xml><?xml version="1.0" encoding="utf-8"?>
<ds:datastoreItem xmlns:ds="http://schemas.openxmlformats.org/officeDocument/2006/customXml" ds:itemID="{724C2250-D426-479A-8507-3112BE7332F2}">
  <ds:schemaRefs>
    <ds:schemaRef ds:uri="http://schemas.microsoft.com/VisualStudio/2011/storyboarding/control"/>
  </ds:schemaRefs>
</ds:datastoreItem>
</file>

<file path=customXml/itemProps850.xml><?xml version="1.0" encoding="utf-8"?>
<ds:datastoreItem xmlns:ds="http://schemas.openxmlformats.org/officeDocument/2006/customXml" ds:itemID="{4917EAD1-F7CA-46E7-AA5F-92CA6997291A}">
  <ds:schemaRefs>
    <ds:schemaRef ds:uri="http://schemas.microsoft.com/VisualStudio/2011/storyboarding/control"/>
  </ds:schemaRefs>
</ds:datastoreItem>
</file>

<file path=customXml/itemProps851.xml><?xml version="1.0" encoding="utf-8"?>
<ds:datastoreItem xmlns:ds="http://schemas.openxmlformats.org/officeDocument/2006/customXml" ds:itemID="{6C2E651F-7CC4-4475-B7EF-7F93F369AAF1}">
  <ds:schemaRefs>
    <ds:schemaRef ds:uri="http://schemas.microsoft.com/VisualStudio/2011/storyboarding/control"/>
  </ds:schemaRefs>
</ds:datastoreItem>
</file>

<file path=customXml/itemProps852.xml><?xml version="1.0" encoding="utf-8"?>
<ds:datastoreItem xmlns:ds="http://schemas.openxmlformats.org/officeDocument/2006/customXml" ds:itemID="{FFE1940F-73A0-476C-A692-4B798BE78FBA}">
  <ds:schemaRefs>
    <ds:schemaRef ds:uri="http://schemas.microsoft.com/VisualStudio/2011/storyboarding/control"/>
  </ds:schemaRefs>
</ds:datastoreItem>
</file>

<file path=customXml/itemProps853.xml><?xml version="1.0" encoding="utf-8"?>
<ds:datastoreItem xmlns:ds="http://schemas.openxmlformats.org/officeDocument/2006/customXml" ds:itemID="{FEA5F77D-AEDB-469B-BE81-54D01FFC7B5D}">
  <ds:schemaRefs>
    <ds:schemaRef ds:uri="http://schemas.microsoft.com/VisualStudio/2011/storyboarding/control"/>
  </ds:schemaRefs>
</ds:datastoreItem>
</file>

<file path=customXml/itemProps854.xml><?xml version="1.0" encoding="utf-8"?>
<ds:datastoreItem xmlns:ds="http://schemas.openxmlformats.org/officeDocument/2006/customXml" ds:itemID="{994647AD-F6EC-45BE-9509-ECFCBC4C1ACE}">
  <ds:schemaRefs>
    <ds:schemaRef ds:uri="http://schemas.microsoft.com/VisualStudio/2011/storyboarding/control"/>
  </ds:schemaRefs>
</ds:datastoreItem>
</file>

<file path=customXml/itemProps855.xml><?xml version="1.0" encoding="utf-8"?>
<ds:datastoreItem xmlns:ds="http://schemas.openxmlformats.org/officeDocument/2006/customXml" ds:itemID="{EA47E7DA-0805-4C3F-B338-D37827ED08AC}">
  <ds:schemaRefs>
    <ds:schemaRef ds:uri="http://schemas.microsoft.com/VisualStudio/2011/storyboarding/control"/>
  </ds:schemaRefs>
</ds:datastoreItem>
</file>

<file path=customXml/itemProps856.xml><?xml version="1.0" encoding="utf-8"?>
<ds:datastoreItem xmlns:ds="http://schemas.openxmlformats.org/officeDocument/2006/customXml" ds:itemID="{92B18A19-8FD3-4C69-9752-FCFF6D2B377F}">
  <ds:schemaRefs>
    <ds:schemaRef ds:uri="http://schemas.microsoft.com/VisualStudio/2011/storyboarding/control"/>
  </ds:schemaRefs>
</ds:datastoreItem>
</file>

<file path=customXml/itemProps857.xml><?xml version="1.0" encoding="utf-8"?>
<ds:datastoreItem xmlns:ds="http://schemas.openxmlformats.org/officeDocument/2006/customXml" ds:itemID="{2909E453-ABB7-4B38-B726-B2D0DBFF1B46}">
  <ds:schemaRefs>
    <ds:schemaRef ds:uri="http://schemas.microsoft.com/VisualStudio/2011/storyboarding/control"/>
  </ds:schemaRefs>
</ds:datastoreItem>
</file>

<file path=customXml/itemProps858.xml><?xml version="1.0" encoding="utf-8"?>
<ds:datastoreItem xmlns:ds="http://schemas.openxmlformats.org/officeDocument/2006/customXml" ds:itemID="{D879B68A-302D-4919-9C1F-65A4A6BF166E}">
  <ds:schemaRefs>
    <ds:schemaRef ds:uri="http://schemas.microsoft.com/VisualStudio/2011/storyboarding/control"/>
  </ds:schemaRefs>
</ds:datastoreItem>
</file>

<file path=customXml/itemProps859.xml><?xml version="1.0" encoding="utf-8"?>
<ds:datastoreItem xmlns:ds="http://schemas.openxmlformats.org/officeDocument/2006/customXml" ds:itemID="{49C6B9BE-B3FA-4D43-9983-B80444EC6366}">
  <ds:schemaRefs>
    <ds:schemaRef ds:uri="http://schemas.microsoft.com/VisualStudio/2011/storyboarding/control"/>
  </ds:schemaRefs>
</ds:datastoreItem>
</file>

<file path=customXml/itemProps86.xml><?xml version="1.0" encoding="utf-8"?>
<ds:datastoreItem xmlns:ds="http://schemas.openxmlformats.org/officeDocument/2006/customXml" ds:itemID="{13FB6204-1390-48AD-8B50-B25875597144}">
  <ds:schemaRefs>
    <ds:schemaRef ds:uri="http://schemas.microsoft.com/VisualStudio/2011/storyboarding/control"/>
  </ds:schemaRefs>
</ds:datastoreItem>
</file>

<file path=customXml/itemProps860.xml><?xml version="1.0" encoding="utf-8"?>
<ds:datastoreItem xmlns:ds="http://schemas.openxmlformats.org/officeDocument/2006/customXml" ds:itemID="{0797BECA-0E1F-4039-BA21-B3827DC7D074}">
  <ds:schemaRefs>
    <ds:schemaRef ds:uri="http://schemas.microsoft.com/VisualStudio/2011/storyboarding/control"/>
  </ds:schemaRefs>
</ds:datastoreItem>
</file>

<file path=customXml/itemProps861.xml><?xml version="1.0" encoding="utf-8"?>
<ds:datastoreItem xmlns:ds="http://schemas.openxmlformats.org/officeDocument/2006/customXml" ds:itemID="{A13A05A4-FFA5-45E5-98E5-19725511456A}">
  <ds:schemaRefs>
    <ds:schemaRef ds:uri="http://schemas.microsoft.com/VisualStudio/2011/storyboarding/control"/>
  </ds:schemaRefs>
</ds:datastoreItem>
</file>

<file path=customXml/itemProps862.xml><?xml version="1.0" encoding="utf-8"?>
<ds:datastoreItem xmlns:ds="http://schemas.openxmlformats.org/officeDocument/2006/customXml" ds:itemID="{E4437404-EBB5-4F53-9EDC-A54690028F81}">
  <ds:schemaRefs>
    <ds:schemaRef ds:uri="http://schemas.microsoft.com/VisualStudio/2011/storyboarding/control"/>
  </ds:schemaRefs>
</ds:datastoreItem>
</file>

<file path=customXml/itemProps863.xml><?xml version="1.0" encoding="utf-8"?>
<ds:datastoreItem xmlns:ds="http://schemas.openxmlformats.org/officeDocument/2006/customXml" ds:itemID="{A5AF04E8-AB4C-4A2B-AF9D-BE70019C9A67}">
  <ds:schemaRefs>
    <ds:schemaRef ds:uri="http://schemas.microsoft.com/VisualStudio/2011/storyboarding/control"/>
  </ds:schemaRefs>
</ds:datastoreItem>
</file>

<file path=customXml/itemProps864.xml><?xml version="1.0" encoding="utf-8"?>
<ds:datastoreItem xmlns:ds="http://schemas.openxmlformats.org/officeDocument/2006/customXml" ds:itemID="{003ED619-E3CD-477D-8C33-D42263004269}">
  <ds:schemaRefs>
    <ds:schemaRef ds:uri="http://schemas.microsoft.com/VisualStudio/2011/storyboarding/control"/>
  </ds:schemaRefs>
</ds:datastoreItem>
</file>

<file path=customXml/itemProps865.xml><?xml version="1.0" encoding="utf-8"?>
<ds:datastoreItem xmlns:ds="http://schemas.openxmlformats.org/officeDocument/2006/customXml" ds:itemID="{31AC2B76-1264-45DC-BEFF-6C6879482E78}">
  <ds:schemaRefs>
    <ds:schemaRef ds:uri="http://schemas.microsoft.com/VisualStudio/2011/storyboarding/control"/>
  </ds:schemaRefs>
</ds:datastoreItem>
</file>

<file path=customXml/itemProps866.xml><?xml version="1.0" encoding="utf-8"?>
<ds:datastoreItem xmlns:ds="http://schemas.openxmlformats.org/officeDocument/2006/customXml" ds:itemID="{CE254D20-95BA-4942-8992-B7A355BF8347}">
  <ds:schemaRefs>
    <ds:schemaRef ds:uri="http://schemas.microsoft.com/VisualStudio/2011/storyboarding/control"/>
  </ds:schemaRefs>
</ds:datastoreItem>
</file>

<file path=customXml/itemProps867.xml><?xml version="1.0" encoding="utf-8"?>
<ds:datastoreItem xmlns:ds="http://schemas.openxmlformats.org/officeDocument/2006/customXml" ds:itemID="{FFD9B92F-117D-493A-A7AC-9E800602CE21}">
  <ds:schemaRefs>
    <ds:schemaRef ds:uri="http://schemas.microsoft.com/VisualStudio/2011/storyboarding/control"/>
  </ds:schemaRefs>
</ds:datastoreItem>
</file>

<file path=customXml/itemProps868.xml><?xml version="1.0" encoding="utf-8"?>
<ds:datastoreItem xmlns:ds="http://schemas.openxmlformats.org/officeDocument/2006/customXml" ds:itemID="{02498264-6730-4889-8083-5155E399B222}">
  <ds:schemaRefs>
    <ds:schemaRef ds:uri="http://schemas.microsoft.com/VisualStudio/2011/storyboarding/control"/>
  </ds:schemaRefs>
</ds:datastoreItem>
</file>

<file path=customXml/itemProps869.xml><?xml version="1.0" encoding="utf-8"?>
<ds:datastoreItem xmlns:ds="http://schemas.openxmlformats.org/officeDocument/2006/customXml" ds:itemID="{0AC326E0-D35C-4F7E-A398-00828A644C09}">
  <ds:schemaRefs>
    <ds:schemaRef ds:uri="http://schemas.microsoft.com/VisualStudio/2011/storyboarding/control"/>
  </ds:schemaRefs>
</ds:datastoreItem>
</file>

<file path=customXml/itemProps87.xml><?xml version="1.0" encoding="utf-8"?>
<ds:datastoreItem xmlns:ds="http://schemas.openxmlformats.org/officeDocument/2006/customXml" ds:itemID="{529006DF-FDDE-47A8-B57F-9836E85F1779}">
  <ds:schemaRefs>
    <ds:schemaRef ds:uri="http://schemas.microsoft.com/VisualStudio/2011/storyboarding/control"/>
  </ds:schemaRefs>
</ds:datastoreItem>
</file>

<file path=customXml/itemProps870.xml><?xml version="1.0" encoding="utf-8"?>
<ds:datastoreItem xmlns:ds="http://schemas.openxmlformats.org/officeDocument/2006/customXml" ds:itemID="{B53AB1A1-3CE6-49F1-87C5-36C87D93E7B8}">
  <ds:schemaRefs>
    <ds:schemaRef ds:uri="http://schemas.microsoft.com/VisualStudio/2011/storyboarding/control"/>
  </ds:schemaRefs>
</ds:datastoreItem>
</file>

<file path=customXml/itemProps871.xml><?xml version="1.0" encoding="utf-8"?>
<ds:datastoreItem xmlns:ds="http://schemas.openxmlformats.org/officeDocument/2006/customXml" ds:itemID="{A1E0E74E-A00E-44A2-ABA2-C42E0D5B8D55}">
  <ds:schemaRefs>
    <ds:schemaRef ds:uri="http://schemas.microsoft.com/VisualStudio/2011/storyboarding/control"/>
  </ds:schemaRefs>
</ds:datastoreItem>
</file>

<file path=customXml/itemProps872.xml><?xml version="1.0" encoding="utf-8"?>
<ds:datastoreItem xmlns:ds="http://schemas.openxmlformats.org/officeDocument/2006/customXml" ds:itemID="{DB0213BE-99B6-4DAD-B691-DD5C1648656D}">
  <ds:schemaRefs>
    <ds:schemaRef ds:uri="http://schemas.microsoft.com/VisualStudio/2011/storyboarding/control"/>
  </ds:schemaRefs>
</ds:datastoreItem>
</file>

<file path=customXml/itemProps873.xml><?xml version="1.0" encoding="utf-8"?>
<ds:datastoreItem xmlns:ds="http://schemas.openxmlformats.org/officeDocument/2006/customXml" ds:itemID="{B4C97018-62DB-4E65-8D79-A88D91234345}">
  <ds:schemaRefs>
    <ds:schemaRef ds:uri="http://schemas.microsoft.com/VisualStudio/2011/storyboarding/control"/>
  </ds:schemaRefs>
</ds:datastoreItem>
</file>

<file path=customXml/itemProps874.xml><?xml version="1.0" encoding="utf-8"?>
<ds:datastoreItem xmlns:ds="http://schemas.openxmlformats.org/officeDocument/2006/customXml" ds:itemID="{32EF8875-FDB8-45C5-ACA0-D67896859652}">
  <ds:schemaRefs>
    <ds:schemaRef ds:uri="http://schemas.microsoft.com/VisualStudio/2011/storyboarding/control"/>
  </ds:schemaRefs>
</ds:datastoreItem>
</file>

<file path=customXml/itemProps875.xml><?xml version="1.0" encoding="utf-8"?>
<ds:datastoreItem xmlns:ds="http://schemas.openxmlformats.org/officeDocument/2006/customXml" ds:itemID="{A1AD185F-EF1A-46FC-9D65-3560770B51FA}">
  <ds:schemaRefs>
    <ds:schemaRef ds:uri="http://schemas.microsoft.com/VisualStudio/2011/storyboarding/control"/>
  </ds:schemaRefs>
</ds:datastoreItem>
</file>

<file path=customXml/itemProps876.xml><?xml version="1.0" encoding="utf-8"?>
<ds:datastoreItem xmlns:ds="http://schemas.openxmlformats.org/officeDocument/2006/customXml" ds:itemID="{05ABCC60-9BAE-4FB2-8A7D-E988116E6A9B}">
  <ds:schemaRefs>
    <ds:schemaRef ds:uri="http://schemas.microsoft.com/VisualStudio/2011/storyboarding/control"/>
  </ds:schemaRefs>
</ds:datastoreItem>
</file>

<file path=customXml/itemProps877.xml><?xml version="1.0" encoding="utf-8"?>
<ds:datastoreItem xmlns:ds="http://schemas.openxmlformats.org/officeDocument/2006/customXml" ds:itemID="{5E77C3ED-3B3C-4B3A-824F-124AAAECFE0E}">
  <ds:schemaRefs>
    <ds:schemaRef ds:uri="http://schemas.microsoft.com/VisualStudio/2011/storyboarding/control"/>
  </ds:schemaRefs>
</ds:datastoreItem>
</file>

<file path=customXml/itemProps878.xml><?xml version="1.0" encoding="utf-8"?>
<ds:datastoreItem xmlns:ds="http://schemas.openxmlformats.org/officeDocument/2006/customXml" ds:itemID="{B056D76A-A7B9-40D3-9606-22081093241E}">
  <ds:schemaRefs>
    <ds:schemaRef ds:uri="http://schemas.microsoft.com/VisualStudio/2011/storyboarding/control"/>
  </ds:schemaRefs>
</ds:datastoreItem>
</file>

<file path=customXml/itemProps879.xml><?xml version="1.0" encoding="utf-8"?>
<ds:datastoreItem xmlns:ds="http://schemas.openxmlformats.org/officeDocument/2006/customXml" ds:itemID="{D723B1B2-1364-4AC5-BEDB-0EE8E88545DF}">
  <ds:schemaRefs>
    <ds:schemaRef ds:uri="http://schemas.microsoft.com/VisualStudio/2011/storyboarding/control"/>
  </ds:schemaRefs>
</ds:datastoreItem>
</file>

<file path=customXml/itemProps88.xml><?xml version="1.0" encoding="utf-8"?>
<ds:datastoreItem xmlns:ds="http://schemas.openxmlformats.org/officeDocument/2006/customXml" ds:itemID="{51A804D1-B510-4D27-A606-BF357747A28A}">
  <ds:schemaRefs>
    <ds:schemaRef ds:uri="http://schemas.microsoft.com/VisualStudio/2011/storyboarding/control"/>
  </ds:schemaRefs>
</ds:datastoreItem>
</file>

<file path=customXml/itemProps880.xml><?xml version="1.0" encoding="utf-8"?>
<ds:datastoreItem xmlns:ds="http://schemas.openxmlformats.org/officeDocument/2006/customXml" ds:itemID="{B59C0B2F-266E-49CC-954A-50305A389DDA}">
  <ds:schemaRefs>
    <ds:schemaRef ds:uri="http://schemas.microsoft.com/VisualStudio/2011/storyboarding/control"/>
  </ds:schemaRefs>
</ds:datastoreItem>
</file>

<file path=customXml/itemProps881.xml><?xml version="1.0" encoding="utf-8"?>
<ds:datastoreItem xmlns:ds="http://schemas.openxmlformats.org/officeDocument/2006/customXml" ds:itemID="{C65772EF-9491-4BF1-885A-3B0FEB4B6B58}">
  <ds:schemaRefs>
    <ds:schemaRef ds:uri="http://schemas.microsoft.com/VisualStudio/2011/storyboarding/control"/>
  </ds:schemaRefs>
</ds:datastoreItem>
</file>

<file path=customXml/itemProps882.xml><?xml version="1.0" encoding="utf-8"?>
<ds:datastoreItem xmlns:ds="http://schemas.openxmlformats.org/officeDocument/2006/customXml" ds:itemID="{AE50FC63-CF69-4350-A4CE-513FAC3B18D4}">
  <ds:schemaRefs>
    <ds:schemaRef ds:uri="http://schemas.microsoft.com/VisualStudio/2011/storyboarding/control"/>
  </ds:schemaRefs>
</ds:datastoreItem>
</file>

<file path=customXml/itemProps883.xml><?xml version="1.0" encoding="utf-8"?>
<ds:datastoreItem xmlns:ds="http://schemas.openxmlformats.org/officeDocument/2006/customXml" ds:itemID="{699F6298-9FD4-45C0-9AAF-281F58836C82}">
  <ds:schemaRefs>
    <ds:schemaRef ds:uri="http://schemas.microsoft.com/VisualStudio/2011/storyboarding/control"/>
  </ds:schemaRefs>
</ds:datastoreItem>
</file>

<file path=customXml/itemProps884.xml><?xml version="1.0" encoding="utf-8"?>
<ds:datastoreItem xmlns:ds="http://schemas.openxmlformats.org/officeDocument/2006/customXml" ds:itemID="{18CE981E-4CB8-4E38-B5DA-A59FB1684CCD}">
  <ds:schemaRefs>
    <ds:schemaRef ds:uri="http://schemas.microsoft.com/VisualStudio/2011/storyboarding/control"/>
  </ds:schemaRefs>
</ds:datastoreItem>
</file>

<file path=customXml/itemProps885.xml><?xml version="1.0" encoding="utf-8"?>
<ds:datastoreItem xmlns:ds="http://schemas.openxmlformats.org/officeDocument/2006/customXml" ds:itemID="{C027D7C7-80C1-42D7-BA61-0D291580A9C0}">
  <ds:schemaRefs>
    <ds:schemaRef ds:uri="http://schemas.microsoft.com/VisualStudio/2011/storyboarding/control"/>
  </ds:schemaRefs>
</ds:datastoreItem>
</file>

<file path=customXml/itemProps886.xml><?xml version="1.0" encoding="utf-8"?>
<ds:datastoreItem xmlns:ds="http://schemas.openxmlformats.org/officeDocument/2006/customXml" ds:itemID="{A9755EE0-A6B8-496D-93E3-2C03BE30CC9C}">
  <ds:schemaRefs>
    <ds:schemaRef ds:uri="http://schemas.microsoft.com/VisualStudio/2011/storyboarding/control"/>
  </ds:schemaRefs>
</ds:datastoreItem>
</file>

<file path=customXml/itemProps887.xml><?xml version="1.0" encoding="utf-8"?>
<ds:datastoreItem xmlns:ds="http://schemas.openxmlformats.org/officeDocument/2006/customXml" ds:itemID="{F6869A6E-2727-47EF-B631-CEB3F29B65E3}">
  <ds:schemaRefs>
    <ds:schemaRef ds:uri="http://schemas.microsoft.com/VisualStudio/2011/storyboarding/control"/>
  </ds:schemaRefs>
</ds:datastoreItem>
</file>

<file path=customXml/itemProps888.xml><?xml version="1.0" encoding="utf-8"?>
<ds:datastoreItem xmlns:ds="http://schemas.openxmlformats.org/officeDocument/2006/customXml" ds:itemID="{6A04C27B-B9AB-40C4-AEF4-E81F126D3016}">
  <ds:schemaRefs>
    <ds:schemaRef ds:uri="http://schemas.microsoft.com/VisualStudio/2011/storyboarding/control"/>
  </ds:schemaRefs>
</ds:datastoreItem>
</file>

<file path=customXml/itemProps889.xml><?xml version="1.0" encoding="utf-8"?>
<ds:datastoreItem xmlns:ds="http://schemas.openxmlformats.org/officeDocument/2006/customXml" ds:itemID="{78780D41-05D8-485B-A7E3-3A70455FBF3C}">
  <ds:schemaRefs>
    <ds:schemaRef ds:uri="http://schemas.microsoft.com/VisualStudio/2011/storyboarding/control"/>
  </ds:schemaRefs>
</ds:datastoreItem>
</file>

<file path=customXml/itemProps89.xml><?xml version="1.0" encoding="utf-8"?>
<ds:datastoreItem xmlns:ds="http://schemas.openxmlformats.org/officeDocument/2006/customXml" ds:itemID="{4F572669-BEE3-4CB7-BA4B-21DB51D9E712}">
  <ds:schemaRefs>
    <ds:schemaRef ds:uri="http://schemas.microsoft.com/VisualStudio/2011/storyboarding/control"/>
  </ds:schemaRefs>
</ds:datastoreItem>
</file>

<file path=customXml/itemProps890.xml><?xml version="1.0" encoding="utf-8"?>
<ds:datastoreItem xmlns:ds="http://schemas.openxmlformats.org/officeDocument/2006/customXml" ds:itemID="{09D97272-83D1-453A-BE53-CDA4FFA0481F}">
  <ds:schemaRefs>
    <ds:schemaRef ds:uri="http://schemas.microsoft.com/VisualStudio/2011/storyboarding/control"/>
  </ds:schemaRefs>
</ds:datastoreItem>
</file>

<file path=customXml/itemProps891.xml><?xml version="1.0" encoding="utf-8"?>
<ds:datastoreItem xmlns:ds="http://schemas.openxmlformats.org/officeDocument/2006/customXml" ds:itemID="{3CE9A19F-9C09-4D88-8010-80A478FC9192}">
  <ds:schemaRefs>
    <ds:schemaRef ds:uri="http://schemas.microsoft.com/VisualStudio/2011/storyboarding/control"/>
  </ds:schemaRefs>
</ds:datastoreItem>
</file>

<file path=customXml/itemProps892.xml><?xml version="1.0" encoding="utf-8"?>
<ds:datastoreItem xmlns:ds="http://schemas.openxmlformats.org/officeDocument/2006/customXml" ds:itemID="{CE555DC0-7C01-449A-95A2-EA5621C22278}">
  <ds:schemaRefs>
    <ds:schemaRef ds:uri="http://schemas.microsoft.com/VisualStudio/2011/storyboarding/control"/>
  </ds:schemaRefs>
</ds:datastoreItem>
</file>

<file path=customXml/itemProps893.xml><?xml version="1.0" encoding="utf-8"?>
<ds:datastoreItem xmlns:ds="http://schemas.openxmlformats.org/officeDocument/2006/customXml" ds:itemID="{05F9B151-1337-4AB0-B926-96226B7146EF}">
  <ds:schemaRefs>
    <ds:schemaRef ds:uri="http://schemas.microsoft.com/VisualStudio/2011/storyboarding/control"/>
  </ds:schemaRefs>
</ds:datastoreItem>
</file>

<file path=customXml/itemProps894.xml><?xml version="1.0" encoding="utf-8"?>
<ds:datastoreItem xmlns:ds="http://schemas.openxmlformats.org/officeDocument/2006/customXml" ds:itemID="{5B7DFD2E-6375-4660-83D6-1ECFDDE61E8E}">
  <ds:schemaRefs>
    <ds:schemaRef ds:uri="http://schemas.microsoft.com/VisualStudio/2011/storyboarding/control"/>
  </ds:schemaRefs>
</ds:datastoreItem>
</file>

<file path=customXml/itemProps895.xml><?xml version="1.0" encoding="utf-8"?>
<ds:datastoreItem xmlns:ds="http://schemas.openxmlformats.org/officeDocument/2006/customXml" ds:itemID="{CBF592D6-C5A0-4649-8DA8-CF6CC41A5128}">
  <ds:schemaRefs>
    <ds:schemaRef ds:uri="http://schemas.microsoft.com/VisualStudio/2011/storyboarding/control"/>
  </ds:schemaRefs>
</ds:datastoreItem>
</file>

<file path=customXml/itemProps896.xml><?xml version="1.0" encoding="utf-8"?>
<ds:datastoreItem xmlns:ds="http://schemas.openxmlformats.org/officeDocument/2006/customXml" ds:itemID="{17C3C16C-6698-409C-AD6A-A23806F71B35}">
  <ds:schemaRefs>
    <ds:schemaRef ds:uri="http://schemas.microsoft.com/VisualStudio/2011/storyboarding/control"/>
  </ds:schemaRefs>
</ds:datastoreItem>
</file>

<file path=customXml/itemProps897.xml><?xml version="1.0" encoding="utf-8"?>
<ds:datastoreItem xmlns:ds="http://schemas.openxmlformats.org/officeDocument/2006/customXml" ds:itemID="{6D37EDBC-6054-48FD-8833-53937AAB2AD4}">
  <ds:schemaRefs>
    <ds:schemaRef ds:uri="http://schemas.microsoft.com/VisualStudio/2011/storyboarding/control"/>
  </ds:schemaRefs>
</ds:datastoreItem>
</file>

<file path=customXml/itemProps898.xml><?xml version="1.0" encoding="utf-8"?>
<ds:datastoreItem xmlns:ds="http://schemas.openxmlformats.org/officeDocument/2006/customXml" ds:itemID="{0DC9E78A-B417-4451-AD15-2B27598D410A}">
  <ds:schemaRefs>
    <ds:schemaRef ds:uri="http://schemas.microsoft.com/VisualStudio/2011/storyboarding/control"/>
  </ds:schemaRefs>
</ds:datastoreItem>
</file>

<file path=customXml/itemProps899.xml><?xml version="1.0" encoding="utf-8"?>
<ds:datastoreItem xmlns:ds="http://schemas.openxmlformats.org/officeDocument/2006/customXml" ds:itemID="{33383865-9EB2-4437-B2B5-CDD2DFF1EBFF}">
  <ds:schemaRefs>
    <ds:schemaRef ds:uri="http://schemas.microsoft.com/VisualStudio/2011/storyboarding/control"/>
  </ds:schemaRefs>
</ds:datastoreItem>
</file>

<file path=customXml/itemProps9.xml><?xml version="1.0" encoding="utf-8"?>
<ds:datastoreItem xmlns:ds="http://schemas.openxmlformats.org/officeDocument/2006/customXml" ds:itemID="{B09D255F-BB76-4DF6-BCE2-9F7131F70041}">
  <ds:schemaRefs>
    <ds:schemaRef ds:uri="http://schemas.microsoft.com/VisualStudio/2011/storyboarding/control"/>
  </ds:schemaRefs>
</ds:datastoreItem>
</file>

<file path=customXml/itemProps90.xml><?xml version="1.0" encoding="utf-8"?>
<ds:datastoreItem xmlns:ds="http://schemas.openxmlformats.org/officeDocument/2006/customXml" ds:itemID="{AAA246F9-0E3C-4A36-A457-91E09C37732A}">
  <ds:schemaRefs>
    <ds:schemaRef ds:uri="http://schemas.microsoft.com/VisualStudio/2011/storyboarding/control"/>
  </ds:schemaRefs>
</ds:datastoreItem>
</file>

<file path=customXml/itemProps900.xml><?xml version="1.0" encoding="utf-8"?>
<ds:datastoreItem xmlns:ds="http://schemas.openxmlformats.org/officeDocument/2006/customXml" ds:itemID="{E66DE604-FC0C-45A6-974F-FD5EBABCABBC}">
  <ds:schemaRefs>
    <ds:schemaRef ds:uri="http://schemas.microsoft.com/VisualStudio/2011/storyboarding/control"/>
  </ds:schemaRefs>
</ds:datastoreItem>
</file>

<file path=customXml/itemProps901.xml><?xml version="1.0" encoding="utf-8"?>
<ds:datastoreItem xmlns:ds="http://schemas.openxmlformats.org/officeDocument/2006/customXml" ds:itemID="{03D73B25-CDE7-4E93-BCF0-D39AE88B5486}">
  <ds:schemaRefs>
    <ds:schemaRef ds:uri="http://schemas.microsoft.com/VisualStudio/2011/storyboarding/control"/>
  </ds:schemaRefs>
</ds:datastoreItem>
</file>

<file path=customXml/itemProps902.xml><?xml version="1.0" encoding="utf-8"?>
<ds:datastoreItem xmlns:ds="http://schemas.openxmlformats.org/officeDocument/2006/customXml" ds:itemID="{810A5661-51F8-43C8-8E5C-4A5EC1B63F2C}">
  <ds:schemaRefs>
    <ds:schemaRef ds:uri="http://schemas.microsoft.com/VisualStudio/2011/storyboarding/control"/>
  </ds:schemaRefs>
</ds:datastoreItem>
</file>

<file path=customXml/itemProps903.xml><?xml version="1.0" encoding="utf-8"?>
<ds:datastoreItem xmlns:ds="http://schemas.openxmlformats.org/officeDocument/2006/customXml" ds:itemID="{6A861614-D325-4FC7-94F4-4B8779D9EF6C}">
  <ds:schemaRefs>
    <ds:schemaRef ds:uri="http://schemas.microsoft.com/VisualStudio/2011/storyboarding/control"/>
  </ds:schemaRefs>
</ds:datastoreItem>
</file>

<file path=customXml/itemProps904.xml><?xml version="1.0" encoding="utf-8"?>
<ds:datastoreItem xmlns:ds="http://schemas.openxmlformats.org/officeDocument/2006/customXml" ds:itemID="{D8852547-9FC7-420D-95D2-0B008BC03BCF}">
  <ds:schemaRefs>
    <ds:schemaRef ds:uri="http://schemas.microsoft.com/VisualStudio/2011/storyboarding/control"/>
  </ds:schemaRefs>
</ds:datastoreItem>
</file>

<file path=customXml/itemProps905.xml><?xml version="1.0" encoding="utf-8"?>
<ds:datastoreItem xmlns:ds="http://schemas.openxmlformats.org/officeDocument/2006/customXml" ds:itemID="{75927F57-12B4-4987-9D66-06C4385B7570}">
  <ds:schemaRefs>
    <ds:schemaRef ds:uri="http://schemas.microsoft.com/VisualStudio/2011/storyboarding/control"/>
  </ds:schemaRefs>
</ds:datastoreItem>
</file>

<file path=customXml/itemProps906.xml><?xml version="1.0" encoding="utf-8"?>
<ds:datastoreItem xmlns:ds="http://schemas.openxmlformats.org/officeDocument/2006/customXml" ds:itemID="{3E75AF38-6EAF-471D-89A0-BA3BFA46A3EC}">
  <ds:schemaRefs>
    <ds:schemaRef ds:uri="http://schemas.microsoft.com/VisualStudio/2011/storyboarding/control"/>
  </ds:schemaRefs>
</ds:datastoreItem>
</file>

<file path=customXml/itemProps907.xml><?xml version="1.0" encoding="utf-8"?>
<ds:datastoreItem xmlns:ds="http://schemas.openxmlformats.org/officeDocument/2006/customXml" ds:itemID="{2FF94DF9-1AB9-49CE-BDAB-A136F24ED856}">
  <ds:schemaRefs>
    <ds:schemaRef ds:uri="http://schemas.microsoft.com/VisualStudio/2011/storyboarding/control"/>
  </ds:schemaRefs>
</ds:datastoreItem>
</file>

<file path=customXml/itemProps908.xml><?xml version="1.0" encoding="utf-8"?>
<ds:datastoreItem xmlns:ds="http://schemas.openxmlformats.org/officeDocument/2006/customXml" ds:itemID="{2401CD15-5104-4E10-A836-5331914B23DA}">
  <ds:schemaRefs>
    <ds:schemaRef ds:uri="http://schemas.microsoft.com/VisualStudio/2011/storyboarding/control"/>
  </ds:schemaRefs>
</ds:datastoreItem>
</file>

<file path=customXml/itemProps909.xml><?xml version="1.0" encoding="utf-8"?>
<ds:datastoreItem xmlns:ds="http://schemas.openxmlformats.org/officeDocument/2006/customXml" ds:itemID="{1FA9009E-156A-4D6C-9AC0-E3F15A7A56C8}">
  <ds:schemaRefs>
    <ds:schemaRef ds:uri="http://schemas.microsoft.com/VisualStudio/2011/storyboarding/control"/>
  </ds:schemaRefs>
</ds:datastoreItem>
</file>

<file path=customXml/itemProps91.xml><?xml version="1.0" encoding="utf-8"?>
<ds:datastoreItem xmlns:ds="http://schemas.openxmlformats.org/officeDocument/2006/customXml" ds:itemID="{570B6E3A-C80E-48BA-96D8-7A0D6FBDD00F}">
  <ds:schemaRefs>
    <ds:schemaRef ds:uri="http://schemas.microsoft.com/VisualStudio/2011/storyboarding/control"/>
  </ds:schemaRefs>
</ds:datastoreItem>
</file>

<file path=customXml/itemProps910.xml><?xml version="1.0" encoding="utf-8"?>
<ds:datastoreItem xmlns:ds="http://schemas.openxmlformats.org/officeDocument/2006/customXml" ds:itemID="{38914036-5834-4B1E-BC93-99AD4A77DC29}">
  <ds:schemaRefs>
    <ds:schemaRef ds:uri="http://schemas.microsoft.com/VisualStudio/2011/storyboarding/control"/>
  </ds:schemaRefs>
</ds:datastoreItem>
</file>

<file path=customXml/itemProps911.xml><?xml version="1.0" encoding="utf-8"?>
<ds:datastoreItem xmlns:ds="http://schemas.openxmlformats.org/officeDocument/2006/customXml" ds:itemID="{7CCA3E17-AE9E-4E58-A074-843BD55292F2}">
  <ds:schemaRefs>
    <ds:schemaRef ds:uri="http://schemas.microsoft.com/VisualStudio/2011/storyboarding/control"/>
  </ds:schemaRefs>
</ds:datastoreItem>
</file>

<file path=customXml/itemProps912.xml><?xml version="1.0" encoding="utf-8"?>
<ds:datastoreItem xmlns:ds="http://schemas.openxmlformats.org/officeDocument/2006/customXml" ds:itemID="{D65CE062-2508-433A-B895-370EC44B45ED}">
  <ds:schemaRefs>
    <ds:schemaRef ds:uri="http://schemas.microsoft.com/VisualStudio/2011/storyboarding/control"/>
  </ds:schemaRefs>
</ds:datastoreItem>
</file>

<file path=customXml/itemProps913.xml><?xml version="1.0" encoding="utf-8"?>
<ds:datastoreItem xmlns:ds="http://schemas.openxmlformats.org/officeDocument/2006/customXml" ds:itemID="{88166B0E-A525-409D-BEA7-0296152E3BEC}">
  <ds:schemaRefs>
    <ds:schemaRef ds:uri="http://schemas.microsoft.com/VisualStudio/2011/storyboarding/control"/>
  </ds:schemaRefs>
</ds:datastoreItem>
</file>

<file path=customXml/itemProps914.xml><?xml version="1.0" encoding="utf-8"?>
<ds:datastoreItem xmlns:ds="http://schemas.openxmlformats.org/officeDocument/2006/customXml" ds:itemID="{CAD397AD-52C3-47E3-AD69-C3BD1D36DA71}">
  <ds:schemaRefs>
    <ds:schemaRef ds:uri="http://schemas.microsoft.com/VisualStudio/2011/storyboarding/control"/>
  </ds:schemaRefs>
</ds:datastoreItem>
</file>

<file path=customXml/itemProps915.xml><?xml version="1.0" encoding="utf-8"?>
<ds:datastoreItem xmlns:ds="http://schemas.openxmlformats.org/officeDocument/2006/customXml" ds:itemID="{BE6DFDEC-B7CB-4460-9600-0C0F7A968E33}">
  <ds:schemaRefs>
    <ds:schemaRef ds:uri="http://schemas.microsoft.com/VisualStudio/2011/storyboarding/control"/>
  </ds:schemaRefs>
</ds:datastoreItem>
</file>

<file path=customXml/itemProps916.xml><?xml version="1.0" encoding="utf-8"?>
<ds:datastoreItem xmlns:ds="http://schemas.openxmlformats.org/officeDocument/2006/customXml" ds:itemID="{1C0BE052-1B2E-4349-AC59-4199658F2659}">
  <ds:schemaRefs>
    <ds:schemaRef ds:uri="http://schemas.microsoft.com/VisualStudio/2011/storyboarding/control"/>
  </ds:schemaRefs>
</ds:datastoreItem>
</file>

<file path=customXml/itemProps917.xml><?xml version="1.0" encoding="utf-8"?>
<ds:datastoreItem xmlns:ds="http://schemas.openxmlformats.org/officeDocument/2006/customXml" ds:itemID="{ED7FC2C5-762B-4022-996D-B4BEEF5ED76F}">
  <ds:schemaRefs>
    <ds:schemaRef ds:uri="http://schemas.microsoft.com/VisualStudio/2011/storyboarding/control"/>
  </ds:schemaRefs>
</ds:datastoreItem>
</file>

<file path=customXml/itemProps918.xml><?xml version="1.0" encoding="utf-8"?>
<ds:datastoreItem xmlns:ds="http://schemas.openxmlformats.org/officeDocument/2006/customXml" ds:itemID="{561AE1FA-6263-42E3-9AF4-F2F2CB73D6D1}">
  <ds:schemaRefs>
    <ds:schemaRef ds:uri="http://schemas.microsoft.com/VisualStudio/2011/storyboarding/control"/>
  </ds:schemaRefs>
</ds:datastoreItem>
</file>

<file path=customXml/itemProps919.xml><?xml version="1.0" encoding="utf-8"?>
<ds:datastoreItem xmlns:ds="http://schemas.openxmlformats.org/officeDocument/2006/customXml" ds:itemID="{44479111-47E1-4427-BA48-145A32B9CCF3}">
  <ds:schemaRefs>
    <ds:schemaRef ds:uri="http://schemas.microsoft.com/VisualStudio/2011/storyboarding/control"/>
  </ds:schemaRefs>
</ds:datastoreItem>
</file>

<file path=customXml/itemProps92.xml><?xml version="1.0" encoding="utf-8"?>
<ds:datastoreItem xmlns:ds="http://schemas.openxmlformats.org/officeDocument/2006/customXml" ds:itemID="{3E254761-105B-4191-BE7A-82271CE9B5AB}">
  <ds:schemaRefs>
    <ds:schemaRef ds:uri="http://schemas.microsoft.com/VisualStudio/2011/storyboarding/control"/>
  </ds:schemaRefs>
</ds:datastoreItem>
</file>

<file path=customXml/itemProps920.xml><?xml version="1.0" encoding="utf-8"?>
<ds:datastoreItem xmlns:ds="http://schemas.openxmlformats.org/officeDocument/2006/customXml" ds:itemID="{B95AA72E-3ECA-4CD3-8B29-05B96226DF72}">
  <ds:schemaRefs>
    <ds:schemaRef ds:uri="http://schemas.microsoft.com/VisualStudio/2011/storyboarding/control"/>
  </ds:schemaRefs>
</ds:datastoreItem>
</file>

<file path=customXml/itemProps921.xml><?xml version="1.0" encoding="utf-8"?>
<ds:datastoreItem xmlns:ds="http://schemas.openxmlformats.org/officeDocument/2006/customXml" ds:itemID="{9CD99256-1C9D-4F84-B384-E3BA86B33E82}">
  <ds:schemaRefs>
    <ds:schemaRef ds:uri="http://schemas.microsoft.com/VisualStudio/2011/storyboarding/control"/>
  </ds:schemaRefs>
</ds:datastoreItem>
</file>

<file path=customXml/itemProps922.xml><?xml version="1.0" encoding="utf-8"?>
<ds:datastoreItem xmlns:ds="http://schemas.openxmlformats.org/officeDocument/2006/customXml" ds:itemID="{B83538A1-EA88-455E-9298-1450F54CFC7C}">
  <ds:schemaRefs>
    <ds:schemaRef ds:uri="http://schemas.microsoft.com/VisualStudio/2011/storyboarding/control"/>
  </ds:schemaRefs>
</ds:datastoreItem>
</file>

<file path=customXml/itemProps923.xml><?xml version="1.0" encoding="utf-8"?>
<ds:datastoreItem xmlns:ds="http://schemas.openxmlformats.org/officeDocument/2006/customXml" ds:itemID="{CE4AE7BD-61A0-4ADE-8738-10FB5E12EB57}">
  <ds:schemaRefs>
    <ds:schemaRef ds:uri="http://schemas.microsoft.com/VisualStudio/2011/storyboarding/control"/>
  </ds:schemaRefs>
</ds:datastoreItem>
</file>

<file path=customXml/itemProps924.xml><?xml version="1.0" encoding="utf-8"?>
<ds:datastoreItem xmlns:ds="http://schemas.openxmlformats.org/officeDocument/2006/customXml" ds:itemID="{92DA98A5-ED6C-48A2-9358-4CBC9333266C}">
  <ds:schemaRefs>
    <ds:schemaRef ds:uri="http://schemas.microsoft.com/VisualStudio/2011/storyboarding/control"/>
  </ds:schemaRefs>
</ds:datastoreItem>
</file>

<file path=customXml/itemProps925.xml><?xml version="1.0" encoding="utf-8"?>
<ds:datastoreItem xmlns:ds="http://schemas.openxmlformats.org/officeDocument/2006/customXml" ds:itemID="{48AF683C-0B89-47BC-B085-4EFBA9818176}">
  <ds:schemaRefs>
    <ds:schemaRef ds:uri="http://schemas.microsoft.com/VisualStudio/2011/storyboarding/control"/>
  </ds:schemaRefs>
</ds:datastoreItem>
</file>

<file path=customXml/itemProps926.xml><?xml version="1.0" encoding="utf-8"?>
<ds:datastoreItem xmlns:ds="http://schemas.openxmlformats.org/officeDocument/2006/customXml" ds:itemID="{D5F2549D-06E3-450B-AF21-0F4BABAD5E67}">
  <ds:schemaRefs>
    <ds:schemaRef ds:uri="http://schemas.microsoft.com/VisualStudio/2011/storyboarding/control"/>
  </ds:schemaRefs>
</ds:datastoreItem>
</file>

<file path=customXml/itemProps927.xml><?xml version="1.0" encoding="utf-8"?>
<ds:datastoreItem xmlns:ds="http://schemas.openxmlformats.org/officeDocument/2006/customXml" ds:itemID="{96F9C583-44F2-4E85-97AD-C6892AA3C5EF}">
  <ds:schemaRefs>
    <ds:schemaRef ds:uri="http://schemas.microsoft.com/VisualStudio/2011/storyboarding/control"/>
  </ds:schemaRefs>
</ds:datastoreItem>
</file>

<file path=customXml/itemProps928.xml><?xml version="1.0" encoding="utf-8"?>
<ds:datastoreItem xmlns:ds="http://schemas.openxmlformats.org/officeDocument/2006/customXml" ds:itemID="{A4715068-C970-4FBE-BF99-9FBD9CFA6A78}">
  <ds:schemaRefs>
    <ds:schemaRef ds:uri="http://schemas.microsoft.com/VisualStudio/2011/storyboarding/control"/>
  </ds:schemaRefs>
</ds:datastoreItem>
</file>

<file path=customXml/itemProps929.xml><?xml version="1.0" encoding="utf-8"?>
<ds:datastoreItem xmlns:ds="http://schemas.openxmlformats.org/officeDocument/2006/customXml" ds:itemID="{C35452BA-74F5-4DA0-B470-F47CD368AB2E}">
  <ds:schemaRefs>
    <ds:schemaRef ds:uri="http://schemas.microsoft.com/VisualStudio/2011/storyboarding/control"/>
  </ds:schemaRefs>
</ds:datastoreItem>
</file>

<file path=customXml/itemProps93.xml><?xml version="1.0" encoding="utf-8"?>
<ds:datastoreItem xmlns:ds="http://schemas.openxmlformats.org/officeDocument/2006/customXml" ds:itemID="{BA09F9FF-D6DF-416E-9F6B-029F4A395407}">
  <ds:schemaRefs>
    <ds:schemaRef ds:uri="http://schemas.microsoft.com/VisualStudio/2011/storyboarding/control"/>
  </ds:schemaRefs>
</ds:datastoreItem>
</file>

<file path=customXml/itemProps930.xml><?xml version="1.0" encoding="utf-8"?>
<ds:datastoreItem xmlns:ds="http://schemas.openxmlformats.org/officeDocument/2006/customXml" ds:itemID="{6C212483-2599-4CA1-A213-BA817F14F96E}">
  <ds:schemaRefs>
    <ds:schemaRef ds:uri="http://schemas.microsoft.com/VisualStudio/2011/storyboarding/control"/>
  </ds:schemaRefs>
</ds:datastoreItem>
</file>

<file path=customXml/itemProps931.xml><?xml version="1.0" encoding="utf-8"?>
<ds:datastoreItem xmlns:ds="http://schemas.openxmlformats.org/officeDocument/2006/customXml" ds:itemID="{F23FDF2F-5FF4-4044-AD25-5B4F296FAE18}">
  <ds:schemaRefs>
    <ds:schemaRef ds:uri="http://schemas.microsoft.com/VisualStudio/2011/storyboarding/control"/>
  </ds:schemaRefs>
</ds:datastoreItem>
</file>

<file path=customXml/itemProps932.xml><?xml version="1.0" encoding="utf-8"?>
<ds:datastoreItem xmlns:ds="http://schemas.openxmlformats.org/officeDocument/2006/customXml" ds:itemID="{857DC234-BBF8-43E0-B2CE-383059C408FA}">
  <ds:schemaRefs>
    <ds:schemaRef ds:uri="http://schemas.microsoft.com/VisualStudio/2011/storyboarding/control"/>
  </ds:schemaRefs>
</ds:datastoreItem>
</file>

<file path=customXml/itemProps933.xml><?xml version="1.0" encoding="utf-8"?>
<ds:datastoreItem xmlns:ds="http://schemas.openxmlformats.org/officeDocument/2006/customXml" ds:itemID="{41CA0789-6BC3-4CFF-ADAA-8B18DCA98DA5}">
  <ds:schemaRefs>
    <ds:schemaRef ds:uri="http://schemas.microsoft.com/VisualStudio/2011/storyboarding/control"/>
  </ds:schemaRefs>
</ds:datastoreItem>
</file>

<file path=customXml/itemProps934.xml><?xml version="1.0" encoding="utf-8"?>
<ds:datastoreItem xmlns:ds="http://schemas.openxmlformats.org/officeDocument/2006/customXml" ds:itemID="{1D0AA54B-37E4-43B6-B497-C80248B7EE43}">
  <ds:schemaRefs>
    <ds:schemaRef ds:uri="http://schemas.microsoft.com/VisualStudio/2011/storyboarding/control"/>
  </ds:schemaRefs>
</ds:datastoreItem>
</file>

<file path=customXml/itemProps935.xml><?xml version="1.0" encoding="utf-8"?>
<ds:datastoreItem xmlns:ds="http://schemas.openxmlformats.org/officeDocument/2006/customXml" ds:itemID="{C465210D-64F2-46C4-8203-F4D9A7A2CA64}">
  <ds:schemaRefs>
    <ds:schemaRef ds:uri="http://schemas.microsoft.com/VisualStudio/2011/storyboarding/control"/>
  </ds:schemaRefs>
</ds:datastoreItem>
</file>

<file path=customXml/itemProps936.xml><?xml version="1.0" encoding="utf-8"?>
<ds:datastoreItem xmlns:ds="http://schemas.openxmlformats.org/officeDocument/2006/customXml" ds:itemID="{94E80C43-B921-444B-8779-A3845C21C2EE}">
  <ds:schemaRefs>
    <ds:schemaRef ds:uri="http://schemas.microsoft.com/VisualStudio/2011/storyboarding/control"/>
  </ds:schemaRefs>
</ds:datastoreItem>
</file>

<file path=customXml/itemProps937.xml><?xml version="1.0" encoding="utf-8"?>
<ds:datastoreItem xmlns:ds="http://schemas.openxmlformats.org/officeDocument/2006/customXml" ds:itemID="{29BE9258-C548-4FBA-8E98-980F9EBB7B83}">
  <ds:schemaRefs>
    <ds:schemaRef ds:uri="http://schemas.microsoft.com/VisualStudio/2011/storyboarding/control"/>
  </ds:schemaRefs>
</ds:datastoreItem>
</file>

<file path=customXml/itemProps938.xml><?xml version="1.0" encoding="utf-8"?>
<ds:datastoreItem xmlns:ds="http://schemas.openxmlformats.org/officeDocument/2006/customXml" ds:itemID="{34D3EF6C-E578-4E76-A252-035673F82692}">
  <ds:schemaRefs>
    <ds:schemaRef ds:uri="http://schemas.microsoft.com/VisualStudio/2011/storyboarding/control"/>
  </ds:schemaRefs>
</ds:datastoreItem>
</file>

<file path=customXml/itemProps939.xml><?xml version="1.0" encoding="utf-8"?>
<ds:datastoreItem xmlns:ds="http://schemas.openxmlformats.org/officeDocument/2006/customXml" ds:itemID="{B589A487-E872-4578-A383-8076161534A5}">
  <ds:schemaRefs>
    <ds:schemaRef ds:uri="http://schemas.microsoft.com/VisualStudio/2011/storyboarding/control"/>
  </ds:schemaRefs>
</ds:datastoreItem>
</file>

<file path=customXml/itemProps94.xml><?xml version="1.0" encoding="utf-8"?>
<ds:datastoreItem xmlns:ds="http://schemas.openxmlformats.org/officeDocument/2006/customXml" ds:itemID="{C6FD0655-CD0E-41A8-B3A8-D6797546319C}">
  <ds:schemaRefs>
    <ds:schemaRef ds:uri="http://schemas.microsoft.com/VisualStudio/2011/storyboarding/control"/>
  </ds:schemaRefs>
</ds:datastoreItem>
</file>

<file path=customXml/itemProps940.xml><?xml version="1.0" encoding="utf-8"?>
<ds:datastoreItem xmlns:ds="http://schemas.openxmlformats.org/officeDocument/2006/customXml" ds:itemID="{78A9EDBD-F541-43B3-9124-89A94C55E155}">
  <ds:schemaRefs>
    <ds:schemaRef ds:uri="http://schemas.microsoft.com/VisualStudio/2011/storyboarding/control"/>
  </ds:schemaRefs>
</ds:datastoreItem>
</file>

<file path=customXml/itemProps941.xml><?xml version="1.0" encoding="utf-8"?>
<ds:datastoreItem xmlns:ds="http://schemas.openxmlformats.org/officeDocument/2006/customXml" ds:itemID="{3818BABD-531D-4624-A7B2-27780F934436}">
  <ds:schemaRefs>
    <ds:schemaRef ds:uri="http://schemas.microsoft.com/VisualStudio/2011/storyboarding/control"/>
  </ds:schemaRefs>
</ds:datastoreItem>
</file>

<file path=customXml/itemProps942.xml><?xml version="1.0" encoding="utf-8"?>
<ds:datastoreItem xmlns:ds="http://schemas.openxmlformats.org/officeDocument/2006/customXml" ds:itemID="{EB2398BF-66EC-4B56-8417-557A2B4F6A90}">
  <ds:schemaRefs>
    <ds:schemaRef ds:uri="http://schemas.microsoft.com/VisualStudio/2011/storyboarding/control"/>
  </ds:schemaRefs>
</ds:datastoreItem>
</file>

<file path=customXml/itemProps943.xml><?xml version="1.0" encoding="utf-8"?>
<ds:datastoreItem xmlns:ds="http://schemas.openxmlformats.org/officeDocument/2006/customXml" ds:itemID="{AB5A40E7-E971-4043-A578-520A43117681}">
  <ds:schemaRefs>
    <ds:schemaRef ds:uri="http://schemas.microsoft.com/VisualStudio/2011/storyboarding/control"/>
  </ds:schemaRefs>
</ds:datastoreItem>
</file>

<file path=customXml/itemProps944.xml><?xml version="1.0" encoding="utf-8"?>
<ds:datastoreItem xmlns:ds="http://schemas.openxmlformats.org/officeDocument/2006/customXml" ds:itemID="{350D90DA-ED9D-4C83-BE43-D7B56A41962C}">
  <ds:schemaRefs>
    <ds:schemaRef ds:uri="http://schemas.microsoft.com/VisualStudio/2011/storyboarding/control"/>
  </ds:schemaRefs>
</ds:datastoreItem>
</file>

<file path=customXml/itemProps945.xml><?xml version="1.0" encoding="utf-8"?>
<ds:datastoreItem xmlns:ds="http://schemas.openxmlformats.org/officeDocument/2006/customXml" ds:itemID="{3E20889A-8728-49EB-B87F-833B4385C4DC}">
  <ds:schemaRefs>
    <ds:schemaRef ds:uri="http://schemas.microsoft.com/VisualStudio/2011/storyboarding/control"/>
  </ds:schemaRefs>
</ds:datastoreItem>
</file>

<file path=customXml/itemProps946.xml><?xml version="1.0" encoding="utf-8"?>
<ds:datastoreItem xmlns:ds="http://schemas.openxmlformats.org/officeDocument/2006/customXml" ds:itemID="{4A1C0581-B70F-48EF-B499-6D6E1339C9FE}">
  <ds:schemaRefs>
    <ds:schemaRef ds:uri="http://schemas.microsoft.com/VisualStudio/2011/storyboarding/control"/>
  </ds:schemaRefs>
</ds:datastoreItem>
</file>

<file path=customXml/itemProps947.xml><?xml version="1.0" encoding="utf-8"?>
<ds:datastoreItem xmlns:ds="http://schemas.openxmlformats.org/officeDocument/2006/customXml" ds:itemID="{EB2A5D6C-B99A-4C5C-8984-D976792E33A0}">
  <ds:schemaRefs>
    <ds:schemaRef ds:uri="http://schemas.microsoft.com/VisualStudio/2011/storyboarding/control"/>
  </ds:schemaRefs>
</ds:datastoreItem>
</file>

<file path=customXml/itemProps948.xml><?xml version="1.0" encoding="utf-8"?>
<ds:datastoreItem xmlns:ds="http://schemas.openxmlformats.org/officeDocument/2006/customXml" ds:itemID="{DD2091E2-C8F5-4590-AC0A-80222B906232}">
  <ds:schemaRefs>
    <ds:schemaRef ds:uri="http://schemas.microsoft.com/VisualStudio/2011/storyboarding/control"/>
  </ds:schemaRefs>
</ds:datastoreItem>
</file>

<file path=customXml/itemProps949.xml><?xml version="1.0" encoding="utf-8"?>
<ds:datastoreItem xmlns:ds="http://schemas.openxmlformats.org/officeDocument/2006/customXml" ds:itemID="{12BC5872-64EA-4058-9D3C-5C6F65EC58DE}">
  <ds:schemaRefs>
    <ds:schemaRef ds:uri="http://schemas.microsoft.com/VisualStudio/2011/storyboarding/control"/>
  </ds:schemaRefs>
</ds:datastoreItem>
</file>

<file path=customXml/itemProps95.xml><?xml version="1.0" encoding="utf-8"?>
<ds:datastoreItem xmlns:ds="http://schemas.openxmlformats.org/officeDocument/2006/customXml" ds:itemID="{D4AB35D3-F38D-4A8D-9945-BA7BEE3AE85D}">
  <ds:schemaRefs>
    <ds:schemaRef ds:uri="http://schemas.microsoft.com/VisualStudio/2011/storyboarding/control"/>
  </ds:schemaRefs>
</ds:datastoreItem>
</file>

<file path=customXml/itemProps950.xml><?xml version="1.0" encoding="utf-8"?>
<ds:datastoreItem xmlns:ds="http://schemas.openxmlformats.org/officeDocument/2006/customXml" ds:itemID="{6BC80A58-033F-46CE-B3D1-E92B1F941DAC}">
  <ds:schemaRefs>
    <ds:schemaRef ds:uri="http://schemas.microsoft.com/VisualStudio/2011/storyboarding/control"/>
  </ds:schemaRefs>
</ds:datastoreItem>
</file>

<file path=customXml/itemProps951.xml><?xml version="1.0" encoding="utf-8"?>
<ds:datastoreItem xmlns:ds="http://schemas.openxmlformats.org/officeDocument/2006/customXml" ds:itemID="{BD390183-BAB9-4D1C-9B8B-A8D9A8F1D404}">
  <ds:schemaRefs>
    <ds:schemaRef ds:uri="http://schemas.microsoft.com/VisualStudio/2011/storyboarding/control"/>
  </ds:schemaRefs>
</ds:datastoreItem>
</file>

<file path=customXml/itemProps952.xml><?xml version="1.0" encoding="utf-8"?>
<ds:datastoreItem xmlns:ds="http://schemas.openxmlformats.org/officeDocument/2006/customXml" ds:itemID="{09668FFA-56C5-456F-8625-8FB09256E2C7}">
  <ds:schemaRefs>
    <ds:schemaRef ds:uri="http://schemas.microsoft.com/VisualStudio/2011/storyboarding/control"/>
  </ds:schemaRefs>
</ds:datastoreItem>
</file>

<file path=customXml/itemProps953.xml><?xml version="1.0" encoding="utf-8"?>
<ds:datastoreItem xmlns:ds="http://schemas.openxmlformats.org/officeDocument/2006/customXml" ds:itemID="{E807D2A1-B26B-4AB9-A19A-26A6F9A821A1}">
  <ds:schemaRefs>
    <ds:schemaRef ds:uri="http://schemas.microsoft.com/VisualStudio/2011/storyboarding/control"/>
  </ds:schemaRefs>
</ds:datastoreItem>
</file>

<file path=customXml/itemProps954.xml><?xml version="1.0" encoding="utf-8"?>
<ds:datastoreItem xmlns:ds="http://schemas.openxmlformats.org/officeDocument/2006/customXml" ds:itemID="{2703E6AF-9A79-4838-9EAA-D34ADF7D28C4}">
  <ds:schemaRefs>
    <ds:schemaRef ds:uri="http://schemas.microsoft.com/VisualStudio/2011/storyboarding/control"/>
  </ds:schemaRefs>
</ds:datastoreItem>
</file>

<file path=customXml/itemProps955.xml><?xml version="1.0" encoding="utf-8"?>
<ds:datastoreItem xmlns:ds="http://schemas.openxmlformats.org/officeDocument/2006/customXml" ds:itemID="{BFCE12F8-3FC3-4C40-8730-A4E99D30FBC5}">
  <ds:schemaRefs>
    <ds:schemaRef ds:uri="http://schemas.microsoft.com/VisualStudio/2011/storyboarding/control"/>
  </ds:schemaRefs>
</ds:datastoreItem>
</file>

<file path=customXml/itemProps956.xml><?xml version="1.0" encoding="utf-8"?>
<ds:datastoreItem xmlns:ds="http://schemas.openxmlformats.org/officeDocument/2006/customXml" ds:itemID="{ECD7C70D-06BD-459B-BDB0-81F46461673F}">
  <ds:schemaRefs>
    <ds:schemaRef ds:uri="http://schemas.microsoft.com/VisualStudio/2011/storyboarding/control"/>
  </ds:schemaRefs>
</ds:datastoreItem>
</file>

<file path=customXml/itemProps957.xml><?xml version="1.0" encoding="utf-8"?>
<ds:datastoreItem xmlns:ds="http://schemas.openxmlformats.org/officeDocument/2006/customXml" ds:itemID="{877F052C-276B-4131-A917-B2F536AC8C3A}">
  <ds:schemaRefs>
    <ds:schemaRef ds:uri="http://schemas.microsoft.com/VisualStudio/2011/storyboarding/control"/>
  </ds:schemaRefs>
</ds:datastoreItem>
</file>

<file path=customXml/itemProps958.xml><?xml version="1.0" encoding="utf-8"?>
<ds:datastoreItem xmlns:ds="http://schemas.openxmlformats.org/officeDocument/2006/customXml" ds:itemID="{822ADE74-CBCF-4539-A1F3-9CBD77AADD13}">
  <ds:schemaRefs>
    <ds:schemaRef ds:uri="http://schemas.microsoft.com/VisualStudio/2011/storyboarding/control"/>
  </ds:schemaRefs>
</ds:datastoreItem>
</file>

<file path=customXml/itemProps959.xml><?xml version="1.0" encoding="utf-8"?>
<ds:datastoreItem xmlns:ds="http://schemas.openxmlformats.org/officeDocument/2006/customXml" ds:itemID="{039B9B52-6F7B-4AD8-8409-68E60D91BC61}">
  <ds:schemaRefs>
    <ds:schemaRef ds:uri="http://schemas.microsoft.com/VisualStudio/2011/storyboarding/control"/>
  </ds:schemaRefs>
</ds:datastoreItem>
</file>

<file path=customXml/itemProps96.xml><?xml version="1.0" encoding="utf-8"?>
<ds:datastoreItem xmlns:ds="http://schemas.openxmlformats.org/officeDocument/2006/customXml" ds:itemID="{5E4FCA7A-A609-4D50-9D49-24AEB4D597D6}">
  <ds:schemaRefs>
    <ds:schemaRef ds:uri="http://schemas.microsoft.com/VisualStudio/2011/storyboarding/control"/>
  </ds:schemaRefs>
</ds:datastoreItem>
</file>

<file path=customXml/itemProps960.xml><?xml version="1.0" encoding="utf-8"?>
<ds:datastoreItem xmlns:ds="http://schemas.openxmlformats.org/officeDocument/2006/customXml" ds:itemID="{02F04925-C560-47C8-B26B-6C288A1BB6F3}">
  <ds:schemaRefs>
    <ds:schemaRef ds:uri="http://schemas.microsoft.com/VisualStudio/2011/storyboarding/control"/>
  </ds:schemaRefs>
</ds:datastoreItem>
</file>

<file path=customXml/itemProps961.xml><?xml version="1.0" encoding="utf-8"?>
<ds:datastoreItem xmlns:ds="http://schemas.openxmlformats.org/officeDocument/2006/customXml" ds:itemID="{7C3270E7-02AD-4900-B1B8-FCB685772C74}">
  <ds:schemaRefs>
    <ds:schemaRef ds:uri="http://schemas.microsoft.com/VisualStudio/2011/storyboarding/control"/>
  </ds:schemaRefs>
</ds:datastoreItem>
</file>

<file path=customXml/itemProps962.xml><?xml version="1.0" encoding="utf-8"?>
<ds:datastoreItem xmlns:ds="http://schemas.openxmlformats.org/officeDocument/2006/customXml" ds:itemID="{2ECC3C08-BCE3-47B2-99E7-A3C54A6E64CA}">
  <ds:schemaRefs>
    <ds:schemaRef ds:uri="http://schemas.microsoft.com/VisualStudio/2011/storyboarding/control"/>
  </ds:schemaRefs>
</ds:datastoreItem>
</file>

<file path=customXml/itemProps963.xml><?xml version="1.0" encoding="utf-8"?>
<ds:datastoreItem xmlns:ds="http://schemas.openxmlformats.org/officeDocument/2006/customXml" ds:itemID="{1756E8C0-CC8C-49B0-BBBB-293A68F50548}">
  <ds:schemaRefs>
    <ds:schemaRef ds:uri="http://schemas.microsoft.com/VisualStudio/2011/storyboarding/control"/>
  </ds:schemaRefs>
</ds:datastoreItem>
</file>

<file path=customXml/itemProps964.xml><?xml version="1.0" encoding="utf-8"?>
<ds:datastoreItem xmlns:ds="http://schemas.openxmlformats.org/officeDocument/2006/customXml" ds:itemID="{1063F718-8B27-4C70-91D3-3B5275384548}">
  <ds:schemaRefs>
    <ds:schemaRef ds:uri="http://schemas.microsoft.com/VisualStudio/2011/storyboarding/control"/>
  </ds:schemaRefs>
</ds:datastoreItem>
</file>

<file path=customXml/itemProps965.xml><?xml version="1.0" encoding="utf-8"?>
<ds:datastoreItem xmlns:ds="http://schemas.openxmlformats.org/officeDocument/2006/customXml" ds:itemID="{43AA5BF8-6BAC-40C8-BD44-D352E0811535}">
  <ds:schemaRefs>
    <ds:schemaRef ds:uri="http://schemas.microsoft.com/VisualStudio/2011/storyboarding/control"/>
  </ds:schemaRefs>
</ds:datastoreItem>
</file>

<file path=customXml/itemProps966.xml><?xml version="1.0" encoding="utf-8"?>
<ds:datastoreItem xmlns:ds="http://schemas.openxmlformats.org/officeDocument/2006/customXml" ds:itemID="{2710ACFA-DBB9-4030-9B5E-D69A98F811DD}">
  <ds:schemaRefs>
    <ds:schemaRef ds:uri="http://schemas.microsoft.com/VisualStudio/2011/storyboarding/control"/>
  </ds:schemaRefs>
</ds:datastoreItem>
</file>

<file path=customXml/itemProps967.xml><?xml version="1.0" encoding="utf-8"?>
<ds:datastoreItem xmlns:ds="http://schemas.openxmlformats.org/officeDocument/2006/customXml" ds:itemID="{D6D36FD4-7D7D-4A5C-9CBE-3B17021FB4D9}">
  <ds:schemaRefs>
    <ds:schemaRef ds:uri="http://schemas.microsoft.com/VisualStudio/2011/storyboarding/control"/>
  </ds:schemaRefs>
</ds:datastoreItem>
</file>

<file path=customXml/itemProps968.xml><?xml version="1.0" encoding="utf-8"?>
<ds:datastoreItem xmlns:ds="http://schemas.openxmlformats.org/officeDocument/2006/customXml" ds:itemID="{238ED730-4834-4025-9088-A4AC4524C7E9}">
  <ds:schemaRefs>
    <ds:schemaRef ds:uri="http://schemas.microsoft.com/VisualStudio/2011/storyboarding/control"/>
  </ds:schemaRefs>
</ds:datastoreItem>
</file>

<file path=customXml/itemProps969.xml><?xml version="1.0" encoding="utf-8"?>
<ds:datastoreItem xmlns:ds="http://schemas.openxmlformats.org/officeDocument/2006/customXml" ds:itemID="{EBC5CE01-27E2-4C41-B01B-D374B55D4740}">
  <ds:schemaRefs>
    <ds:schemaRef ds:uri="http://schemas.microsoft.com/VisualStudio/2011/storyboarding/control"/>
  </ds:schemaRefs>
</ds:datastoreItem>
</file>

<file path=customXml/itemProps97.xml><?xml version="1.0" encoding="utf-8"?>
<ds:datastoreItem xmlns:ds="http://schemas.openxmlformats.org/officeDocument/2006/customXml" ds:itemID="{1F870D69-1992-40D9-B15D-CB6DD41831A6}">
  <ds:schemaRefs>
    <ds:schemaRef ds:uri="http://schemas.microsoft.com/VisualStudio/2011/storyboarding/control"/>
  </ds:schemaRefs>
</ds:datastoreItem>
</file>

<file path=customXml/itemProps970.xml><?xml version="1.0" encoding="utf-8"?>
<ds:datastoreItem xmlns:ds="http://schemas.openxmlformats.org/officeDocument/2006/customXml" ds:itemID="{BA88001F-F3D1-49D6-880F-A2E76BB62463}">
  <ds:schemaRefs>
    <ds:schemaRef ds:uri="http://schemas.microsoft.com/VisualStudio/2011/storyboarding/control"/>
  </ds:schemaRefs>
</ds:datastoreItem>
</file>

<file path=customXml/itemProps971.xml><?xml version="1.0" encoding="utf-8"?>
<ds:datastoreItem xmlns:ds="http://schemas.openxmlformats.org/officeDocument/2006/customXml" ds:itemID="{1A7C3F26-FD55-4E60-B943-6467BC452092}">
  <ds:schemaRefs>
    <ds:schemaRef ds:uri="http://schemas.microsoft.com/VisualStudio/2011/storyboarding/control"/>
  </ds:schemaRefs>
</ds:datastoreItem>
</file>

<file path=customXml/itemProps972.xml><?xml version="1.0" encoding="utf-8"?>
<ds:datastoreItem xmlns:ds="http://schemas.openxmlformats.org/officeDocument/2006/customXml" ds:itemID="{1D2D625E-353F-4076-AD89-2E0BB4900128}">
  <ds:schemaRefs>
    <ds:schemaRef ds:uri="http://schemas.microsoft.com/VisualStudio/2011/storyboarding/control"/>
  </ds:schemaRefs>
</ds:datastoreItem>
</file>

<file path=customXml/itemProps973.xml><?xml version="1.0" encoding="utf-8"?>
<ds:datastoreItem xmlns:ds="http://schemas.openxmlformats.org/officeDocument/2006/customXml" ds:itemID="{812D23BB-67D5-4D16-A45E-19EFD20A98F3}">
  <ds:schemaRefs>
    <ds:schemaRef ds:uri="http://schemas.microsoft.com/VisualStudio/2011/storyboarding/control"/>
  </ds:schemaRefs>
</ds:datastoreItem>
</file>

<file path=customXml/itemProps974.xml><?xml version="1.0" encoding="utf-8"?>
<ds:datastoreItem xmlns:ds="http://schemas.openxmlformats.org/officeDocument/2006/customXml" ds:itemID="{E7BE52A2-053E-4ADB-97FF-BD809C302D7F}">
  <ds:schemaRefs>
    <ds:schemaRef ds:uri="http://schemas.microsoft.com/VisualStudio/2011/storyboarding/control"/>
  </ds:schemaRefs>
</ds:datastoreItem>
</file>

<file path=customXml/itemProps975.xml><?xml version="1.0" encoding="utf-8"?>
<ds:datastoreItem xmlns:ds="http://schemas.openxmlformats.org/officeDocument/2006/customXml" ds:itemID="{027BF2E3-5C0F-4C2F-9E64-51A057609F3F}">
  <ds:schemaRefs>
    <ds:schemaRef ds:uri="http://schemas.microsoft.com/VisualStudio/2011/storyboarding/control"/>
  </ds:schemaRefs>
</ds:datastoreItem>
</file>

<file path=customXml/itemProps976.xml><?xml version="1.0" encoding="utf-8"?>
<ds:datastoreItem xmlns:ds="http://schemas.openxmlformats.org/officeDocument/2006/customXml" ds:itemID="{E44B7D83-AE0D-47A5-B721-D67E75316334}">
  <ds:schemaRefs>
    <ds:schemaRef ds:uri="http://schemas.microsoft.com/VisualStudio/2011/storyboarding/control"/>
  </ds:schemaRefs>
</ds:datastoreItem>
</file>

<file path=customXml/itemProps977.xml><?xml version="1.0" encoding="utf-8"?>
<ds:datastoreItem xmlns:ds="http://schemas.openxmlformats.org/officeDocument/2006/customXml" ds:itemID="{C8BF5078-6B16-4893-9B02-A8C774F72531}">
  <ds:schemaRefs>
    <ds:schemaRef ds:uri="http://schemas.microsoft.com/VisualStudio/2011/storyboarding/control"/>
  </ds:schemaRefs>
</ds:datastoreItem>
</file>

<file path=customXml/itemProps978.xml><?xml version="1.0" encoding="utf-8"?>
<ds:datastoreItem xmlns:ds="http://schemas.openxmlformats.org/officeDocument/2006/customXml" ds:itemID="{C6498DF1-95A0-4AEA-86E9-7071C43B382E}">
  <ds:schemaRefs>
    <ds:schemaRef ds:uri="http://schemas.microsoft.com/VisualStudio/2011/storyboarding/control"/>
  </ds:schemaRefs>
</ds:datastoreItem>
</file>

<file path=customXml/itemProps979.xml><?xml version="1.0" encoding="utf-8"?>
<ds:datastoreItem xmlns:ds="http://schemas.openxmlformats.org/officeDocument/2006/customXml" ds:itemID="{038C709F-739C-49AA-895E-1389AA2B8966}">
  <ds:schemaRefs>
    <ds:schemaRef ds:uri="http://schemas.microsoft.com/VisualStudio/2011/storyboarding/control"/>
  </ds:schemaRefs>
</ds:datastoreItem>
</file>

<file path=customXml/itemProps98.xml><?xml version="1.0" encoding="utf-8"?>
<ds:datastoreItem xmlns:ds="http://schemas.openxmlformats.org/officeDocument/2006/customXml" ds:itemID="{A4BE8C21-37D9-47EB-B618-E5F240770098}">
  <ds:schemaRefs>
    <ds:schemaRef ds:uri="http://schemas.microsoft.com/VisualStudio/2011/storyboarding/control"/>
  </ds:schemaRefs>
</ds:datastoreItem>
</file>

<file path=customXml/itemProps980.xml><?xml version="1.0" encoding="utf-8"?>
<ds:datastoreItem xmlns:ds="http://schemas.openxmlformats.org/officeDocument/2006/customXml" ds:itemID="{A7C7BD19-C938-4239-BD4A-B06F30158EE2}">
  <ds:schemaRefs>
    <ds:schemaRef ds:uri="http://schemas.microsoft.com/VisualStudio/2011/storyboarding/control"/>
  </ds:schemaRefs>
</ds:datastoreItem>
</file>

<file path=customXml/itemProps981.xml><?xml version="1.0" encoding="utf-8"?>
<ds:datastoreItem xmlns:ds="http://schemas.openxmlformats.org/officeDocument/2006/customXml" ds:itemID="{BB2CCF66-B8DF-405A-BB92-FD8C66CC405E}">
  <ds:schemaRefs>
    <ds:schemaRef ds:uri="http://schemas.microsoft.com/VisualStudio/2011/storyboarding/control"/>
  </ds:schemaRefs>
</ds:datastoreItem>
</file>

<file path=customXml/itemProps982.xml><?xml version="1.0" encoding="utf-8"?>
<ds:datastoreItem xmlns:ds="http://schemas.openxmlformats.org/officeDocument/2006/customXml" ds:itemID="{A5233535-1402-47B6-AA86-ACC103C1903C}">
  <ds:schemaRefs>
    <ds:schemaRef ds:uri="http://schemas.microsoft.com/VisualStudio/2011/storyboarding/control"/>
  </ds:schemaRefs>
</ds:datastoreItem>
</file>

<file path=customXml/itemProps983.xml><?xml version="1.0" encoding="utf-8"?>
<ds:datastoreItem xmlns:ds="http://schemas.openxmlformats.org/officeDocument/2006/customXml" ds:itemID="{F5D07906-0005-462B-81E3-7244777CFD09}">
  <ds:schemaRefs>
    <ds:schemaRef ds:uri="http://schemas.microsoft.com/VisualStudio/2011/storyboarding/control"/>
  </ds:schemaRefs>
</ds:datastoreItem>
</file>

<file path=customXml/itemProps984.xml><?xml version="1.0" encoding="utf-8"?>
<ds:datastoreItem xmlns:ds="http://schemas.openxmlformats.org/officeDocument/2006/customXml" ds:itemID="{3D29D5F3-C68A-40C0-9C89-ACB432A0924C}">
  <ds:schemaRefs>
    <ds:schemaRef ds:uri="http://schemas.microsoft.com/VisualStudio/2011/storyboarding/control"/>
  </ds:schemaRefs>
</ds:datastoreItem>
</file>

<file path=customXml/itemProps985.xml><?xml version="1.0" encoding="utf-8"?>
<ds:datastoreItem xmlns:ds="http://schemas.openxmlformats.org/officeDocument/2006/customXml" ds:itemID="{BAFC2335-97B8-4619-AB0E-85CDA92A727B}">
  <ds:schemaRefs>
    <ds:schemaRef ds:uri="http://schemas.microsoft.com/VisualStudio/2011/storyboarding/control"/>
  </ds:schemaRefs>
</ds:datastoreItem>
</file>

<file path=customXml/itemProps986.xml><?xml version="1.0" encoding="utf-8"?>
<ds:datastoreItem xmlns:ds="http://schemas.openxmlformats.org/officeDocument/2006/customXml" ds:itemID="{3E34DE06-0066-4082-8699-B5AD4189C7FE}">
  <ds:schemaRefs>
    <ds:schemaRef ds:uri="http://schemas.microsoft.com/VisualStudio/2011/storyboarding/control"/>
  </ds:schemaRefs>
</ds:datastoreItem>
</file>

<file path=customXml/itemProps987.xml><?xml version="1.0" encoding="utf-8"?>
<ds:datastoreItem xmlns:ds="http://schemas.openxmlformats.org/officeDocument/2006/customXml" ds:itemID="{D4D19E8C-8562-414F-8376-5E29B93AD215}">
  <ds:schemaRefs>
    <ds:schemaRef ds:uri="http://schemas.microsoft.com/VisualStudio/2011/storyboarding/control"/>
  </ds:schemaRefs>
</ds:datastoreItem>
</file>

<file path=customXml/itemProps988.xml><?xml version="1.0" encoding="utf-8"?>
<ds:datastoreItem xmlns:ds="http://schemas.openxmlformats.org/officeDocument/2006/customXml" ds:itemID="{7DD7EDDA-66C6-4B58-9AE9-D8F292DAC9D5}">
  <ds:schemaRefs>
    <ds:schemaRef ds:uri="http://schemas.microsoft.com/VisualStudio/2011/storyboarding/control"/>
  </ds:schemaRefs>
</ds:datastoreItem>
</file>

<file path=customXml/itemProps989.xml><?xml version="1.0" encoding="utf-8"?>
<ds:datastoreItem xmlns:ds="http://schemas.openxmlformats.org/officeDocument/2006/customXml" ds:itemID="{25F13079-5D5D-4DB4-BDCD-7342069A6D6A}">
  <ds:schemaRefs>
    <ds:schemaRef ds:uri="http://schemas.microsoft.com/VisualStudio/2011/storyboarding/control"/>
  </ds:schemaRefs>
</ds:datastoreItem>
</file>

<file path=customXml/itemProps99.xml><?xml version="1.0" encoding="utf-8"?>
<ds:datastoreItem xmlns:ds="http://schemas.openxmlformats.org/officeDocument/2006/customXml" ds:itemID="{21492AC8-F2F9-490B-A4ED-E2E6F7A300D1}">
  <ds:schemaRefs>
    <ds:schemaRef ds:uri="http://schemas.microsoft.com/VisualStudio/2011/storyboarding/control"/>
  </ds:schemaRefs>
</ds:datastoreItem>
</file>

<file path=customXml/itemProps990.xml><?xml version="1.0" encoding="utf-8"?>
<ds:datastoreItem xmlns:ds="http://schemas.openxmlformats.org/officeDocument/2006/customXml" ds:itemID="{1A953498-714D-4643-BD43-C9AB52AF21B9}">
  <ds:schemaRefs>
    <ds:schemaRef ds:uri="http://schemas.microsoft.com/VisualStudio/2011/storyboarding/control"/>
  </ds:schemaRefs>
</ds:datastoreItem>
</file>

<file path=customXml/itemProps991.xml><?xml version="1.0" encoding="utf-8"?>
<ds:datastoreItem xmlns:ds="http://schemas.openxmlformats.org/officeDocument/2006/customXml" ds:itemID="{82D2F779-D8BC-4892-8C4E-E075FD5B60FF}">
  <ds:schemaRefs>
    <ds:schemaRef ds:uri="http://schemas.microsoft.com/VisualStudio/2011/storyboarding/control"/>
  </ds:schemaRefs>
</ds:datastoreItem>
</file>

<file path=customXml/itemProps992.xml><?xml version="1.0" encoding="utf-8"?>
<ds:datastoreItem xmlns:ds="http://schemas.openxmlformats.org/officeDocument/2006/customXml" ds:itemID="{94D0AF61-0FA9-475D-9AF9-C72E76AC333A}">
  <ds:schemaRefs>
    <ds:schemaRef ds:uri="http://schemas.microsoft.com/VisualStudio/2011/storyboarding/control"/>
  </ds:schemaRefs>
</ds:datastoreItem>
</file>

<file path=customXml/itemProps993.xml><?xml version="1.0" encoding="utf-8"?>
<ds:datastoreItem xmlns:ds="http://schemas.openxmlformats.org/officeDocument/2006/customXml" ds:itemID="{792B3FDD-829F-42A2-9084-987957475825}">
  <ds:schemaRefs>
    <ds:schemaRef ds:uri="http://schemas.microsoft.com/VisualStudio/2011/storyboarding/control"/>
  </ds:schemaRefs>
</ds:datastoreItem>
</file>

<file path=customXml/itemProps994.xml><?xml version="1.0" encoding="utf-8"?>
<ds:datastoreItem xmlns:ds="http://schemas.openxmlformats.org/officeDocument/2006/customXml" ds:itemID="{6FFD87B2-83B4-42C8-9E0D-F7F80C546B38}">
  <ds:schemaRefs>
    <ds:schemaRef ds:uri="http://schemas.microsoft.com/VisualStudio/2011/storyboarding/control"/>
  </ds:schemaRefs>
</ds:datastoreItem>
</file>

<file path=customXml/itemProps995.xml><?xml version="1.0" encoding="utf-8"?>
<ds:datastoreItem xmlns:ds="http://schemas.openxmlformats.org/officeDocument/2006/customXml" ds:itemID="{AF3A5689-A84F-4CA2-9734-E6AB6905C778}">
  <ds:schemaRefs>
    <ds:schemaRef ds:uri="http://schemas.microsoft.com/VisualStudio/2011/storyboarding/control"/>
  </ds:schemaRefs>
</ds:datastoreItem>
</file>

<file path=customXml/itemProps996.xml><?xml version="1.0" encoding="utf-8"?>
<ds:datastoreItem xmlns:ds="http://schemas.openxmlformats.org/officeDocument/2006/customXml" ds:itemID="{A7F62FD5-E542-4241-A9FD-5909F69D2140}">
  <ds:schemaRefs>
    <ds:schemaRef ds:uri="http://schemas.microsoft.com/VisualStudio/2011/storyboarding/control"/>
  </ds:schemaRefs>
</ds:datastoreItem>
</file>

<file path=customXml/itemProps997.xml><?xml version="1.0" encoding="utf-8"?>
<ds:datastoreItem xmlns:ds="http://schemas.openxmlformats.org/officeDocument/2006/customXml" ds:itemID="{D46D5FAB-4D50-47AF-80CB-CD91ED663B83}">
  <ds:schemaRefs>
    <ds:schemaRef ds:uri="http://schemas.microsoft.com/VisualStudio/2011/storyboarding/control"/>
  </ds:schemaRefs>
</ds:datastoreItem>
</file>

<file path=customXml/itemProps998.xml><?xml version="1.0" encoding="utf-8"?>
<ds:datastoreItem xmlns:ds="http://schemas.openxmlformats.org/officeDocument/2006/customXml" ds:itemID="{65D595B5-9A8F-4B15-8AF6-C547C9582EE0}">
  <ds:schemaRefs>
    <ds:schemaRef ds:uri="http://schemas.microsoft.com/VisualStudio/2011/storyboarding/control"/>
  </ds:schemaRefs>
</ds:datastoreItem>
</file>

<file path=customXml/itemProps999.xml><?xml version="1.0" encoding="utf-8"?>
<ds:datastoreItem xmlns:ds="http://schemas.openxmlformats.org/officeDocument/2006/customXml" ds:itemID="{A326B88B-3677-4A23-81F6-A01B17F8C36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13474</TotalTime>
  <Words>6264</Words>
  <Application>Microsoft Office PowerPoint</Application>
  <PresentationFormat>Panorámica</PresentationFormat>
  <Paragraphs>1521</Paragraphs>
  <Slides>56</Slides>
  <Notes>52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56</vt:i4>
      </vt:variant>
    </vt:vector>
  </HeadingPairs>
  <TitlesOfParts>
    <vt:vector size="62" baseType="lpstr">
      <vt:lpstr>Arial</vt:lpstr>
      <vt:lpstr>Calibri</vt:lpstr>
      <vt:lpstr>Calibri Light</vt:lpstr>
      <vt:lpstr>Raleway</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Víctor J. G. Mascareñas</dc:creator>
  <cp:lastModifiedBy>Víctor J. G. Mascareñas</cp:lastModifiedBy>
  <cp:revision>535</cp:revision>
  <dcterms:created xsi:type="dcterms:W3CDTF">2019-06-19T22:59:13Z</dcterms:created>
  <dcterms:modified xsi:type="dcterms:W3CDTF">2019-10-17T18:07:36Z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